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slideLayouts/slideLayout26.xml" ContentType="application/vnd.openxmlformats-officedocument.presentationml.slideLayout+xml"/>
  <Override PartName="/ppt/theme/theme12.xml" ContentType="application/vnd.openxmlformats-officedocument.theme+xml"/>
  <Override PartName="/ppt/slideLayouts/slideLayout27.xml" ContentType="application/vnd.openxmlformats-officedocument.presentationml.slideLayout+xml"/>
  <Override PartName="/ppt/theme/theme1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4.xml" ContentType="application/vnd.openxmlformats-officedocument.theme+xml"/>
  <Override PartName="/ppt/slideLayouts/slideLayout31.xml" ContentType="application/vnd.openxmlformats-officedocument.presentationml.slideLayout+xml"/>
  <Override PartName="/ppt/theme/theme15.xml" ContentType="application/vnd.openxmlformats-officedocument.theme+xml"/>
  <Override PartName="/ppt/slideLayouts/slideLayout32.xml" ContentType="application/vnd.openxmlformats-officedocument.presentationml.slideLayout+xml"/>
  <Override PartName="/ppt/theme/theme16.xml" ContentType="application/vnd.openxmlformats-officedocument.theme+xml"/>
  <Override PartName="/ppt/slideLayouts/slideLayout33.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slideLayouts/slideLayout34.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slideLayouts/slideLayout35.xml" ContentType="application/vnd.openxmlformats-officedocument.presentationml.slideLayout+xml"/>
  <Override PartName="/ppt/theme/theme37.xml" ContentType="application/vnd.openxmlformats-officedocument.theme+xml"/>
  <Override PartName="/ppt/slideLayouts/slideLayout36.xml" ContentType="application/vnd.openxmlformats-officedocument.presentationml.slideLayout+xml"/>
  <Override PartName="/ppt/theme/theme38.xml" ContentType="application/vnd.openxmlformats-officedocument.theme+xml"/>
  <Override PartName="/ppt/slideLayouts/slideLayout37.xml" ContentType="application/vnd.openxmlformats-officedocument.presentationml.slideLayout+xml"/>
  <Override PartName="/ppt/theme/theme39.xml" ContentType="application/vnd.openxmlformats-officedocument.theme+xml"/>
  <Override PartName="/ppt/slideLayouts/slideLayout38.xml" ContentType="application/vnd.openxmlformats-officedocument.presentationml.slideLayout+xml"/>
  <Override PartName="/ppt/theme/theme40.xml" ContentType="application/vnd.openxmlformats-officedocument.theme+xml"/>
  <Override PartName="/ppt/theme/themeOverride1.xml" ContentType="application/vnd.openxmlformats-officedocument.themeOverrid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1.xml" ContentType="application/vnd.openxmlformats-officedocument.them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5.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46.xml" ContentType="application/vnd.openxmlformats-officedocument.theme+xml"/>
  <Override PartName="/ppt/theme/theme47.xml" ContentType="application/vnd.openxmlformats-officedocument.theme+xml"/>
  <Override PartName="/ppt/slideLayouts/slideLayout117.xml" ContentType="application/vnd.openxmlformats-officedocument.presentationml.slideLayout+xml"/>
  <Override PartName="/ppt/theme/theme48.xml" ContentType="application/vnd.openxmlformats-officedocument.theme+xml"/>
  <Override PartName="/ppt/slideLayouts/slideLayout118.xml" ContentType="application/vnd.openxmlformats-officedocument.presentationml.slideLayout+xml"/>
  <Override PartName="/ppt/theme/theme49.xml" ContentType="application/vnd.openxmlformats-officedocument.theme+xml"/>
  <Override PartName="/ppt/slideLayouts/slideLayout119.xml" ContentType="application/vnd.openxmlformats-officedocument.presentationml.slideLayout+xml"/>
  <Override PartName="/ppt/theme/theme50.xml" ContentType="application/vnd.openxmlformats-officedocument.theme+xml"/>
  <Override PartName="/ppt/slideLayouts/slideLayout120.xml" ContentType="application/vnd.openxmlformats-officedocument.presentationml.slideLayout+xml"/>
  <Override PartName="/ppt/theme/theme51.xml" ContentType="application/vnd.openxmlformats-officedocument.theme+xml"/>
  <Override PartName="/ppt/slideLayouts/slideLayout121.xml" ContentType="application/vnd.openxmlformats-officedocument.presentationml.slideLayout+xml"/>
  <Override PartName="/ppt/theme/theme52.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5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5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5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5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5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58.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59.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60.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61.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62.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63.xml" ContentType="application/vnd.openxmlformats-officedocument.theme+xml"/>
  <Override PartName="/ppt/slideLayouts/slideLayout253.xml" ContentType="application/vnd.openxmlformats-officedocument.presentationml.slideLayout+xml"/>
  <Override PartName="/ppt/theme/theme64.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65.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6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6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68.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6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70.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71.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72.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73.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74.xml" ContentType="application/vnd.openxmlformats-officedocument.theme+xml"/>
  <Override PartName="/ppt/slideLayouts/slideLayout373.xml" ContentType="application/vnd.openxmlformats-officedocument.presentationml.slideLayout+xml"/>
  <Override PartName="/ppt/theme/theme75.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76.xml" ContentType="application/vnd.openxmlformats-officedocument.theme+xml"/>
  <Override PartName="/ppt/slideLayouts/slideLayout386.xml" ContentType="application/vnd.openxmlformats-officedocument.presentationml.slideLayout+xml"/>
  <Override PartName="/ppt/theme/theme77.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78.xml" ContentType="application/vnd.openxmlformats-officedocument.theme+xml"/>
  <Override PartName="/ppt/slideLayouts/slideLayout399.xml" ContentType="application/vnd.openxmlformats-officedocument.presentationml.slideLayout+xml"/>
  <Override PartName="/ppt/theme/theme79.xml" ContentType="application/vnd.openxmlformats-officedocument.theme+xml"/>
  <Override PartName="/ppt/slideLayouts/slideLayout400.xml" ContentType="application/vnd.openxmlformats-officedocument.presentationml.slideLayout+xml"/>
  <Override PartName="/ppt/theme/theme80.xml" ContentType="application/vnd.openxmlformats-officedocument.theme+xml"/>
  <Override PartName="/ppt/slideLayouts/slideLayout401.xml" ContentType="application/vnd.openxmlformats-officedocument.presentationml.slideLayout+xml"/>
  <Override PartName="/ppt/theme/theme81.xml" ContentType="application/vnd.openxmlformats-officedocument.theme+xml"/>
  <Override PartName="/ppt/slideLayouts/slideLayout402.xml" ContentType="application/vnd.openxmlformats-officedocument.presentationml.slideLayout+xml"/>
  <Override PartName="/ppt/theme/theme82.xml" ContentType="application/vnd.openxmlformats-officedocument.theme+xml"/>
  <Override PartName="/ppt/slideLayouts/slideLayout403.xml" ContentType="application/vnd.openxmlformats-officedocument.presentationml.slideLayout+xml"/>
  <Override PartName="/ppt/theme/theme83.xml" ContentType="application/vnd.openxmlformats-officedocument.theme+xml"/>
  <Override PartName="/ppt/slideLayouts/slideLayout404.xml" ContentType="application/vnd.openxmlformats-officedocument.presentationml.slideLayout+xml"/>
  <Override PartName="/ppt/theme/theme84.xml" ContentType="application/vnd.openxmlformats-officedocument.theme+xml"/>
  <Override PartName="/ppt/slideLayouts/slideLayout405.xml" ContentType="application/vnd.openxmlformats-officedocument.presentationml.slideLayout+xml"/>
  <Override PartName="/ppt/theme/theme85.xml" ContentType="application/vnd.openxmlformats-officedocument.theme+xml"/>
  <Override PartName="/ppt/slideLayouts/slideLayout406.xml" ContentType="application/vnd.openxmlformats-officedocument.presentationml.slideLayout+xml"/>
  <Override PartName="/ppt/theme/theme86.xml" ContentType="application/vnd.openxmlformats-officedocument.theme+xml"/>
  <Override PartName="/ppt/slideLayouts/slideLayout407.xml" ContentType="application/vnd.openxmlformats-officedocument.presentationml.slideLayout+xml"/>
  <Override PartName="/ppt/theme/theme8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88.xml" ContentType="application/vnd.openxmlformats-officedocument.theme+xml"/>
  <Override PartName="/ppt/theme/theme89.xml" ContentType="application/vnd.openxmlformats-officedocument.theme+xml"/>
  <Override PartName="/ppt/theme/theme9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tags/tag1.xml" ContentType="application/vnd.openxmlformats-officedocument.presentationml.tags+xml"/>
  <Override PartName="/ppt/tags/tag2.xml" ContentType="application/vnd.openxmlformats-officedocument.presentationml.tags+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tags/tag3.xml" ContentType="application/vnd.openxmlformats-officedocument.presentationml.tags+xml"/>
  <Override PartName="/ppt/tags/tag4.xml" ContentType="application/vnd.openxmlformats-officedocument.presentationml.tags+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theme/themeOverride18.xml" ContentType="application/vnd.openxmlformats-officedocument.themeOverride+xml"/>
  <Override PartName="/ppt/notesSlides/notesSlide6.xml" ContentType="application/vnd.openxmlformats-officedocument.presentationml.notesSlide+xml"/>
  <Override PartName="/ppt/embeddings/oleObject17.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theme/themeOverride19.xml" ContentType="application/vnd.openxmlformats-officedocument.themeOverride+xml"/>
  <Override PartName="/ppt/notesSlides/notesSlide16.xml" ContentType="application/vnd.openxmlformats-officedocument.presentationml.notesSlide+xml"/>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tags/tag5.xml" ContentType="application/vnd.openxmlformats-officedocument.presentationml.tags+xml"/>
  <Override PartName="/ppt/tags/tag6.xml" ContentType="application/vnd.openxmlformats-officedocument.presentationml.tags+xml"/>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tags/tag7.xml" ContentType="application/vnd.openxmlformats-officedocument.presentationml.tags+xml"/>
  <Override PartName="/ppt/tags/tag8.xml" ContentType="application/vnd.openxmlformats-officedocument.presentationml.tags+xml"/>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tags/tag9.xml" ContentType="application/vnd.openxmlformats-officedocument.presentationml.tags+xml"/>
  <Override PartName="/ppt/tags/tag10.xml" ContentType="application/vnd.openxmlformats-officedocument.presentationml.tags+xml"/>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36.bin" ContentType="application/vnd.openxmlformats-officedocument.oleObject"/>
  <Override PartName="/ppt/notesSlides/notesSlide22.xml" ContentType="application/vnd.openxmlformats-officedocument.presentationml.notesSlide+xml"/>
  <Override PartName="/ppt/embeddings/oleObject37.bin" ContentType="application/vnd.openxmlformats-officedocument.oleObject"/>
  <Override PartName="/ppt/embeddings/oleObject38.bin" ContentType="application/vnd.openxmlformats-officedocument.oleObject"/>
  <Override PartName="/ppt/theme/themeOverride20.xml" ContentType="application/vnd.openxmlformats-officedocument.themeOverride+xml"/>
  <Override PartName="/ppt/notesSlides/notesSlide23.xml" ContentType="application/vnd.openxmlformats-officedocument.presentationml.notesSlide+xml"/>
  <Override PartName="/ppt/embeddings/oleObject39.bin" ContentType="application/vnd.openxmlformats-officedocument.oleObject"/>
  <Override PartName="/ppt/embeddings/oleObject40.bin" ContentType="application/vnd.openxmlformats-officedocument.oleObject"/>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41.bin" ContentType="application/vnd.openxmlformats-officedocument.oleObject"/>
  <Override PartName="/ppt/embeddings/oleObject42.bin" ContentType="application/vnd.openxmlformats-officedocument.oleObject"/>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889" r:id="rId2"/>
    <p:sldMasterId id="2147485627" r:id="rId3"/>
    <p:sldMasterId id="2147485635" r:id="rId4"/>
    <p:sldMasterId id="2147485663" r:id="rId5"/>
    <p:sldMasterId id="2147485669" r:id="rId6"/>
    <p:sldMasterId id="2147485673" r:id="rId7"/>
    <p:sldMasterId id="2147485675" r:id="rId8"/>
    <p:sldMasterId id="2147485677" r:id="rId9"/>
    <p:sldMasterId id="2147485679" r:id="rId10"/>
    <p:sldMasterId id="2147485681" r:id="rId11"/>
    <p:sldMasterId id="2147486625" r:id="rId12"/>
    <p:sldMasterId id="2147486637" r:id="rId13"/>
    <p:sldMasterId id="2147486639" r:id="rId14"/>
    <p:sldMasterId id="2147486641" r:id="rId15"/>
    <p:sldMasterId id="2147486659" r:id="rId16"/>
    <p:sldMasterId id="2147486661" r:id="rId17"/>
    <p:sldMasterId id="2147486687" r:id="rId18"/>
    <p:sldMasterId id="2147486695" r:id="rId19"/>
    <p:sldMasterId id="2147486699" r:id="rId20"/>
    <p:sldMasterId id="2147486709" r:id="rId21"/>
    <p:sldMasterId id="2147486715" r:id="rId22"/>
    <p:sldMasterId id="2147486717" r:id="rId23"/>
    <p:sldMasterId id="2147486727" r:id="rId24"/>
    <p:sldMasterId id="2147486729" r:id="rId25"/>
    <p:sldMasterId id="2147486735" r:id="rId26"/>
    <p:sldMasterId id="2147486739" r:id="rId27"/>
    <p:sldMasterId id="2147486745" r:id="rId28"/>
    <p:sldMasterId id="2147486757" r:id="rId29"/>
    <p:sldMasterId id="2147486765" r:id="rId30"/>
    <p:sldMasterId id="2147486771" r:id="rId31"/>
    <p:sldMasterId id="2147486773" r:id="rId32"/>
    <p:sldMasterId id="2147486775" r:id="rId33"/>
    <p:sldMasterId id="2147486777" r:id="rId34"/>
    <p:sldMasterId id="2147486779" r:id="rId35"/>
    <p:sldMasterId id="2147486813" r:id="rId36"/>
    <p:sldMasterId id="2147486824" r:id="rId37"/>
    <p:sldMasterId id="2147486828" r:id="rId38"/>
    <p:sldMasterId id="2147486830" r:id="rId39"/>
    <p:sldMasterId id="2147486832" r:id="rId40"/>
    <p:sldMasterId id="2147486837" r:id="rId41"/>
    <p:sldMasterId id="2147486872" r:id="rId42"/>
    <p:sldMasterId id="2147486940" r:id="rId43"/>
    <p:sldMasterId id="2147486972" r:id="rId44"/>
    <p:sldMasterId id="2147487002" r:id="rId45"/>
    <p:sldMasterId id="2147487016" r:id="rId46"/>
    <p:sldMasterId id="2147487096" r:id="rId47"/>
    <p:sldMasterId id="2147487112" r:id="rId48"/>
    <p:sldMasterId id="2147487127" r:id="rId49"/>
    <p:sldMasterId id="2147487213" r:id="rId50"/>
    <p:sldMasterId id="2147487219" r:id="rId51"/>
    <p:sldMasterId id="2147487222" r:id="rId52"/>
    <p:sldMasterId id="2147487228" r:id="rId53"/>
    <p:sldMasterId id="2147487247" r:id="rId54"/>
    <p:sldMasterId id="2147487285" r:id="rId55"/>
    <p:sldMasterId id="2147487297" r:id="rId56"/>
    <p:sldMasterId id="2147487310" r:id="rId57"/>
    <p:sldMasterId id="2147487323" r:id="rId58"/>
    <p:sldMasterId id="2147487336" r:id="rId59"/>
    <p:sldMasterId id="2147487349" r:id="rId60"/>
    <p:sldMasterId id="2147487375" r:id="rId61"/>
    <p:sldMasterId id="2147487401" r:id="rId62"/>
    <p:sldMasterId id="2147487426" r:id="rId63"/>
    <p:sldMasterId id="2147487438" r:id="rId64"/>
    <p:sldMasterId id="2147487440" r:id="rId65"/>
    <p:sldMasterId id="2147487454" r:id="rId66"/>
    <p:sldMasterId id="2147487466" r:id="rId67"/>
    <p:sldMasterId id="2147487478" r:id="rId68"/>
    <p:sldMasterId id="2147487491" r:id="rId69"/>
    <p:sldMasterId id="2147487504" r:id="rId70"/>
    <p:sldMasterId id="2147487517" r:id="rId71"/>
    <p:sldMasterId id="2147487530" r:id="rId72"/>
    <p:sldMasterId id="2147487543" r:id="rId73"/>
    <p:sldMasterId id="2147487568" r:id="rId74"/>
    <p:sldMasterId id="2147487581" r:id="rId75"/>
    <p:sldMasterId id="2147487583" r:id="rId76"/>
    <p:sldMasterId id="2147489027" r:id="rId77"/>
    <p:sldMasterId id="2147491924" r:id="rId78"/>
    <p:sldMasterId id="2147493143" r:id="rId79"/>
    <p:sldMasterId id="2147493145" r:id="rId80"/>
    <p:sldMasterId id="2147493147" r:id="rId81"/>
    <p:sldMasterId id="2147493734" r:id="rId82"/>
    <p:sldMasterId id="2147495494" r:id="rId83"/>
    <p:sldMasterId id="2147495502" r:id="rId84"/>
    <p:sldMasterId id="2147495512" r:id="rId85"/>
    <p:sldMasterId id="2147495516" r:id="rId86"/>
    <p:sldMasterId id="2147495536" r:id="rId87"/>
    <p:sldMasterId id="2147495551" r:id="rId88"/>
  </p:sldMasterIdLst>
  <p:notesMasterIdLst>
    <p:notesMasterId r:id="rId247"/>
  </p:notesMasterIdLst>
  <p:handoutMasterIdLst>
    <p:handoutMasterId r:id="rId248"/>
  </p:handoutMasterIdLst>
  <p:sldIdLst>
    <p:sldId id="1269" r:id="rId89"/>
    <p:sldId id="1272" r:id="rId90"/>
    <p:sldId id="1261" r:id="rId91"/>
    <p:sldId id="1240" r:id="rId92"/>
    <p:sldId id="1211" r:id="rId93"/>
    <p:sldId id="1210" r:id="rId94"/>
    <p:sldId id="1195" r:id="rId95"/>
    <p:sldId id="1266" r:id="rId96"/>
    <p:sldId id="1265" r:id="rId97"/>
    <p:sldId id="1197" r:id="rId98"/>
    <p:sldId id="642" r:id="rId99"/>
    <p:sldId id="1013" r:id="rId100"/>
    <p:sldId id="1016" r:id="rId101"/>
    <p:sldId id="1020" r:id="rId102"/>
    <p:sldId id="1022" r:id="rId103"/>
    <p:sldId id="1039" r:id="rId104"/>
    <p:sldId id="1243" r:id="rId105"/>
    <p:sldId id="1245" r:id="rId106"/>
    <p:sldId id="1244" r:id="rId107"/>
    <p:sldId id="1029" r:id="rId108"/>
    <p:sldId id="1249" r:id="rId109"/>
    <p:sldId id="1179" r:id="rId110"/>
    <p:sldId id="1034" r:id="rId111"/>
    <p:sldId id="1251" r:id="rId112"/>
    <p:sldId id="1253" r:id="rId113"/>
    <p:sldId id="1255" r:id="rId114"/>
    <p:sldId id="1257" r:id="rId115"/>
    <p:sldId id="1258" r:id="rId116"/>
    <p:sldId id="1041" r:id="rId117"/>
    <p:sldId id="1177" r:id="rId118"/>
    <p:sldId id="1149" r:id="rId119"/>
    <p:sldId id="1176" r:id="rId120"/>
    <p:sldId id="1063" r:id="rId121"/>
    <p:sldId id="1115" r:id="rId122"/>
    <p:sldId id="1066" r:id="rId123"/>
    <p:sldId id="1065" r:id="rId124"/>
    <p:sldId id="1174" r:id="rId125"/>
    <p:sldId id="1067" r:id="rId126"/>
    <p:sldId id="1271" r:id="rId127"/>
    <p:sldId id="1068" r:id="rId128"/>
    <p:sldId id="1131" r:id="rId129"/>
    <p:sldId id="1072" r:id="rId130"/>
    <p:sldId id="1073" r:id="rId131"/>
    <p:sldId id="1074" r:id="rId132"/>
    <p:sldId id="1069" r:id="rId133"/>
    <p:sldId id="1077" r:id="rId134"/>
    <p:sldId id="1078" r:id="rId135"/>
    <p:sldId id="1139" r:id="rId136"/>
    <p:sldId id="817" r:id="rId137"/>
    <p:sldId id="812" r:id="rId138"/>
    <p:sldId id="1117" r:id="rId139"/>
    <p:sldId id="1118" r:id="rId140"/>
    <p:sldId id="1085" r:id="rId141"/>
    <p:sldId id="1119" r:id="rId142"/>
    <p:sldId id="1121" r:id="rId143"/>
    <p:sldId id="1128" r:id="rId144"/>
    <p:sldId id="1124" r:id="rId145"/>
    <p:sldId id="1200" r:id="rId146"/>
    <p:sldId id="635" r:id="rId147"/>
    <p:sldId id="1144" r:id="rId148"/>
    <p:sldId id="1147" r:id="rId149"/>
    <p:sldId id="1146" r:id="rId150"/>
    <p:sldId id="924" r:id="rId151"/>
    <p:sldId id="807" r:id="rId152"/>
    <p:sldId id="883" r:id="rId153"/>
    <p:sldId id="1130" r:id="rId154"/>
    <p:sldId id="1141" r:id="rId155"/>
    <p:sldId id="1142" r:id="rId156"/>
    <p:sldId id="1193" r:id="rId157"/>
    <p:sldId id="1143" r:id="rId158"/>
    <p:sldId id="1184" r:id="rId159"/>
    <p:sldId id="1064" r:id="rId160"/>
    <p:sldId id="1186" r:id="rId161"/>
    <p:sldId id="1192" r:id="rId162"/>
    <p:sldId id="1191" r:id="rId163"/>
    <p:sldId id="1194" r:id="rId164"/>
    <p:sldId id="1267" r:id="rId165"/>
    <p:sldId id="1150" r:id="rId166"/>
    <p:sldId id="1268" r:id="rId167"/>
    <p:sldId id="1165" r:id="rId168"/>
    <p:sldId id="1154" r:id="rId169"/>
    <p:sldId id="1166" r:id="rId170"/>
    <p:sldId id="1167" r:id="rId171"/>
    <p:sldId id="1157" r:id="rId172"/>
    <p:sldId id="1152" r:id="rId173"/>
    <p:sldId id="1162" r:id="rId174"/>
    <p:sldId id="1169" r:id="rId175"/>
    <p:sldId id="1172" r:id="rId176"/>
    <p:sldId id="1009" r:id="rId177"/>
    <p:sldId id="1175" r:id="rId178"/>
    <p:sldId id="1156" r:id="rId179"/>
    <p:sldId id="1163" r:id="rId180"/>
    <p:sldId id="1254" r:id="rId181"/>
    <p:sldId id="1273" r:id="rId182"/>
    <p:sldId id="1111" r:id="rId183"/>
    <p:sldId id="1086" r:id="rId184"/>
    <p:sldId id="1247" r:id="rId185"/>
    <p:sldId id="1048" r:id="rId186"/>
    <p:sldId id="995" r:id="rId187"/>
    <p:sldId id="1196" r:id="rId188"/>
    <p:sldId id="996" r:id="rId189"/>
    <p:sldId id="997" r:id="rId190"/>
    <p:sldId id="1263" r:id="rId191"/>
    <p:sldId id="1006" r:id="rId192"/>
    <p:sldId id="1017" r:id="rId193"/>
    <p:sldId id="1037" r:id="rId194"/>
    <p:sldId id="1055" r:id="rId195"/>
    <p:sldId id="1058" r:id="rId196"/>
    <p:sldId id="1090" r:id="rId197"/>
    <p:sldId id="1205" r:id="rId198"/>
    <p:sldId id="1083" r:id="rId199"/>
    <p:sldId id="1127" r:id="rId200"/>
    <p:sldId id="1132" r:id="rId201"/>
    <p:sldId id="815" r:id="rId202"/>
    <p:sldId id="816" r:id="rId203"/>
    <p:sldId id="922" r:id="rId204"/>
    <p:sldId id="923" r:id="rId205"/>
    <p:sldId id="1148" r:id="rId206"/>
    <p:sldId id="1189" r:id="rId207"/>
    <p:sldId id="1153" r:id="rId208"/>
    <p:sldId id="1161" r:id="rId209"/>
    <p:sldId id="1110" r:id="rId210"/>
    <p:sldId id="1098" r:id="rId211"/>
    <p:sldId id="1099" r:id="rId212"/>
    <p:sldId id="1100" r:id="rId213"/>
    <p:sldId id="1101" r:id="rId214"/>
    <p:sldId id="1102" r:id="rId215"/>
    <p:sldId id="1103" r:id="rId216"/>
    <p:sldId id="1071" r:id="rId217"/>
    <p:sldId id="652" r:id="rId218"/>
    <p:sldId id="653" r:id="rId219"/>
    <p:sldId id="1160" r:id="rId220"/>
    <p:sldId id="1096" r:id="rId221"/>
    <p:sldId id="1170" r:id="rId222"/>
    <p:sldId id="1171" r:id="rId223"/>
    <p:sldId id="1080" r:id="rId224"/>
    <p:sldId id="1081" r:id="rId225"/>
    <p:sldId id="762" r:id="rId226"/>
    <p:sldId id="991" r:id="rId227"/>
    <p:sldId id="1026" r:id="rId228"/>
    <p:sldId id="643" r:id="rId229"/>
    <p:sldId id="805" r:id="rId230"/>
    <p:sldId id="867" r:id="rId231"/>
    <p:sldId id="872" r:id="rId232"/>
    <p:sldId id="868" r:id="rId233"/>
    <p:sldId id="869" r:id="rId234"/>
    <p:sldId id="870" r:id="rId235"/>
    <p:sldId id="873" r:id="rId236"/>
    <p:sldId id="874" r:id="rId237"/>
    <p:sldId id="577" r:id="rId238"/>
    <p:sldId id="627" r:id="rId239"/>
    <p:sldId id="809" r:id="rId240"/>
    <p:sldId id="808" r:id="rId241"/>
    <p:sldId id="1155" r:id="rId242"/>
    <p:sldId id="1227" r:id="rId243"/>
    <p:sldId id="1049" r:id="rId244"/>
    <p:sldId id="1216" r:id="rId245"/>
    <p:sldId id="1241" r:id="rId246"/>
  </p:sldIdLst>
  <p:sldSz cx="9144000" cy="6858000" type="screen4x3"/>
  <p:notesSz cx="6858000" cy="9144000"/>
  <p:defaultTextStyle>
    <a:defPPr>
      <a:defRPr lang="en-US"/>
    </a:defPPr>
    <a:lvl1pPr algn="l" rtl="0" fontAlgn="base">
      <a:spcBef>
        <a:spcPct val="0"/>
      </a:spcBef>
      <a:spcAft>
        <a:spcPct val="0"/>
      </a:spcAft>
      <a:defRPr sz="2400" kern="1200">
        <a:solidFill>
          <a:schemeClr val="tx2"/>
        </a:solidFill>
        <a:latin typeface="Comic Sans MS" pitchFamily="66" charset="0"/>
        <a:ea typeface="ＭＳ Ｐゴシック" pitchFamily="34" charset="-128"/>
        <a:cs typeface="+mn-cs"/>
      </a:defRPr>
    </a:lvl1pPr>
    <a:lvl2pPr marL="455613" indent="1588" algn="l" rtl="0" fontAlgn="base">
      <a:spcBef>
        <a:spcPct val="0"/>
      </a:spcBef>
      <a:spcAft>
        <a:spcPct val="0"/>
      </a:spcAft>
      <a:defRPr sz="2400" kern="1200">
        <a:solidFill>
          <a:schemeClr val="tx2"/>
        </a:solidFill>
        <a:latin typeface="Comic Sans MS" pitchFamily="66" charset="0"/>
        <a:ea typeface="ＭＳ Ｐゴシック" pitchFamily="34" charset="-128"/>
        <a:cs typeface="+mn-cs"/>
      </a:defRPr>
    </a:lvl2pPr>
    <a:lvl3pPr marL="912813" indent="1588" algn="l" rtl="0" fontAlgn="base">
      <a:spcBef>
        <a:spcPct val="0"/>
      </a:spcBef>
      <a:spcAft>
        <a:spcPct val="0"/>
      </a:spcAft>
      <a:defRPr sz="2400" kern="1200">
        <a:solidFill>
          <a:schemeClr val="tx2"/>
        </a:solidFill>
        <a:latin typeface="Comic Sans MS" pitchFamily="66" charset="0"/>
        <a:ea typeface="ＭＳ Ｐゴシック" pitchFamily="34" charset="-128"/>
        <a:cs typeface="+mn-cs"/>
      </a:defRPr>
    </a:lvl3pPr>
    <a:lvl4pPr marL="1370013" indent="1588" algn="l" rtl="0" fontAlgn="base">
      <a:spcBef>
        <a:spcPct val="0"/>
      </a:spcBef>
      <a:spcAft>
        <a:spcPct val="0"/>
      </a:spcAft>
      <a:defRPr sz="2400" kern="1200">
        <a:solidFill>
          <a:schemeClr val="tx2"/>
        </a:solidFill>
        <a:latin typeface="Comic Sans MS" pitchFamily="66" charset="0"/>
        <a:ea typeface="ＭＳ Ｐゴシック" pitchFamily="34" charset="-128"/>
        <a:cs typeface="+mn-cs"/>
      </a:defRPr>
    </a:lvl4pPr>
    <a:lvl5pPr marL="1827213" indent="1588" algn="l" rtl="0" fontAlgn="base">
      <a:spcBef>
        <a:spcPct val="0"/>
      </a:spcBef>
      <a:spcAft>
        <a:spcPct val="0"/>
      </a:spcAft>
      <a:defRPr sz="2400" kern="1200">
        <a:solidFill>
          <a:schemeClr val="tx2"/>
        </a:solidFill>
        <a:latin typeface="Comic Sans MS" pitchFamily="66" charset="0"/>
        <a:ea typeface="ＭＳ Ｐゴシック" pitchFamily="34" charset="-128"/>
        <a:cs typeface="+mn-cs"/>
      </a:defRPr>
    </a:lvl5pPr>
    <a:lvl6pPr marL="2286000" algn="l" defTabSz="914400" rtl="0" eaLnBrk="1" latinLnBrk="0" hangingPunct="1">
      <a:defRPr sz="2400" kern="1200">
        <a:solidFill>
          <a:schemeClr val="tx2"/>
        </a:solidFill>
        <a:latin typeface="Comic Sans MS" pitchFamily="66" charset="0"/>
        <a:ea typeface="ＭＳ Ｐゴシック" pitchFamily="34" charset="-128"/>
        <a:cs typeface="+mn-cs"/>
      </a:defRPr>
    </a:lvl6pPr>
    <a:lvl7pPr marL="2743200" algn="l" defTabSz="914400" rtl="0" eaLnBrk="1" latinLnBrk="0" hangingPunct="1">
      <a:defRPr sz="2400" kern="1200">
        <a:solidFill>
          <a:schemeClr val="tx2"/>
        </a:solidFill>
        <a:latin typeface="Comic Sans MS" pitchFamily="66" charset="0"/>
        <a:ea typeface="ＭＳ Ｐゴシック" pitchFamily="34" charset="-128"/>
        <a:cs typeface="+mn-cs"/>
      </a:defRPr>
    </a:lvl7pPr>
    <a:lvl8pPr marL="3200400" algn="l" defTabSz="914400" rtl="0" eaLnBrk="1" latinLnBrk="0" hangingPunct="1">
      <a:defRPr sz="2400" kern="1200">
        <a:solidFill>
          <a:schemeClr val="tx2"/>
        </a:solidFill>
        <a:latin typeface="Comic Sans MS" pitchFamily="66" charset="0"/>
        <a:ea typeface="ＭＳ Ｐゴシック" pitchFamily="34" charset="-128"/>
        <a:cs typeface="+mn-cs"/>
      </a:defRPr>
    </a:lvl8pPr>
    <a:lvl9pPr marL="3657600" algn="l" defTabSz="914400" rtl="0" eaLnBrk="1" latinLnBrk="0" hangingPunct="1">
      <a:defRPr sz="2400" kern="1200">
        <a:solidFill>
          <a:schemeClr val="tx2"/>
        </a:solidFill>
        <a:latin typeface="Comic Sans MS" pitchFamily="66"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FFF9"/>
    <a:srgbClr val="FFFFCC"/>
    <a:srgbClr val="00009F"/>
    <a:srgbClr val="DDF2FF"/>
    <a:srgbClr val="F1FED2"/>
    <a:srgbClr val="499705"/>
    <a:srgbClr val="57B04A"/>
    <a:srgbClr val="4DBA08"/>
    <a:srgbClr val="56CD0B"/>
    <a:srgbClr val="5BD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3" d="100"/>
          <a:sy n="83" d="100"/>
        </p:scale>
        <p:origin x="-1488" y="-10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Lst>
  </p:outlineViewPr>
  <p:notesTextViewPr>
    <p:cViewPr>
      <p:scale>
        <a:sx n="100" d="100"/>
        <a:sy n="100" d="100"/>
      </p:scale>
      <p:origin x="0" y="0"/>
    </p:cViewPr>
  </p:notesTextViewPr>
  <p:sorterViewPr>
    <p:cViewPr>
      <p:scale>
        <a:sx n="50" d="100"/>
        <a:sy n="50" d="100"/>
      </p:scale>
      <p:origin x="0" y="5376"/>
    </p:cViewPr>
  </p:sorterViewPr>
  <p:notesViewPr>
    <p:cSldViewPr>
      <p:cViewPr varScale="1">
        <p:scale>
          <a:sx n="84" d="100"/>
          <a:sy n="84" d="100"/>
        </p:scale>
        <p:origin x="-1736"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 Target="slides/slide18.xml"/><Relationship Id="rId107" Type="http://schemas.openxmlformats.org/officeDocument/2006/relationships/slide" Target="slides/slide19.xml"/><Relationship Id="rId108" Type="http://schemas.openxmlformats.org/officeDocument/2006/relationships/slide" Target="slides/slide20.xml"/><Relationship Id="rId109" Type="http://schemas.openxmlformats.org/officeDocument/2006/relationships/slide" Target="slides/slide21.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Master" Target="slideMasters/slideMaster75.xml"/><Relationship Id="rId76" Type="http://schemas.openxmlformats.org/officeDocument/2006/relationships/slideMaster" Target="slideMasters/slideMaster76.xml"/><Relationship Id="rId77" Type="http://schemas.openxmlformats.org/officeDocument/2006/relationships/slideMaster" Target="slideMasters/slideMaster77.xml"/><Relationship Id="rId78" Type="http://schemas.openxmlformats.org/officeDocument/2006/relationships/slideMaster" Target="slideMasters/slideMaster78.xml"/><Relationship Id="rId79" Type="http://schemas.openxmlformats.org/officeDocument/2006/relationships/slideMaster" Target="slideMasters/slideMaster79.xml"/><Relationship Id="rId170" Type="http://schemas.openxmlformats.org/officeDocument/2006/relationships/slide" Target="slides/slide82.xml"/><Relationship Id="rId171" Type="http://schemas.openxmlformats.org/officeDocument/2006/relationships/slide" Target="slides/slide83.xml"/><Relationship Id="rId172" Type="http://schemas.openxmlformats.org/officeDocument/2006/relationships/slide" Target="slides/slide84.xml"/><Relationship Id="rId173" Type="http://schemas.openxmlformats.org/officeDocument/2006/relationships/slide" Target="slides/slide85.xml"/><Relationship Id="rId174" Type="http://schemas.openxmlformats.org/officeDocument/2006/relationships/slide" Target="slides/slide86.xml"/><Relationship Id="rId175" Type="http://schemas.openxmlformats.org/officeDocument/2006/relationships/slide" Target="slides/slide87.xml"/><Relationship Id="rId176" Type="http://schemas.openxmlformats.org/officeDocument/2006/relationships/slide" Target="slides/slide88.xml"/><Relationship Id="rId177" Type="http://schemas.openxmlformats.org/officeDocument/2006/relationships/slide" Target="slides/slide89.xml"/><Relationship Id="rId178" Type="http://schemas.openxmlformats.org/officeDocument/2006/relationships/slide" Target="slides/slide90.xml"/><Relationship Id="rId179" Type="http://schemas.openxmlformats.org/officeDocument/2006/relationships/slide" Target="slides/slide9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10" Type="http://schemas.openxmlformats.org/officeDocument/2006/relationships/slide" Target="slides/slide22.xml"/><Relationship Id="rId111" Type="http://schemas.openxmlformats.org/officeDocument/2006/relationships/slide" Target="slides/slide23.xml"/><Relationship Id="rId112" Type="http://schemas.openxmlformats.org/officeDocument/2006/relationships/slide" Target="slides/slide24.xml"/><Relationship Id="rId113" Type="http://schemas.openxmlformats.org/officeDocument/2006/relationships/slide" Target="slides/slide25.xml"/><Relationship Id="rId114" Type="http://schemas.openxmlformats.org/officeDocument/2006/relationships/slide" Target="slides/slide26.xml"/><Relationship Id="rId115" Type="http://schemas.openxmlformats.org/officeDocument/2006/relationships/slide" Target="slides/slide27.xml"/><Relationship Id="rId116" Type="http://schemas.openxmlformats.org/officeDocument/2006/relationships/slide" Target="slides/slide28.xml"/><Relationship Id="rId117" Type="http://schemas.openxmlformats.org/officeDocument/2006/relationships/slide" Target="slides/slide29.xml"/><Relationship Id="rId118" Type="http://schemas.openxmlformats.org/officeDocument/2006/relationships/slide" Target="slides/slide30.xml"/><Relationship Id="rId119" Type="http://schemas.openxmlformats.org/officeDocument/2006/relationships/slide" Target="slides/slide31.xml"/><Relationship Id="rId200" Type="http://schemas.openxmlformats.org/officeDocument/2006/relationships/slide" Target="slides/slide112.xml"/><Relationship Id="rId201" Type="http://schemas.openxmlformats.org/officeDocument/2006/relationships/slide" Target="slides/slide113.xml"/><Relationship Id="rId202" Type="http://schemas.openxmlformats.org/officeDocument/2006/relationships/slide" Target="slides/slide114.xml"/><Relationship Id="rId203" Type="http://schemas.openxmlformats.org/officeDocument/2006/relationships/slide" Target="slides/slide115.xml"/><Relationship Id="rId204" Type="http://schemas.openxmlformats.org/officeDocument/2006/relationships/slide" Target="slides/slide116.xml"/><Relationship Id="rId205" Type="http://schemas.openxmlformats.org/officeDocument/2006/relationships/slide" Target="slides/slide117.xml"/><Relationship Id="rId206" Type="http://schemas.openxmlformats.org/officeDocument/2006/relationships/slide" Target="slides/slide118.xml"/><Relationship Id="rId207" Type="http://schemas.openxmlformats.org/officeDocument/2006/relationships/slide" Target="slides/slide119.xml"/><Relationship Id="rId208" Type="http://schemas.openxmlformats.org/officeDocument/2006/relationships/slide" Target="slides/slide120.xml"/><Relationship Id="rId209" Type="http://schemas.openxmlformats.org/officeDocument/2006/relationships/slide" Target="slides/slide12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80" Type="http://schemas.openxmlformats.org/officeDocument/2006/relationships/slideMaster" Target="slideMasters/slideMaster80.xml"/><Relationship Id="rId81" Type="http://schemas.openxmlformats.org/officeDocument/2006/relationships/slideMaster" Target="slideMasters/slideMaster81.xml"/><Relationship Id="rId82" Type="http://schemas.openxmlformats.org/officeDocument/2006/relationships/slideMaster" Target="slideMasters/slideMaster82.xml"/><Relationship Id="rId83" Type="http://schemas.openxmlformats.org/officeDocument/2006/relationships/slideMaster" Target="slideMasters/slideMaster83.xml"/><Relationship Id="rId84" Type="http://schemas.openxmlformats.org/officeDocument/2006/relationships/slideMaster" Target="slideMasters/slideMaster84.xml"/><Relationship Id="rId85" Type="http://schemas.openxmlformats.org/officeDocument/2006/relationships/slideMaster" Target="slideMasters/slideMaster85.xml"/><Relationship Id="rId86" Type="http://schemas.openxmlformats.org/officeDocument/2006/relationships/slideMaster" Target="slideMasters/slideMaster86.xml"/><Relationship Id="rId87" Type="http://schemas.openxmlformats.org/officeDocument/2006/relationships/slideMaster" Target="slideMasters/slideMaster87.xml"/><Relationship Id="rId88" Type="http://schemas.openxmlformats.org/officeDocument/2006/relationships/slideMaster" Target="slideMasters/slideMaster88.xml"/><Relationship Id="rId89" Type="http://schemas.openxmlformats.org/officeDocument/2006/relationships/slide" Target="slides/slide1.xml"/><Relationship Id="rId180" Type="http://schemas.openxmlformats.org/officeDocument/2006/relationships/slide" Target="slides/slide92.xml"/><Relationship Id="rId181" Type="http://schemas.openxmlformats.org/officeDocument/2006/relationships/slide" Target="slides/slide93.xml"/><Relationship Id="rId182" Type="http://schemas.openxmlformats.org/officeDocument/2006/relationships/slide" Target="slides/slide94.xml"/><Relationship Id="rId183" Type="http://schemas.openxmlformats.org/officeDocument/2006/relationships/slide" Target="slides/slide95.xml"/><Relationship Id="rId184" Type="http://schemas.openxmlformats.org/officeDocument/2006/relationships/slide" Target="slides/slide96.xml"/><Relationship Id="rId185" Type="http://schemas.openxmlformats.org/officeDocument/2006/relationships/slide" Target="slides/slide97.xml"/><Relationship Id="rId186" Type="http://schemas.openxmlformats.org/officeDocument/2006/relationships/slide" Target="slides/slide98.xml"/><Relationship Id="rId187" Type="http://schemas.openxmlformats.org/officeDocument/2006/relationships/slide" Target="slides/slide99.xml"/><Relationship Id="rId188" Type="http://schemas.openxmlformats.org/officeDocument/2006/relationships/slide" Target="slides/slide100.xml"/><Relationship Id="rId189" Type="http://schemas.openxmlformats.org/officeDocument/2006/relationships/slide" Target="slides/slide10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20" Type="http://schemas.openxmlformats.org/officeDocument/2006/relationships/slide" Target="slides/slide32.xml"/><Relationship Id="rId121" Type="http://schemas.openxmlformats.org/officeDocument/2006/relationships/slide" Target="slides/slide33.xml"/><Relationship Id="rId122" Type="http://schemas.openxmlformats.org/officeDocument/2006/relationships/slide" Target="slides/slide34.xml"/><Relationship Id="rId123" Type="http://schemas.openxmlformats.org/officeDocument/2006/relationships/slide" Target="slides/slide35.xml"/><Relationship Id="rId124" Type="http://schemas.openxmlformats.org/officeDocument/2006/relationships/slide" Target="slides/slide36.xml"/><Relationship Id="rId125" Type="http://schemas.openxmlformats.org/officeDocument/2006/relationships/slide" Target="slides/slide37.xml"/><Relationship Id="rId126" Type="http://schemas.openxmlformats.org/officeDocument/2006/relationships/slide" Target="slides/slide38.xml"/><Relationship Id="rId127" Type="http://schemas.openxmlformats.org/officeDocument/2006/relationships/slide" Target="slides/slide39.xml"/><Relationship Id="rId128" Type="http://schemas.openxmlformats.org/officeDocument/2006/relationships/slide" Target="slides/slide40.xml"/><Relationship Id="rId129" Type="http://schemas.openxmlformats.org/officeDocument/2006/relationships/slide" Target="slides/slide41.xml"/><Relationship Id="rId210" Type="http://schemas.openxmlformats.org/officeDocument/2006/relationships/slide" Target="slides/slide122.xml"/><Relationship Id="rId211" Type="http://schemas.openxmlformats.org/officeDocument/2006/relationships/slide" Target="slides/slide123.xml"/><Relationship Id="rId212" Type="http://schemas.openxmlformats.org/officeDocument/2006/relationships/slide" Target="slides/slide124.xml"/><Relationship Id="rId213" Type="http://schemas.openxmlformats.org/officeDocument/2006/relationships/slide" Target="slides/slide125.xml"/><Relationship Id="rId214" Type="http://schemas.openxmlformats.org/officeDocument/2006/relationships/slide" Target="slides/slide126.xml"/><Relationship Id="rId215" Type="http://schemas.openxmlformats.org/officeDocument/2006/relationships/slide" Target="slides/slide127.xml"/><Relationship Id="rId216" Type="http://schemas.openxmlformats.org/officeDocument/2006/relationships/slide" Target="slides/slide128.xml"/><Relationship Id="rId217" Type="http://schemas.openxmlformats.org/officeDocument/2006/relationships/slide" Target="slides/slide129.xml"/><Relationship Id="rId218" Type="http://schemas.openxmlformats.org/officeDocument/2006/relationships/slide" Target="slides/slide130.xml"/><Relationship Id="rId219" Type="http://schemas.openxmlformats.org/officeDocument/2006/relationships/slide" Target="slides/slide131.xml"/><Relationship Id="rId90" Type="http://schemas.openxmlformats.org/officeDocument/2006/relationships/slide" Target="slides/slide2.xml"/><Relationship Id="rId91" Type="http://schemas.openxmlformats.org/officeDocument/2006/relationships/slide" Target="slides/slide3.xml"/><Relationship Id="rId92" Type="http://schemas.openxmlformats.org/officeDocument/2006/relationships/slide" Target="slides/slide4.xml"/><Relationship Id="rId93" Type="http://schemas.openxmlformats.org/officeDocument/2006/relationships/slide" Target="slides/slide5.xml"/><Relationship Id="rId94" Type="http://schemas.openxmlformats.org/officeDocument/2006/relationships/slide" Target="slides/slide6.xml"/><Relationship Id="rId95" Type="http://schemas.openxmlformats.org/officeDocument/2006/relationships/slide" Target="slides/slide7.xml"/><Relationship Id="rId96" Type="http://schemas.openxmlformats.org/officeDocument/2006/relationships/slide" Target="slides/slide8.xml"/><Relationship Id="rId97" Type="http://schemas.openxmlformats.org/officeDocument/2006/relationships/slide" Target="slides/slide9.xml"/><Relationship Id="rId98" Type="http://schemas.openxmlformats.org/officeDocument/2006/relationships/slide" Target="slides/slide10.xml"/><Relationship Id="rId99" Type="http://schemas.openxmlformats.org/officeDocument/2006/relationships/slide" Target="slides/slide11.xml"/><Relationship Id="rId190" Type="http://schemas.openxmlformats.org/officeDocument/2006/relationships/slide" Target="slides/slide102.xml"/><Relationship Id="rId191" Type="http://schemas.openxmlformats.org/officeDocument/2006/relationships/slide" Target="slides/slide103.xml"/><Relationship Id="rId192" Type="http://schemas.openxmlformats.org/officeDocument/2006/relationships/slide" Target="slides/slide104.xml"/><Relationship Id="rId193" Type="http://schemas.openxmlformats.org/officeDocument/2006/relationships/slide" Target="slides/slide105.xml"/><Relationship Id="rId194" Type="http://schemas.openxmlformats.org/officeDocument/2006/relationships/slide" Target="slides/slide106.xml"/><Relationship Id="rId195" Type="http://schemas.openxmlformats.org/officeDocument/2006/relationships/slide" Target="slides/slide107.xml"/><Relationship Id="rId196" Type="http://schemas.openxmlformats.org/officeDocument/2006/relationships/slide" Target="slides/slide108.xml"/><Relationship Id="rId197" Type="http://schemas.openxmlformats.org/officeDocument/2006/relationships/slide" Target="slides/slide109.xml"/><Relationship Id="rId198" Type="http://schemas.openxmlformats.org/officeDocument/2006/relationships/slide" Target="slides/slide110.xml"/><Relationship Id="rId199" Type="http://schemas.openxmlformats.org/officeDocument/2006/relationships/slide" Target="slides/slide111.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130" Type="http://schemas.openxmlformats.org/officeDocument/2006/relationships/slide" Target="slides/slide42.xml"/><Relationship Id="rId131" Type="http://schemas.openxmlformats.org/officeDocument/2006/relationships/slide" Target="slides/slide43.xml"/><Relationship Id="rId132" Type="http://schemas.openxmlformats.org/officeDocument/2006/relationships/slide" Target="slides/slide44.xml"/><Relationship Id="rId133" Type="http://schemas.openxmlformats.org/officeDocument/2006/relationships/slide" Target="slides/slide45.xml"/><Relationship Id="rId220" Type="http://schemas.openxmlformats.org/officeDocument/2006/relationships/slide" Target="slides/slide132.xml"/><Relationship Id="rId221" Type="http://schemas.openxmlformats.org/officeDocument/2006/relationships/slide" Target="slides/slide133.xml"/><Relationship Id="rId222" Type="http://schemas.openxmlformats.org/officeDocument/2006/relationships/slide" Target="slides/slide134.xml"/><Relationship Id="rId223" Type="http://schemas.openxmlformats.org/officeDocument/2006/relationships/slide" Target="slides/slide135.xml"/><Relationship Id="rId224" Type="http://schemas.openxmlformats.org/officeDocument/2006/relationships/slide" Target="slides/slide136.xml"/><Relationship Id="rId225" Type="http://schemas.openxmlformats.org/officeDocument/2006/relationships/slide" Target="slides/slide137.xml"/><Relationship Id="rId226" Type="http://schemas.openxmlformats.org/officeDocument/2006/relationships/slide" Target="slides/slide138.xml"/><Relationship Id="rId227" Type="http://schemas.openxmlformats.org/officeDocument/2006/relationships/slide" Target="slides/slide139.xml"/><Relationship Id="rId228" Type="http://schemas.openxmlformats.org/officeDocument/2006/relationships/slide" Target="slides/slide140.xml"/><Relationship Id="rId229" Type="http://schemas.openxmlformats.org/officeDocument/2006/relationships/slide" Target="slides/slide141.xml"/><Relationship Id="rId134" Type="http://schemas.openxmlformats.org/officeDocument/2006/relationships/slide" Target="slides/slide46.xml"/><Relationship Id="rId135" Type="http://schemas.openxmlformats.org/officeDocument/2006/relationships/slide" Target="slides/slide47.xml"/><Relationship Id="rId136" Type="http://schemas.openxmlformats.org/officeDocument/2006/relationships/slide" Target="slides/slide48.xml"/><Relationship Id="rId137" Type="http://schemas.openxmlformats.org/officeDocument/2006/relationships/slide" Target="slides/slide49.xml"/><Relationship Id="rId138" Type="http://schemas.openxmlformats.org/officeDocument/2006/relationships/slide" Target="slides/slide50.xml"/><Relationship Id="rId139" Type="http://schemas.openxmlformats.org/officeDocument/2006/relationships/slide" Target="slides/slide51.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40" Type="http://schemas.openxmlformats.org/officeDocument/2006/relationships/slide" Target="slides/slide52.xml"/><Relationship Id="rId141" Type="http://schemas.openxmlformats.org/officeDocument/2006/relationships/slide" Target="slides/slide53.xml"/><Relationship Id="rId142" Type="http://schemas.openxmlformats.org/officeDocument/2006/relationships/slide" Target="slides/slide54.xml"/><Relationship Id="rId143" Type="http://schemas.openxmlformats.org/officeDocument/2006/relationships/slide" Target="slides/slide55.xml"/><Relationship Id="rId144" Type="http://schemas.openxmlformats.org/officeDocument/2006/relationships/slide" Target="slides/slide56.xml"/><Relationship Id="rId145" Type="http://schemas.openxmlformats.org/officeDocument/2006/relationships/slide" Target="slides/slide57.xml"/><Relationship Id="rId146" Type="http://schemas.openxmlformats.org/officeDocument/2006/relationships/slide" Target="slides/slide58.xml"/><Relationship Id="rId147" Type="http://schemas.openxmlformats.org/officeDocument/2006/relationships/slide" Target="slides/slide59.xml"/><Relationship Id="rId148" Type="http://schemas.openxmlformats.org/officeDocument/2006/relationships/slide" Target="slides/slide60.xml"/><Relationship Id="rId149" Type="http://schemas.openxmlformats.org/officeDocument/2006/relationships/slide" Target="slides/slide61.xml"/><Relationship Id="rId230" Type="http://schemas.openxmlformats.org/officeDocument/2006/relationships/slide" Target="slides/slide142.xml"/><Relationship Id="rId231" Type="http://schemas.openxmlformats.org/officeDocument/2006/relationships/slide" Target="slides/slide143.xml"/><Relationship Id="rId232" Type="http://schemas.openxmlformats.org/officeDocument/2006/relationships/slide" Target="slides/slide144.xml"/><Relationship Id="rId233" Type="http://schemas.openxmlformats.org/officeDocument/2006/relationships/slide" Target="slides/slide145.xml"/><Relationship Id="rId234" Type="http://schemas.openxmlformats.org/officeDocument/2006/relationships/slide" Target="slides/slide146.xml"/><Relationship Id="rId235" Type="http://schemas.openxmlformats.org/officeDocument/2006/relationships/slide" Target="slides/slide147.xml"/><Relationship Id="rId236" Type="http://schemas.openxmlformats.org/officeDocument/2006/relationships/slide" Target="slides/slide148.xml"/><Relationship Id="rId237" Type="http://schemas.openxmlformats.org/officeDocument/2006/relationships/slide" Target="slides/slide149.xml"/><Relationship Id="rId238" Type="http://schemas.openxmlformats.org/officeDocument/2006/relationships/slide" Target="slides/slide150.xml"/><Relationship Id="rId239" Type="http://schemas.openxmlformats.org/officeDocument/2006/relationships/slide" Target="slides/slide151.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50" Type="http://schemas.openxmlformats.org/officeDocument/2006/relationships/slide" Target="slides/slide62.xml"/><Relationship Id="rId151" Type="http://schemas.openxmlformats.org/officeDocument/2006/relationships/slide" Target="slides/slide63.xml"/><Relationship Id="rId152" Type="http://schemas.openxmlformats.org/officeDocument/2006/relationships/slide" Target="slides/slide64.xml"/><Relationship Id="rId153" Type="http://schemas.openxmlformats.org/officeDocument/2006/relationships/slide" Target="slides/slide65.xml"/><Relationship Id="rId154" Type="http://schemas.openxmlformats.org/officeDocument/2006/relationships/slide" Target="slides/slide66.xml"/><Relationship Id="rId155" Type="http://schemas.openxmlformats.org/officeDocument/2006/relationships/slide" Target="slides/slide67.xml"/><Relationship Id="rId156" Type="http://schemas.openxmlformats.org/officeDocument/2006/relationships/slide" Target="slides/slide68.xml"/><Relationship Id="rId157" Type="http://schemas.openxmlformats.org/officeDocument/2006/relationships/slide" Target="slides/slide69.xml"/><Relationship Id="rId158" Type="http://schemas.openxmlformats.org/officeDocument/2006/relationships/slide" Target="slides/slide70.xml"/><Relationship Id="rId159" Type="http://schemas.openxmlformats.org/officeDocument/2006/relationships/slide" Target="slides/slide71.xml"/><Relationship Id="rId240" Type="http://schemas.openxmlformats.org/officeDocument/2006/relationships/slide" Target="slides/slide152.xml"/><Relationship Id="rId241" Type="http://schemas.openxmlformats.org/officeDocument/2006/relationships/slide" Target="slides/slide153.xml"/><Relationship Id="rId242" Type="http://schemas.openxmlformats.org/officeDocument/2006/relationships/slide" Target="slides/slide154.xml"/><Relationship Id="rId243" Type="http://schemas.openxmlformats.org/officeDocument/2006/relationships/slide" Target="slides/slide155.xml"/><Relationship Id="rId244" Type="http://schemas.openxmlformats.org/officeDocument/2006/relationships/slide" Target="slides/slide156.xml"/><Relationship Id="rId245" Type="http://schemas.openxmlformats.org/officeDocument/2006/relationships/slide" Target="slides/slide157.xml"/><Relationship Id="rId246" Type="http://schemas.openxmlformats.org/officeDocument/2006/relationships/slide" Target="slides/slide158.xml"/><Relationship Id="rId247" Type="http://schemas.openxmlformats.org/officeDocument/2006/relationships/notesMaster" Target="notesMasters/notesMaster1.xml"/><Relationship Id="rId248" Type="http://schemas.openxmlformats.org/officeDocument/2006/relationships/handoutMaster" Target="handoutMasters/handoutMaster1.xml"/><Relationship Id="rId249" Type="http://schemas.openxmlformats.org/officeDocument/2006/relationships/printerSettings" Target="printerSettings/printerSettings1.bin"/><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60" Type="http://schemas.openxmlformats.org/officeDocument/2006/relationships/slide" Target="slides/slide72.xml"/><Relationship Id="rId161" Type="http://schemas.openxmlformats.org/officeDocument/2006/relationships/slide" Target="slides/slide73.xml"/><Relationship Id="rId162" Type="http://schemas.openxmlformats.org/officeDocument/2006/relationships/slide" Target="slides/slide74.xml"/><Relationship Id="rId163" Type="http://schemas.openxmlformats.org/officeDocument/2006/relationships/slide" Target="slides/slide75.xml"/><Relationship Id="rId164" Type="http://schemas.openxmlformats.org/officeDocument/2006/relationships/slide" Target="slides/slide76.xml"/><Relationship Id="rId165" Type="http://schemas.openxmlformats.org/officeDocument/2006/relationships/slide" Target="slides/slide77.xml"/><Relationship Id="rId166" Type="http://schemas.openxmlformats.org/officeDocument/2006/relationships/slide" Target="slides/slide78.xml"/><Relationship Id="rId167" Type="http://schemas.openxmlformats.org/officeDocument/2006/relationships/slide" Target="slides/slide79.xml"/><Relationship Id="rId168" Type="http://schemas.openxmlformats.org/officeDocument/2006/relationships/slide" Target="slides/slide80.xml"/><Relationship Id="rId169" Type="http://schemas.openxmlformats.org/officeDocument/2006/relationships/slide" Target="slides/slide81.xml"/><Relationship Id="rId250" Type="http://schemas.openxmlformats.org/officeDocument/2006/relationships/presProps" Target="presProps.xml"/><Relationship Id="rId251" Type="http://schemas.openxmlformats.org/officeDocument/2006/relationships/viewProps" Target="viewProps.xml"/><Relationship Id="rId252" Type="http://schemas.openxmlformats.org/officeDocument/2006/relationships/theme" Target="theme/theme1.xml"/><Relationship Id="rId253" Type="http://schemas.openxmlformats.org/officeDocument/2006/relationships/tableStyles" Target="tableStyles.xml"/><Relationship Id="rId100" Type="http://schemas.openxmlformats.org/officeDocument/2006/relationships/slide" Target="slides/slide12.xml"/><Relationship Id="rId101" Type="http://schemas.openxmlformats.org/officeDocument/2006/relationships/slide" Target="slides/slide13.xml"/><Relationship Id="rId102" Type="http://schemas.openxmlformats.org/officeDocument/2006/relationships/slide" Target="slides/slide14.xml"/><Relationship Id="rId103" Type="http://schemas.openxmlformats.org/officeDocument/2006/relationships/slide" Target="slides/slide15.xml"/><Relationship Id="rId104" Type="http://schemas.openxmlformats.org/officeDocument/2006/relationships/slide" Target="slides/slide16.xml"/><Relationship Id="rId105" Type="http://schemas.openxmlformats.org/officeDocument/2006/relationships/slide" Target="slides/slide17.xml"/></Relationships>
</file>

<file path=ppt/_rels/viewProps.xml.rels><?xml version="1.0" encoding="UTF-8" standalone="yes"?>
<Relationships xmlns="http://schemas.openxmlformats.org/package/2006/relationships"><Relationship Id="rId3" Type="http://schemas.openxmlformats.org/officeDocument/2006/relationships/slide" Target="slides/slide83.xml"/><Relationship Id="rId4" Type="http://schemas.openxmlformats.org/officeDocument/2006/relationships/slide" Target="slides/slide104.xml"/><Relationship Id="rId5" Type="http://schemas.openxmlformats.org/officeDocument/2006/relationships/slide" Target="slides/slide111.xml"/><Relationship Id="rId6" Type="http://schemas.openxmlformats.org/officeDocument/2006/relationships/slide" Target="slides/slide120.xml"/><Relationship Id="rId7" Type="http://schemas.openxmlformats.org/officeDocument/2006/relationships/slide" Target="slides/slide121.xml"/><Relationship Id="rId8" Type="http://schemas.openxmlformats.org/officeDocument/2006/relationships/slide" Target="slides/slide129.xml"/><Relationship Id="rId9" Type="http://schemas.openxmlformats.org/officeDocument/2006/relationships/slide" Target="slides/slide132.xml"/><Relationship Id="rId1" Type="http://schemas.openxmlformats.org/officeDocument/2006/relationships/slide" Target="slides/slide31.xml"/><Relationship Id="rId2" Type="http://schemas.openxmlformats.org/officeDocument/2006/relationships/slide" Target="slides/slide48.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9.xml"/><Relationship Id="rId2"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invertIfNegative val="0"/>
          <c:cat>
            <c:strRef>
              <c:f>Sheet1!$A$1:$A$5</c:f>
              <c:strCache>
                <c:ptCount val="5"/>
                <c:pt idx="0">
                  <c:v>bb</c:v>
                </c:pt>
                <c:pt idx="1">
                  <c:v>WW</c:v>
                </c:pt>
                <c:pt idx="2">
                  <c:v>tt</c:v>
                </c:pt>
                <c:pt idx="3">
                  <c:v>ZZ</c:v>
                </c:pt>
                <c:pt idx="4">
                  <c:v>gg</c:v>
                </c:pt>
              </c:strCache>
            </c:strRef>
          </c:cat>
          <c:val>
            <c:numRef>
              <c:f>Sheet1!$B$1:$B$5</c:f>
              <c:numCache>
                <c:formatCode>General</c:formatCode>
                <c:ptCount val="5"/>
                <c:pt idx="0">
                  <c:v>58.0</c:v>
                </c:pt>
                <c:pt idx="1">
                  <c:v>22.0</c:v>
                </c:pt>
                <c:pt idx="2">
                  <c:v>6.3</c:v>
                </c:pt>
                <c:pt idx="3">
                  <c:v>2.8</c:v>
                </c:pt>
                <c:pt idx="4">
                  <c:v>0.2</c:v>
                </c:pt>
              </c:numCache>
            </c:numRef>
          </c:val>
        </c:ser>
        <c:dLbls>
          <c:showLegendKey val="0"/>
          <c:showVal val="0"/>
          <c:showCatName val="0"/>
          <c:showSerName val="0"/>
          <c:showPercent val="0"/>
          <c:showBubbleSize val="0"/>
        </c:dLbls>
        <c:gapWidth val="150"/>
        <c:shape val="box"/>
        <c:axId val="1999338552"/>
        <c:axId val="1999150232"/>
        <c:axId val="0"/>
      </c:bar3DChart>
      <c:catAx>
        <c:axId val="1999338552"/>
        <c:scaling>
          <c:orientation val="minMax"/>
        </c:scaling>
        <c:delete val="0"/>
        <c:axPos val="b"/>
        <c:majorTickMark val="out"/>
        <c:minorTickMark val="none"/>
        <c:tickLblPos val="nextTo"/>
        <c:txPr>
          <a:bodyPr/>
          <a:lstStyle/>
          <a:p>
            <a:pPr>
              <a:defRPr b="1"/>
            </a:pPr>
            <a:endParaRPr lang="it-IT"/>
          </a:p>
        </c:txPr>
        <c:crossAx val="1999150232"/>
        <c:crosses val="autoZero"/>
        <c:auto val="1"/>
        <c:lblAlgn val="ctr"/>
        <c:lblOffset val="100"/>
        <c:noMultiLvlLbl val="0"/>
      </c:catAx>
      <c:valAx>
        <c:axId val="1999150232"/>
        <c:scaling>
          <c:orientation val="minMax"/>
        </c:scaling>
        <c:delete val="0"/>
        <c:axPos val="l"/>
        <c:majorGridlines/>
        <c:numFmt formatCode="General" sourceLinked="1"/>
        <c:majorTickMark val="out"/>
        <c:minorTickMark val="none"/>
        <c:tickLblPos val="nextTo"/>
        <c:crossAx val="1999338552"/>
        <c:crosses val="autoZero"/>
        <c:crossBetween val="between"/>
      </c:valAx>
    </c:plotArea>
    <c:plotVisOnly val="1"/>
    <c:dispBlanksAs val="gap"/>
    <c:showDLblsOverMax val="0"/>
  </c:chart>
  <c:txPr>
    <a:bodyPr/>
    <a:lstStyle/>
    <a:p>
      <a:pPr>
        <a:defRPr sz="1800"/>
      </a:pPr>
      <a:endParaRPr lang="it-IT"/>
    </a:p>
  </c:txPr>
  <c:externalData r:id="rId2">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71.wmf"/><Relationship Id="rId4" Type="http://schemas.openxmlformats.org/officeDocument/2006/relationships/image" Target="../media/image72.wmf"/><Relationship Id="rId5" Type="http://schemas.openxmlformats.org/officeDocument/2006/relationships/image" Target="../media/image73.wmf"/><Relationship Id="rId1" Type="http://schemas.openxmlformats.org/officeDocument/2006/relationships/image" Target="../media/image69.wmf"/><Relationship Id="rId2" Type="http://schemas.openxmlformats.org/officeDocument/2006/relationships/image" Target="../media/image70.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0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4.wmf"/><Relationship Id="rId2" Type="http://schemas.openxmlformats.org/officeDocument/2006/relationships/image" Target="../media/image75.wmf"/><Relationship Id="rId3" Type="http://schemas.openxmlformats.org/officeDocument/2006/relationships/image" Target="../media/image76.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76.wmf"/><Relationship Id="rId4" Type="http://schemas.openxmlformats.org/officeDocument/2006/relationships/image" Target="../media/image209.wmf"/><Relationship Id="rId1" Type="http://schemas.openxmlformats.org/officeDocument/2006/relationships/image" Target="../media/image74.wmf"/><Relationship Id="rId2" Type="http://schemas.openxmlformats.org/officeDocument/2006/relationships/image" Target="../media/image7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4.wmf"/><Relationship Id="rId2" Type="http://schemas.openxmlformats.org/officeDocument/2006/relationships/image" Target="../media/image75.wmf"/><Relationship Id="rId3" Type="http://schemas.openxmlformats.org/officeDocument/2006/relationships/image" Target="../media/image7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5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68.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6.wmf"/><Relationship Id="rId2" Type="http://schemas.openxmlformats.org/officeDocument/2006/relationships/image" Target="../media/image272.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19.wmf"/><Relationship Id="rId2" Type="http://schemas.openxmlformats.org/officeDocument/2006/relationships/image" Target="../media/image3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wmf"/><Relationship Id="rId2" Type="http://schemas.openxmlformats.org/officeDocument/2006/relationships/image" Target="../media/image75.wmf"/><Relationship Id="rId3" Type="http://schemas.openxmlformats.org/officeDocument/2006/relationships/image" Target="../media/image7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4.wmf"/><Relationship Id="rId2" Type="http://schemas.openxmlformats.org/officeDocument/2006/relationships/image" Target="../media/image75.wmf"/><Relationship Id="rId3" Type="http://schemas.openxmlformats.org/officeDocument/2006/relationships/image" Target="../media/image7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1.wmf"/><Relationship Id="rId4" Type="http://schemas.openxmlformats.org/officeDocument/2006/relationships/image" Target="../media/image72.wmf"/><Relationship Id="rId5" Type="http://schemas.openxmlformats.org/officeDocument/2006/relationships/image" Target="../media/image73.wmf"/><Relationship Id="rId1" Type="http://schemas.openxmlformats.org/officeDocument/2006/relationships/image" Target="../media/image69.wmf"/><Relationship Id="rId2" Type="http://schemas.openxmlformats.org/officeDocument/2006/relationships/image" Target="../media/image7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0.emf"/><Relationship Id="rId2" Type="http://schemas.openxmlformats.org/officeDocument/2006/relationships/image" Target="../media/image154.emf"/><Relationship Id="rId3" Type="http://schemas.openxmlformats.org/officeDocument/2006/relationships/image" Target="../media/image16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94.png"/><Relationship Id="rId2" Type="http://schemas.openxmlformats.org/officeDocument/2006/relationships/image" Target="../media/image19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ea typeface="+mn-ea"/>
                <a:cs typeface="+mn-cs"/>
              </a:defRPr>
            </a:lvl1pPr>
          </a:lstStyle>
          <a:p>
            <a:pPr>
              <a:defRPr/>
            </a:pPr>
            <a:endParaRPr lang="en-US"/>
          </a:p>
        </p:txBody>
      </p:sp>
      <p:sp>
        <p:nvSpPr>
          <p:cNvPr id="6861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pitchFamily="34" charset="0"/>
                <a:ea typeface="ＭＳ Ｐゴシック" charset="-128"/>
              </a:defRPr>
            </a:lvl1pPr>
          </a:lstStyle>
          <a:p>
            <a:pPr>
              <a:defRPr/>
            </a:pPr>
            <a:fld id="{D2FC7269-81FA-4CFC-A934-268A078FB3FE}" type="datetime1">
              <a:rPr lang="en-US"/>
              <a:pPr>
                <a:defRPr/>
              </a:pPr>
              <a:t>11/25/14</a:t>
            </a:fld>
            <a:endParaRPr lang="en-US"/>
          </a:p>
        </p:txBody>
      </p:sp>
      <p:sp>
        <p:nvSpPr>
          <p:cNvPr id="6861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ea typeface="+mn-ea"/>
                <a:cs typeface="+mn-cs"/>
              </a:defRPr>
            </a:lvl1pPr>
          </a:lstStyle>
          <a:p>
            <a:pPr>
              <a:defRPr/>
            </a:pPr>
            <a:endParaRPr lang="en-US"/>
          </a:p>
        </p:txBody>
      </p:sp>
      <p:sp>
        <p:nvSpPr>
          <p:cNvPr id="6861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pitchFamily="34" charset="0"/>
                <a:ea typeface="ＭＳ Ｐゴシック" charset="-128"/>
              </a:defRPr>
            </a:lvl1pPr>
          </a:lstStyle>
          <a:p>
            <a:pPr>
              <a:defRPr/>
            </a:pPr>
            <a:fld id="{5DA16C4D-2790-4688-9776-F1D473789B3C}" type="slidenum">
              <a:rPr lang="en-US"/>
              <a:pPr>
                <a:defRPr/>
              </a:pPr>
              <a:t>‹n.›</a:t>
            </a:fld>
            <a:endParaRPr lang="en-US"/>
          </a:p>
        </p:txBody>
      </p:sp>
    </p:spTree>
    <p:extLst>
      <p:ext uri="{BB962C8B-B14F-4D97-AF65-F5344CB8AC3E}">
        <p14:creationId xmlns:p14="http://schemas.microsoft.com/office/powerpoint/2010/main" val="48537354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7" name="Rectangle 3"/>
          <p:cNvSpPr>
            <a:spLocks noGrp="1" noChangeArrowheads="1"/>
          </p:cNvSpPr>
          <p:nvPr>
            <p:ph type="dt" idx="1"/>
          </p:nvPr>
        </p:nvSpPr>
        <p:spPr bwMode="auto">
          <a:xfrm>
            <a:off x="3429000" y="8915400"/>
            <a:ext cx="2057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pitchFamily="34" charset="0"/>
                <a:ea typeface="ＭＳ Ｐゴシック" charset="-128"/>
              </a:defRPr>
            </a:lvl1pPr>
          </a:lstStyle>
          <a:p>
            <a:pPr>
              <a:defRPr/>
            </a:pPr>
            <a:fld id="{BBFE74D3-3B20-4C86-8500-E38A7E8B64AD}" type="datetime1">
              <a:rPr lang="en-US"/>
              <a:pPr>
                <a:defRPr/>
              </a:pPr>
              <a:t>11/25/14</a:t>
            </a:fld>
            <a:endParaRPr lang="en-US"/>
          </a:p>
        </p:txBody>
      </p:sp>
      <p:sp>
        <p:nvSpPr>
          <p:cNvPr id="389123" name="Rectangle 4"/>
          <p:cNvSpPr>
            <a:spLocks noGrp="1" noRot="1" noChangeAspect="1" noChangeArrowheads="1" noTextEdit="1"/>
          </p:cNvSpPr>
          <p:nvPr>
            <p:ph type="sldImg" idx="2"/>
          </p:nvPr>
        </p:nvSpPr>
        <p:spPr bwMode="auto">
          <a:xfrm>
            <a:off x="384175" y="152400"/>
            <a:ext cx="6096000" cy="4572000"/>
          </a:xfrm>
          <a:prstGeom prst="rect">
            <a:avLst/>
          </a:prstGeom>
          <a:noFill/>
          <a:ln w="9525">
            <a:solidFill>
              <a:srgbClr val="000000"/>
            </a:solidFill>
            <a:miter lim="800000"/>
            <a:headEnd/>
            <a:tailEnd/>
          </a:ln>
        </p:spPr>
      </p:sp>
      <p:sp>
        <p:nvSpPr>
          <p:cNvPr id="67589" name="Rectangle 5"/>
          <p:cNvSpPr>
            <a:spLocks noGrp="1" noChangeArrowheads="1"/>
          </p:cNvSpPr>
          <p:nvPr>
            <p:ph type="body" sz="quarter" idx="3"/>
          </p:nvPr>
        </p:nvSpPr>
        <p:spPr bwMode="auto">
          <a:xfrm>
            <a:off x="381000" y="5029200"/>
            <a:ext cx="6019800" cy="3733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7590" name="Rectangle 6"/>
          <p:cNvSpPr>
            <a:spLocks noGrp="1" noChangeArrowheads="1"/>
          </p:cNvSpPr>
          <p:nvPr>
            <p:ph type="ftr" sz="quarter" idx="4"/>
          </p:nvPr>
        </p:nvSpPr>
        <p:spPr bwMode="auto">
          <a:xfrm>
            <a:off x="0" y="8839200"/>
            <a:ext cx="2971800" cy="3032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ea typeface="+mn-ea"/>
                <a:cs typeface="+mn-cs"/>
              </a:defRPr>
            </a:lvl1pPr>
          </a:lstStyle>
          <a:p>
            <a:pPr>
              <a:defRPr/>
            </a:pPr>
            <a:endParaRPr lang="en-US"/>
          </a:p>
        </p:txBody>
      </p:sp>
      <p:sp>
        <p:nvSpPr>
          <p:cNvPr id="67591" name="Rectangle 7"/>
          <p:cNvSpPr>
            <a:spLocks noGrp="1" noChangeArrowheads="1"/>
          </p:cNvSpPr>
          <p:nvPr>
            <p:ph type="sldNum" sz="quarter" idx="5"/>
          </p:nvPr>
        </p:nvSpPr>
        <p:spPr bwMode="auto">
          <a:xfrm>
            <a:off x="5867400" y="8915400"/>
            <a:ext cx="9906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pitchFamily="34" charset="0"/>
                <a:ea typeface="ＭＳ Ｐゴシック" charset="-128"/>
              </a:defRPr>
            </a:lvl1pPr>
          </a:lstStyle>
          <a:p>
            <a:pPr>
              <a:defRPr/>
            </a:pPr>
            <a:fld id="{021AFA48-E960-4BEC-A4D8-10F7558A747D}" type="slidenum">
              <a:rPr lang="en-US"/>
              <a:pPr>
                <a:defRPr/>
              </a:pPr>
              <a:t>‹n.›</a:t>
            </a:fld>
            <a:endParaRPr lang="en-US"/>
          </a:p>
        </p:txBody>
      </p:sp>
    </p:spTree>
    <p:extLst>
      <p:ext uri="{BB962C8B-B14F-4D97-AF65-F5344CB8AC3E}">
        <p14:creationId xmlns:p14="http://schemas.microsoft.com/office/powerpoint/2010/main" val="13174303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07" charset="-128"/>
        <a:cs typeface="ＭＳ Ｐゴシック"/>
      </a:defRPr>
    </a:lvl1pPr>
    <a:lvl2pPr marL="455613" algn="l" rtl="0" eaLnBrk="0" fontAlgn="base" hangingPunct="0">
      <a:spcBef>
        <a:spcPct val="30000"/>
      </a:spcBef>
      <a:spcAft>
        <a:spcPct val="0"/>
      </a:spcAft>
      <a:defRPr sz="1200" kern="1200">
        <a:solidFill>
          <a:schemeClr val="tx1"/>
        </a:solidFill>
        <a:latin typeface="Arial" charset="0"/>
        <a:ea typeface="ＭＳ Ｐゴシック" pitchFamily="-107" charset="-128"/>
        <a:cs typeface="ＭＳ Ｐゴシック"/>
      </a:defRPr>
    </a:lvl2pPr>
    <a:lvl3pPr marL="912813" algn="l" rtl="0" eaLnBrk="0" fontAlgn="base" hangingPunct="0">
      <a:spcBef>
        <a:spcPct val="30000"/>
      </a:spcBef>
      <a:spcAft>
        <a:spcPct val="0"/>
      </a:spcAft>
      <a:defRPr sz="1200" kern="1200">
        <a:solidFill>
          <a:schemeClr val="tx1"/>
        </a:solidFill>
        <a:latin typeface="Arial" charset="0"/>
        <a:ea typeface="ＭＳ Ｐゴシック" pitchFamily="-107" charset="-128"/>
        <a:cs typeface="ＭＳ Ｐゴシック"/>
      </a:defRPr>
    </a:lvl3pPr>
    <a:lvl4pPr marL="1370013" algn="l" rtl="0" eaLnBrk="0" fontAlgn="base" hangingPunct="0">
      <a:spcBef>
        <a:spcPct val="30000"/>
      </a:spcBef>
      <a:spcAft>
        <a:spcPct val="0"/>
      </a:spcAft>
      <a:defRPr sz="1200" kern="1200">
        <a:solidFill>
          <a:schemeClr val="tx1"/>
        </a:solidFill>
        <a:latin typeface="Arial" charset="0"/>
        <a:ea typeface="ＭＳ Ｐゴシック" pitchFamily="-107" charset="-128"/>
        <a:cs typeface="ＭＳ Ｐゴシック"/>
      </a:defRPr>
    </a:lvl4pPr>
    <a:lvl5pPr marL="1827213" algn="l" rtl="0" eaLnBrk="0" fontAlgn="base" hangingPunct="0">
      <a:spcBef>
        <a:spcPct val="30000"/>
      </a:spcBef>
      <a:spcAft>
        <a:spcPct val="0"/>
      </a:spcAft>
      <a:defRPr sz="1200" kern="1200">
        <a:solidFill>
          <a:schemeClr val="tx1"/>
        </a:solidFill>
        <a:latin typeface="Arial" charset="0"/>
        <a:ea typeface="ＭＳ Ｐゴシック" pitchFamily="-107" charset="-128"/>
        <a:cs typeface="ＭＳ Ｐゴシック"/>
      </a:defRPr>
    </a:lvl5pPr>
    <a:lvl6pPr marL="2285883" algn="l" defTabSz="914353" rtl="0" eaLnBrk="1" latinLnBrk="0" hangingPunct="1">
      <a:defRPr sz="1200" kern="1200">
        <a:solidFill>
          <a:schemeClr val="tx1"/>
        </a:solidFill>
        <a:latin typeface="+mn-lt"/>
        <a:ea typeface="+mn-ea"/>
        <a:cs typeface="+mn-cs"/>
      </a:defRPr>
    </a:lvl6pPr>
    <a:lvl7pPr marL="2743060" algn="l" defTabSz="914353" rtl="0" eaLnBrk="1" latinLnBrk="0" hangingPunct="1">
      <a:defRPr sz="1200" kern="1200">
        <a:solidFill>
          <a:schemeClr val="tx1"/>
        </a:solidFill>
        <a:latin typeface="+mn-lt"/>
        <a:ea typeface="+mn-ea"/>
        <a:cs typeface="+mn-cs"/>
      </a:defRPr>
    </a:lvl7pPr>
    <a:lvl8pPr marL="3200236" algn="l" defTabSz="914353" rtl="0" eaLnBrk="1" latinLnBrk="0" hangingPunct="1">
      <a:defRPr sz="1200" kern="1200">
        <a:solidFill>
          <a:schemeClr val="tx1"/>
        </a:solidFill>
        <a:latin typeface="+mn-lt"/>
        <a:ea typeface="+mn-ea"/>
        <a:cs typeface="+mn-cs"/>
      </a:defRPr>
    </a:lvl8pPr>
    <a:lvl9pPr marL="3657413" algn="l" defTabSz="9143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D5E0C4-0A0B-442A-B5E2-27D5279B34A0}" type="slidenum">
              <a:rPr lang="en-US" smtClean="0">
                <a:solidFill>
                  <a:prstClr val="black"/>
                </a:solidFill>
              </a:rPr>
              <a:pPr/>
              <a:t>3</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p>
            <a:fld id="{B9A6A2A6-7042-41F7-AA77-9ED1BA8A1AC6}" type="slidenum">
              <a:rPr lang="en-US" smtClean="0">
                <a:solidFill>
                  <a:srgbClr val="000000"/>
                </a:solidFill>
                <a:latin typeface="Times New Roman" pitchFamily="18" charset="0"/>
                <a:ea typeface="ＭＳ Ｐゴシック" pitchFamily="34" charset="-128"/>
                <a:cs typeface="Times New Roman" pitchFamily="18" charset="0"/>
              </a:rPr>
              <a:pPr/>
              <a:t>39</a:t>
            </a:fld>
            <a:endParaRPr lang="en-US" smtClean="0">
              <a:solidFill>
                <a:srgbClr val="000000"/>
              </a:solidFill>
              <a:latin typeface="Times New Roman" pitchFamily="18" charset="0"/>
              <a:ea typeface="ＭＳ Ｐゴシック" pitchFamily="34" charset="-128"/>
              <a:cs typeface="Times New Roman" pitchFamily="18" charset="0"/>
            </a:endParaRPr>
          </a:p>
        </p:txBody>
      </p:sp>
      <p:sp>
        <p:nvSpPr>
          <p:cNvPr id="400387" name="Rectangle 2"/>
          <p:cNvSpPr>
            <a:spLocks noGrp="1" noRot="1" noChangeAspect="1" noChangeArrowheads="1" noTextEdit="1"/>
          </p:cNvSpPr>
          <p:nvPr>
            <p:ph type="sldImg"/>
          </p:nvPr>
        </p:nvSpPr>
        <p:spPr>
          <a:solidFill>
            <a:srgbClr val="FFFFFF"/>
          </a:solidFill>
          <a:ln/>
        </p:spPr>
      </p:sp>
      <p:sp>
        <p:nvSpPr>
          <p:cNvPr id="400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latin typeface="Times New Roman" pitchFamily="18" charset="0"/>
              <a:ea typeface="ＭＳ Ｐゴシック" pitchFamily="34" charset="-128"/>
              <a:cs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p:spPr>
        <p:txBody>
          <a:bodyPr/>
          <a:lstStyle/>
          <a:p>
            <a:fld id="{455B2D0A-25A9-4DE0-9C3B-9363FCC4D3E0}" type="slidenum">
              <a:rPr lang="en-US" smtClean="0">
                <a:solidFill>
                  <a:srgbClr val="000000"/>
                </a:solidFill>
                <a:latin typeface="Times New Roman" pitchFamily="18" charset="0"/>
                <a:ea typeface="ＭＳ Ｐゴシック" pitchFamily="34" charset="-128"/>
                <a:cs typeface="Times New Roman" pitchFamily="18" charset="0"/>
              </a:rPr>
              <a:pPr/>
              <a:t>40</a:t>
            </a:fld>
            <a:endParaRPr lang="en-US" smtClean="0">
              <a:solidFill>
                <a:srgbClr val="000000"/>
              </a:solidFill>
              <a:latin typeface="Times New Roman" pitchFamily="18" charset="0"/>
              <a:ea typeface="ＭＳ Ｐゴシック" pitchFamily="34" charset="-128"/>
              <a:cs typeface="Times New Roman" pitchFamily="18" charset="0"/>
            </a:endParaRPr>
          </a:p>
        </p:txBody>
      </p:sp>
      <p:sp>
        <p:nvSpPr>
          <p:cNvPr id="401411"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4014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latin typeface="Times New Roman" pitchFamily="18" charset="0"/>
              <a:ea typeface="ＭＳ Ｐゴシック" pitchFamily="34" charset="-128"/>
              <a:cs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11"/>
          <p:cNvSpPr txBox="1">
            <a:spLocks noGrp="1" noChangeArrowheads="1"/>
          </p:cNvSpPr>
          <p:nvPr/>
        </p:nvSpPr>
        <p:spPr bwMode="auto">
          <a:xfrm>
            <a:off x="3884613" y="0"/>
            <a:ext cx="2971800" cy="457200"/>
          </a:xfrm>
          <a:prstGeom prst="rect">
            <a:avLst/>
          </a:prstGeom>
          <a:noFill/>
          <a:ln w="9525">
            <a:noFill/>
            <a:miter lim="800000"/>
            <a:headEnd/>
            <a:tailEnd/>
          </a:ln>
        </p:spPr>
        <p:txBody>
          <a:bodyPr/>
          <a:lstStyle/>
          <a:p>
            <a:pPr algn="r" defTabSz="457200"/>
            <a:fld id="{FEACE511-4F44-4E12-84EB-86D7EEC50677}" type="datetime1">
              <a:rPr lang="en-US" sz="1200">
                <a:solidFill>
                  <a:srgbClr val="000000"/>
                </a:solidFill>
                <a:latin typeface="Calibri" pitchFamily="34" charset="0"/>
              </a:rPr>
              <a:pPr algn="r" defTabSz="457200"/>
              <a:t>11/25/14</a:t>
            </a:fld>
            <a:endParaRPr lang="en-US" sz="1200">
              <a:solidFill>
                <a:srgbClr val="000000"/>
              </a:solidFill>
              <a:latin typeface="Calibri" pitchFamily="34" charset="0"/>
            </a:endParaRPr>
          </a:p>
        </p:txBody>
      </p:sp>
      <p:sp>
        <p:nvSpPr>
          <p:cNvPr id="409603" name="Rectangle 13"/>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457200"/>
            <a:fld id="{457D230B-45F6-4ADB-B8C2-6D15F6CAB158}" type="slidenum">
              <a:rPr lang="en-US" sz="1200">
                <a:solidFill>
                  <a:srgbClr val="000000"/>
                </a:solidFill>
                <a:latin typeface="Calibri" pitchFamily="34" charset="0"/>
              </a:rPr>
              <a:pPr algn="r" defTabSz="457200"/>
              <a:t>42</a:t>
            </a:fld>
            <a:endParaRPr lang="en-US" sz="1200">
              <a:solidFill>
                <a:srgbClr val="000000"/>
              </a:solidFill>
              <a:latin typeface="Calibri" pitchFamily="34" charset="0"/>
            </a:endParaRPr>
          </a:p>
        </p:txBody>
      </p:sp>
      <p:sp>
        <p:nvSpPr>
          <p:cNvPr id="409604" name="Rectangle 2"/>
          <p:cNvSpPr>
            <a:spLocks noGrp="1" noRot="1" noChangeAspect="1" noChangeArrowheads="1" noTextEdit="1"/>
          </p:cNvSpPr>
          <p:nvPr>
            <p:ph type="sldImg"/>
          </p:nvPr>
        </p:nvSpPr>
        <p:spPr>
          <a:xfrm>
            <a:off x="1146175" y="687388"/>
            <a:ext cx="4570413" cy="3427412"/>
          </a:xfrm>
          <a:noFill/>
          <a:ln/>
        </p:spPr>
      </p:sp>
      <p:sp>
        <p:nvSpPr>
          <p:cNvPr id="409605" name="Rectangle 3"/>
          <p:cNvSpPr>
            <a:spLocks noGrp="1" noChangeArrowheads="1"/>
          </p:cNvSpPr>
          <p:nvPr>
            <p:ph type="body" idx="1"/>
          </p:nvPr>
        </p:nvSpPr>
        <p:spPr>
          <a:xfrm>
            <a:off x="685800" y="4343400"/>
            <a:ext cx="5486400" cy="4114800"/>
          </a:xfrm>
          <a:noFill/>
          <a:ln>
            <a:solidFill>
              <a:srgbClr val="000000"/>
            </a:solidFill>
          </a:ln>
        </p:spPr>
        <p:txBody>
          <a:bodyPr/>
          <a:lstStyle/>
          <a:p>
            <a:pPr defTabSz="457200"/>
            <a:endParaRPr lang="en-GB" smtClean="0">
              <a:latin typeface="Times New Roman" pitchFamily="18" charset="0"/>
              <a:ea typeface="ＭＳ Ｐゴシック" pitchFamily="34" charset="-128"/>
              <a:cs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35A15C9C-DAFB-4822-9232-4E0B689D64BE}" type="slidenum">
              <a:rPr lang="en-US" smtClean="0">
                <a:solidFill>
                  <a:srgbClr val="000000"/>
                </a:solidFill>
                <a:latin typeface="Times New Roman" pitchFamily="18" charset="0"/>
                <a:ea typeface="ＭＳ Ｐゴシック" pitchFamily="34" charset="-128"/>
                <a:cs typeface="Times New Roman" pitchFamily="18" charset="0"/>
              </a:rPr>
              <a:pPr/>
              <a:t>46</a:t>
            </a:fld>
            <a:endParaRPr lang="en-US" smtClean="0">
              <a:solidFill>
                <a:srgbClr val="000000"/>
              </a:solidFill>
              <a:latin typeface="Times New Roman" pitchFamily="18" charset="0"/>
              <a:ea typeface="ＭＳ Ｐゴシック" pitchFamily="34" charset="-128"/>
              <a:cs typeface="Times New Roman" pitchFamily="18" charset="0"/>
            </a:endParaRPr>
          </a:p>
        </p:txBody>
      </p:sp>
      <p:sp>
        <p:nvSpPr>
          <p:cNvPr id="410627" name="Rectangle 1026"/>
          <p:cNvSpPr>
            <a:spLocks noGrp="1" noRot="1" noChangeAspect="1" noChangeArrowheads="1" noTextEdit="1"/>
          </p:cNvSpPr>
          <p:nvPr>
            <p:ph type="sldImg"/>
          </p:nvPr>
        </p:nvSpPr>
        <p:spPr>
          <a:xfrm>
            <a:off x="1144588" y="685800"/>
            <a:ext cx="4572000" cy="3429000"/>
          </a:xfrm>
          <a:solidFill>
            <a:srgbClr val="FFFFFF"/>
          </a:solidFill>
          <a:ln/>
        </p:spPr>
      </p:sp>
      <p:sp>
        <p:nvSpPr>
          <p:cNvPr id="41062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latin typeface="Times New Roman" pitchFamily="18" charset="0"/>
              <a:ea typeface="ＭＳ Ｐゴシック" pitchFamily="34" charset="-128"/>
              <a:cs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Segnaposto immagine diapositiva 1"/>
          <p:cNvSpPr>
            <a:spLocks noGrp="1" noRot="1" noChangeAspect="1" noTextEdit="1"/>
          </p:cNvSpPr>
          <p:nvPr>
            <p:ph type="sldImg"/>
          </p:nvPr>
        </p:nvSpPr>
        <p:spPr>
          <a:ln/>
        </p:spPr>
      </p:sp>
      <p:sp>
        <p:nvSpPr>
          <p:cNvPr id="414723" name="Segnaposto note 2"/>
          <p:cNvSpPr>
            <a:spLocks noGrp="1"/>
          </p:cNvSpPr>
          <p:nvPr>
            <p:ph type="body" idx="1"/>
          </p:nvPr>
        </p:nvSpPr>
        <p:spPr>
          <a:noFill/>
          <a:ln/>
        </p:spPr>
        <p:txBody>
          <a:bodyPr/>
          <a:lstStyle/>
          <a:p>
            <a:endParaRPr lang="it-IT" smtClean="0">
              <a:latin typeface="Arial"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egnaposto immagine diapositiva 1"/>
          <p:cNvSpPr>
            <a:spLocks noGrp="1" noRot="1" noChangeAspect="1" noTextEdit="1"/>
          </p:cNvSpPr>
          <p:nvPr>
            <p:ph type="sldImg"/>
          </p:nvPr>
        </p:nvSpPr>
        <p:spPr>
          <a:ln/>
        </p:spPr>
      </p:sp>
      <p:sp>
        <p:nvSpPr>
          <p:cNvPr id="412675" name="Segnaposto note 2"/>
          <p:cNvSpPr>
            <a:spLocks noGrp="1"/>
          </p:cNvSpPr>
          <p:nvPr>
            <p:ph type="body" idx="1"/>
          </p:nvPr>
        </p:nvSpPr>
        <p:spPr>
          <a:noFill/>
          <a:ln/>
        </p:spPr>
        <p:txBody>
          <a:bodyPr/>
          <a:lstStyle/>
          <a:p>
            <a:endParaRPr lang="it-IT" smtClean="0">
              <a:latin typeface="Arial"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Slide Image Placeholder 1"/>
          <p:cNvSpPr>
            <a:spLocks noGrp="1" noRot="1" noChangeAspect="1" noTextEdit="1"/>
          </p:cNvSpPr>
          <p:nvPr>
            <p:ph type="sldImg"/>
          </p:nvPr>
        </p:nvSpPr>
        <p:spPr>
          <a:solidFill>
            <a:srgbClr val="729FCF"/>
          </a:solidFill>
          <a:ln w="25400">
            <a:solidFill>
              <a:srgbClr val="3465AF"/>
            </a:solidFill>
          </a:ln>
        </p:spPr>
      </p:sp>
      <p:sp>
        <p:nvSpPr>
          <p:cNvPr id="413699" name="Notes Placeholder 2"/>
          <p:cNvSpPr>
            <a:spLocks noGrp="1"/>
          </p:cNvSpPr>
          <p:nvPr>
            <p:ph type="body" sz="quarter" idx="1"/>
          </p:nvPr>
        </p:nvSpPr>
        <p:spPr>
          <a:noFill/>
          <a:ln/>
        </p:spPr>
        <p:txBody>
          <a:bodyPr/>
          <a:lstStyle/>
          <a:p>
            <a:pPr eaLnBrk="1">
              <a:spcBef>
                <a:spcPct val="0"/>
              </a:spcBef>
            </a:pPr>
            <a:endParaRPr lang="en-US" smtClean="0">
              <a:solidFill>
                <a:srgbClr val="000000"/>
              </a:solidFill>
              <a:latin typeface="Arial"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Image Placeholder 1"/>
          <p:cNvSpPr>
            <a:spLocks noGrp="1" noRot="1" noChangeAspect="1" noTextEdit="1"/>
          </p:cNvSpPr>
          <p:nvPr>
            <p:ph type="sldImg"/>
          </p:nvPr>
        </p:nvSpPr>
        <p:spPr>
          <a:ln/>
        </p:spPr>
      </p:sp>
      <p:sp>
        <p:nvSpPr>
          <p:cNvPr id="391171"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Radiazione alpha: U238 in Th234 + alpha (nucleo di Elio: 2 protoni+2 neutroni)</a:t>
            </a:r>
          </a:p>
          <a:p>
            <a:r>
              <a:rPr lang="en-US" smtClean="0">
                <a:latin typeface="Arial" pitchFamily="34" charset="0"/>
                <a:ea typeface="ＭＳ Ｐゴシック" pitchFamily="34" charset="-128"/>
              </a:rPr>
              <a:t>Radiazione beta: esempio Co60 in Ni60 + elettrone (Nucleo in altro nucleo con stesso numero di massa A e numero atomico Z+1 con elettrone +neutrino)</a:t>
            </a:r>
          </a:p>
          <a:p>
            <a:r>
              <a:rPr lang="en-US" smtClean="0">
                <a:latin typeface="Arial" pitchFamily="34" charset="0"/>
                <a:ea typeface="ＭＳ Ｐゴシック" pitchFamily="34" charset="-128"/>
              </a:rPr>
              <a:t>Radiazione gamma: in associazione con decadimento beta (o alpha) perche</a:t>
            </a:r>
            <a:r>
              <a:rPr lang="en-US" altLang="it-IT" smtClean="0">
                <a:latin typeface="Arial" pitchFamily="34" charset="0"/>
                <a:ea typeface="ＭＳ Ｐゴシック" pitchFamily="34" charset="-128"/>
              </a:rPr>
              <a:t>’</a:t>
            </a:r>
            <a:r>
              <a:rPr lang="en-US" smtClean="0">
                <a:latin typeface="Arial" pitchFamily="34" charset="0"/>
                <a:ea typeface="ＭＳ Ｐゴシック" pitchFamily="34" charset="-128"/>
              </a:rPr>
              <a:t> atomo del decadimento ancora in stato eccitato e si porta in stato fondamentale con emissione di gamma  </a:t>
            </a:r>
          </a:p>
        </p:txBody>
      </p:sp>
      <p:sp>
        <p:nvSpPr>
          <p:cNvPr id="391172" name="Slide Number Placeholder 3"/>
          <p:cNvSpPr>
            <a:spLocks noGrp="1"/>
          </p:cNvSpPr>
          <p:nvPr>
            <p:ph type="sldNum" sz="quarter" idx="5"/>
          </p:nvPr>
        </p:nvSpPr>
        <p:spPr>
          <a:noFill/>
        </p:spPr>
        <p:txBody>
          <a:bodyPr/>
          <a:lstStyle/>
          <a:p>
            <a:fld id="{4162DB40-80A3-4D8F-8FB3-60E993EA376E}" type="slidenum">
              <a:rPr lang="en-US" smtClean="0">
                <a:ea typeface="ＭＳ Ｐゴシック" pitchFamily="34" charset="-128"/>
              </a:rPr>
              <a:pPr/>
              <a:t>98</a:t>
            </a:fld>
            <a:endParaRPr lang="en-US" smtClean="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lide Image Placeholder 1"/>
          <p:cNvSpPr>
            <a:spLocks noGrp="1" noRot="1" noChangeAspect="1" noTextEdit="1"/>
          </p:cNvSpPr>
          <p:nvPr>
            <p:ph type="sldImg"/>
          </p:nvPr>
        </p:nvSpPr>
        <p:spPr>
          <a:ln/>
        </p:spPr>
      </p:sp>
      <p:sp>
        <p:nvSpPr>
          <p:cNvPr id="392195" name="Notes Placeholder 2"/>
          <p:cNvSpPr>
            <a:spLocks noGrp="1"/>
          </p:cNvSpPr>
          <p:nvPr>
            <p:ph type="body" idx="1"/>
          </p:nvPr>
        </p:nvSpPr>
        <p:spPr>
          <a:noFill/>
          <a:ln/>
        </p:spPr>
        <p:txBody>
          <a:bodyPr/>
          <a:lstStyle/>
          <a:p>
            <a:endParaRPr lang="it-IT" smtClean="0">
              <a:latin typeface="Arial" pitchFamily="34" charset="0"/>
              <a:ea typeface="ＭＳ Ｐゴシック" pitchFamily="34" charset="-128"/>
            </a:endParaRPr>
          </a:p>
        </p:txBody>
      </p:sp>
      <p:sp>
        <p:nvSpPr>
          <p:cNvPr id="392196" name="Slide Number Placeholder 3"/>
          <p:cNvSpPr>
            <a:spLocks noGrp="1"/>
          </p:cNvSpPr>
          <p:nvPr>
            <p:ph type="sldNum" sz="quarter" idx="5"/>
          </p:nvPr>
        </p:nvSpPr>
        <p:spPr>
          <a:noFill/>
        </p:spPr>
        <p:txBody>
          <a:bodyPr/>
          <a:lstStyle/>
          <a:p>
            <a:fld id="{A8CBEC1B-C320-4FC3-A9E5-D66244575B9D}" type="slidenum">
              <a:rPr lang="en-US" smtClean="0">
                <a:ea typeface="ＭＳ Ｐゴシック" pitchFamily="34" charset="-128"/>
              </a:rPr>
              <a:pPr/>
              <a:t>99</a:t>
            </a:fld>
            <a:endParaRPr lang="en-US" smtClean="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lide Image Placeholder 1"/>
          <p:cNvSpPr>
            <a:spLocks noGrp="1" noRot="1" noChangeAspect="1" noTextEdit="1"/>
          </p:cNvSpPr>
          <p:nvPr>
            <p:ph type="sldImg"/>
          </p:nvPr>
        </p:nvSpPr>
        <p:spPr>
          <a:ln/>
        </p:spPr>
      </p:sp>
      <p:sp>
        <p:nvSpPr>
          <p:cNvPr id="393219" name="Notes Placeholder 2"/>
          <p:cNvSpPr>
            <a:spLocks noGrp="1"/>
          </p:cNvSpPr>
          <p:nvPr>
            <p:ph type="body" idx="1"/>
          </p:nvPr>
        </p:nvSpPr>
        <p:spPr>
          <a:noFill/>
          <a:ln/>
        </p:spPr>
        <p:txBody>
          <a:bodyPr/>
          <a:lstStyle/>
          <a:p>
            <a:endParaRPr lang="it-IT" smtClean="0">
              <a:latin typeface="Arial" pitchFamily="34" charset="0"/>
              <a:ea typeface="ＭＳ Ｐゴシック" pitchFamily="34" charset="-128"/>
            </a:endParaRPr>
          </a:p>
        </p:txBody>
      </p:sp>
      <p:sp>
        <p:nvSpPr>
          <p:cNvPr id="393220" name="Slide Number Placeholder 3"/>
          <p:cNvSpPr>
            <a:spLocks noGrp="1"/>
          </p:cNvSpPr>
          <p:nvPr>
            <p:ph type="sldNum" sz="quarter" idx="5"/>
          </p:nvPr>
        </p:nvSpPr>
        <p:spPr>
          <a:noFill/>
        </p:spPr>
        <p:txBody>
          <a:bodyPr/>
          <a:lstStyle/>
          <a:p>
            <a:fld id="{F2C5BD7E-C3C6-46A0-80B0-52D40E35F8F7}" type="slidenum">
              <a:rPr lang="en-US" smtClean="0">
                <a:ea typeface="ＭＳ Ｐゴシック" pitchFamily="34" charset="-128"/>
              </a:rPr>
              <a:pPr/>
              <a:t>101</a:t>
            </a:fld>
            <a:endParaRPr lang="en-US" smtClean="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D5E0C4-0A0B-442A-B5E2-27D5279B34A0}" type="slidenum">
              <a:rPr lang="en-US" smtClean="0">
                <a:solidFill>
                  <a:prstClr val="black"/>
                </a:solidFill>
              </a:rPr>
              <a:pPr/>
              <a:t>5</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Image Placeholder 1"/>
          <p:cNvSpPr>
            <a:spLocks noGrp="1" noRot="1" noChangeAspect="1" noTextEdit="1"/>
          </p:cNvSpPr>
          <p:nvPr>
            <p:ph type="sldImg"/>
          </p:nvPr>
        </p:nvSpPr>
        <p:spPr>
          <a:ln/>
        </p:spPr>
      </p:sp>
      <p:sp>
        <p:nvSpPr>
          <p:cNvPr id="394243" name="Notes Placeholder 2"/>
          <p:cNvSpPr>
            <a:spLocks noGrp="1"/>
          </p:cNvSpPr>
          <p:nvPr>
            <p:ph type="body" idx="1"/>
          </p:nvPr>
        </p:nvSpPr>
        <p:spPr>
          <a:noFill/>
          <a:ln/>
        </p:spPr>
        <p:txBody>
          <a:bodyPr/>
          <a:lstStyle/>
          <a:p>
            <a:endParaRPr lang="it-IT" smtClean="0">
              <a:latin typeface="Arial" pitchFamily="34" charset="0"/>
              <a:ea typeface="ＭＳ Ｐゴシック" pitchFamily="34" charset="-128"/>
            </a:endParaRPr>
          </a:p>
        </p:txBody>
      </p:sp>
      <p:sp>
        <p:nvSpPr>
          <p:cNvPr id="394244" name="Slide Number Placeholder 3"/>
          <p:cNvSpPr>
            <a:spLocks noGrp="1"/>
          </p:cNvSpPr>
          <p:nvPr>
            <p:ph type="sldNum" sz="quarter" idx="5"/>
          </p:nvPr>
        </p:nvSpPr>
        <p:spPr>
          <a:noFill/>
        </p:spPr>
        <p:txBody>
          <a:bodyPr/>
          <a:lstStyle/>
          <a:p>
            <a:fld id="{DFF05068-E582-4309-A88A-5895202A8859}" type="slidenum">
              <a:rPr lang="en-US" smtClean="0">
                <a:ea typeface="ＭＳ Ｐゴシック" pitchFamily="34" charset="-128"/>
              </a:rPr>
              <a:pPr/>
              <a:t>102</a:t>
            </a:fld>
            <a:endParaRPr lang="en-US" smtClean="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txBox="1">
            <a:spLocks noGrp="1" noChangeArrowheads="1"/>
          </p:cNvSpPr>
          <p:nvPr/>
        </p:nvSpPr>
        <p:spPr bwMode="auto">
          <a:xfrm>
            <a:off x="3886201" y="8686800"/>
            <a:ext cx="2971800" cy="457200"/>
          </a:xfrm>
          <a:prstGeom prst="rect">
            <a:avLst/>
          </a:prstGeom>
          <a:noFill/>
          <a:ln w="9525">
            <a:noFill/>
            <a:miter lim="800000"/>
            <a:headEnd/>
            <a:tailEnd/>
          </a:ln>
        </p:spPr>
        <p:txBody>
          <a:bodyPr anchor="b"/>
          <a:lstStyle/>
          <a:p>
            <a:pPr algn="r"/>
            <a:fld id="{952FB5D4-33CA-46E8-8D38-B64D74DFA90A}" type="slidenum">
              <a:rPr lang="en-US" sz="1200" smtClean="0">
                <a:solidFill>
                  <a:srgbClr val="000000"/>
                </a:solidFill>
                <a:latin typeface="Times New Roman" pitchFamily="18" charset="0"/>
                <a:ea typeface="ＭＳ Ｐゴシック" charset="-128"/>
                <a:cs typeface="Times New Roman" pitchFamily="18" charset="0"/>
              </a:rPr>
              <a:pPr algn="r"/>
              <a:t>110</a:t>
            </a:fld>
            <a:endParaRPr lang="en-US" sz="1200" smtClean="0">
              <a:solidFill>
                <a:srgbClr val="000000"/>
              </a:solidFill>
              <a:latin typeface="Times New Roman" pitchFamily="18" charset="0"/>
              <a:ea typeface="ＭＳ Ｐゴシック" charset="-128"/>
              <a:cs typeface="Times New Roman" pitchFamily="18" charset="0"/>
            </a:endParaRPr>
          </a:p>
        </p:txBody>
      </p:sp>
      <p:sp>
        <p:nvSpPr>
          <p:cNvPr id="474115" name="Rectangle 7"/>
          <p:cNvSpPr txBox="1">
            <a:spLocks noGrp="1" noChangeArrowheads="1"/>
          </p:cNvSpPr>
          <p:nvPr/>
        </p:nvSpPr>
        <p:spPr bwMode="auto">
          <a:xfrm>
            <a:off x="3886201" y="8686800"/>
            <a:ext cx="2971800" cy="457200"/>
          </a:xfrm>
          <a:prstGeom prst="rect">
            <a:avLst/>
          </a:prstGeom>
          <a:noFill/>
          <a:ln w="9525">
            <a:noFill/>
            <a:miter lim="800000"/>
            <a:headEnd/>
            <a:tailEnd/>
          </a:ln>
        </p:spPr>
        <p:txBody>
          <a:bodyPr anchor="b"/>
          <a:lstStyle/>
          <a:p>
            <a:pPr algn="r"/>
            <a:fld id="{A20D4576-C5E4-4DEC-A38B-0541381C3802}" type="slidenum">
              <a:rPr lang="en-US" sz="1200" smtClean="0">
                <a:solidFill>
                  <a:srgbClr val="000000"/>
                </a:solidFill>
                <a:latin typeface="Times New Roman" pitchFamily="18" charset="0"/>
                <a:ea typeface="ＭＳ Ｐゴシック" charset="-128"/>
                <a:cs typeface="Times New Roman" pitchFamily="18" charset="0"/>
              </a:rPr>
              <a:pPr algn="r"/>
              <a:t>110</a:t>
            </a:fld>
            <a:endParaRPr lang="en-US" sz="1200" smtClean="0">
              <a:solidFill>
                <a:srgbClr val="000000"/>
              </a:solidFill>
              <a:latin typeface="Times New Roman" pitchFamily="18" charset="0"/>
              <a:ea typeface="ＭＳ Ｐゴシック" charset="-128"/>
              <a:cs typeface="Times New Roman" pitchFamily="18" charset="0"/>
            </a:endParaRPr>
          </a:p>
        </p:txBody>
      </p:sp>
      <p:sp>
        <p:nvSpPr>
          <p:cNvPr id="474116" name="Rectangle 2"/>
          <p:cNvSpPr>
            <a:spLocks noGrp="1" noRot="1" noChangeAspect="1" noChangeArrowheads="1" noTextEdit="1"/>
          </p:cNvSpPr>
          <p:nvPr>
            <p:ph type="sldImg"/>
          </p:nvPr>
        </p:nvSpPr>
        <p:spPr>
          <a:xfrm>
            <a:off x="1146175" y="668338"/>
            <a:ext cx="4552950" cy="3414712"/>
          </a:xfrm>
          <a:solidFill>
            <a:srgbClr val="FFFFFF"/>
          </a:solidFill>
          <a:ln/>
        </p:spPr>
      </p:sp>
      <p:sp>
        <p:nvSpPr>
          <p:cNvPr id="474117" name="Rectangle 3"/>
          <p:cNvSpPr>
            <a:spLocks noGrp="1" noChangeArrowheads="1"/>
          </p:cNvSpPr>
          <p:nvPr>
            <p:ph type="body" idx="1"/>
          </p:nvPr>
        </p:nvSpPr>
        <p:spPr>
          <a:xfrm>
            <a:off x="912814" y="4379913"/>
            <a:ext cx="5019675" cy="4083050"/>
          </a:xfrm>
          <a:solidFill>
            <a:srgbClr val="FFFFFF"/>
          </a:solidFill>
          <a:ln>
            <a:solidFill>
              <a:srgbClr val="000000"/>
            </a:solidFill>
          </a:ln>
        </p:spPr>
        <p:txBody>
          <a:bodyPr lIns="90004" tIns="45002" rIns="90004" bIns="45002"/>
          <a:lstStyle/>
          <a:p>
            <a:pPr eaLnBrk="1" hangingPunct="1"/>
            <a:endParaRPr lang="en-GB" dirty="0" smtClean="0">
              <a:latin typeface="Times New Roman" pitchFamily="18" charset="0"/>
              <a:ea typeface="ＭＳ Ｐゴシック" charset="-128"/>
              <a:cs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94391A0-C7F3-47F0-BA17-1D410C50EC65}" type="slidenum">
              <a:rPr lang="en-US" sz="1200">
                <a:solidFill>
                  <a:srgbClr val="000000"/>
                </a:solidFill>
                <a:latin typeface="Calibri" pitchFamily="34" charset="0"/>
                <a:cs typeface="Times New Roman" pitchFamily="18" charset="0"/>
              </a:rPr>
              <a:pPr algn="r"/>
              <a:t>111</a:t>
            </a:fld>
            <a:endParaRPr lang="en-US" sz="1200">
              <a:solidFill>
                <a:srgbClr val="000000"/>
              </a:solidFill>
              <a:latin typeface="Calibri" pitchFamily="34" charset="0"/>
              <a:cs typeface="Times New Roman" pitchFamily="18" charset="0"/>
            </a:endParaRPr>
          </a:p>
        </p:txBody>
      </p:sp>
      <p:sp>
        <p:nvSpPr>
          <p:cNvPr id="4116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786B0F6-6E6E-4A7B-B318-58BC29D1C63B}" type="slidenum">
              <a:rPr lang="en-US" sz="1200">
                <a:solidFill>
                  <a:srgbClr val="000000"/>
                </a:solidFill>
                <a:latin typeface="Arial" pitchFamily="34" charset="0"/>
              </a:rPr>
              <a:pPr algn="r"/>
              <a:t>111</a:t>
            </a:fld>
            <a:endParaRPr lang="en-US" sz="1200">
              <a:solidFill>
                <a:srgbClr val="000000"/>
              </a:solidFill>
              <a:latin typeface="Arial" pitchFamily="34" charset="0"/>
            </a:endParaRPr>
          </a:p>
        </p:txBody>
      </p:sp>
      <p:sp>
        <p:nvSpPr>
          <p:cNvPr id="411652" name="Rectangle 2"/>
          <p:cNvSpPr>
            <a:spLocks noGrp="1" noRot="1" noChangeAspect="1" noChangeArrowheads="1" noTextEdit="1"/>
          </p:cNvSpPr>
          <p:nvPr>
            <p:ph type="sldImg"/>
          </p:nvPr>
        </p:nvSpPr>
        <p:spPr>
          <a:xfrm>
            <a:off x="1144588" y="687388"/>
            <a:ext cx="4570412" cy="3429000"/>
          </a:xfrm>
          <a:solidFill>
            <a:srgbClr val="FFFFFF"/>
          </a:solidFill>
          <a:ln/>
        </p:spPr>
      </p:sp>
      <p:sp>
        <p:nvSpPr>
          <p:cNvPr id="411653" name="Rectangle 3"/>
          <p:cNvSpPr>
            <a:spLocks noGrp="1" noChangeArrowheads="1"/>
          </p:cNvSpPr>
          <p:nvPr>
            <p:ph type="body" idx="1"/>
          </p:nvPr>
        </p:nvSpPr>
        <p:spPr>
          <a:xfrm>
            <a:off x="914400" y="4343400"/>
            <a:ext cx="5029200" cy="4113213"/>
          </a:xfrm>
          <a:noFill/>
          <a:ln>
            <a:solidFill>
              <a:srgbClr val="000000"/>
            </a:solidFill>
          </a:ln>
        </p:spPr>
        <p:txBody>
          <a:bodyPr/>
          <a:lstStyle/>
          <a:p>
            <a:pPr>
              <a:spcBef>
                <a:spcPct val="0"/>
              </a:spcBef>
            </a:pPr>
            <a:endParaRPr lang="en-GB" smtClean="0">
              <a:latin typeface="Times New Roman" pitchFamily="18" charset="0"/>
              <a:ea typeface="ＭＳ Ｐゴシック" pitchFamily="34" charset="-128"/>
              <a:cs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p:spPr>
        <p:txBody>
          <a:bodyPr/>
          <a:lstStyle/>
          <a:p>
            <a:fld id="{32CBC447-2520-4EF2-A735-0F0B1C73D4FD}" type="slidenum">
              <a:rPr lang="en-US" smtClean="0">
                <a:solidFill>
                  <a:srgbClr val="000000"/>
                </a:solidFill>
                <a:latin typeface="Times New Roman" pitchFamily="18" charset="0"/>
                <a:ea typeface="ＭＳ Ｐゴシック" pitchFamily="34" charset="-128"/>
                <a:cs typeface="Times New Roman" pitchFamily="18" charset="0"/>
              </a:rPr>
              <a:pPr/>
              <a:t>121</a:t>
            </a:fld>
            <a:endParaRPr lang="en-US" smtClean="0">
              <a:solidFill>
                <a:srgbClr val="000000"/>
              </a:solidFill>
              <a:latin typeface="Times New Roman" pitchFamily="18" charset="0"/>
              <a:ea typeface="ＭＳ Ｐゴシック" pitchFamily="34" charset="-128"/>
              <a:cs typeface="Times New Roman" pitchFamily="18" charset="0"/>
            </a:endParaRPr>
          </a:p>
        </p:txBody>
      </p:sp>
      <p:sp>
        <p:nvSpPr>
          <p:cNvPr id="41574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B87F5C-B954-4674-B465-2EB90EBD1F73}" type="slidenum">
              <a:rPr lang="en-US" sz="1200">
                <a:solidFill>
                  <a:srgbClr val="000000"/>
                </a:solidFill>
                <a:latin typeface="Times New Roman" pitchFamily="18" charset="0"/>
                <a:cs typeface="Times New Roman" pitchFamily="18" charset="0"/>
              </a:rPr>
              <a:pPr algn="r"/>
              <a:t>121</a:t>
            </a:fld>
            <a:endParaRPr lang="en-US" sz="1200">
              <a:solidFill>
                <a:srgbClr val="000000"/>
              </a:solidFill>
              <a:latin typeface="Times New Roman" pitchFamily="18" charset="0"/>
              <a:cs typeface="Times New Roman" pitchFamily="18" charset="0"/>
            </a:endParaRPr>
          </a:p>
        </p:txBody>
      </p:sp>
      <p:sp>
        <p:nvSpPr>
          <p:cNvPr id="415748" name="Rectangle 2"/>
          <p:cNvSpPr>
            <a:spLocks noGrp="1" noRot="1" noChangeAspect="1" noChangeArrowheads="1" noTextEdit="1"/>
          </p:cNvSpPr>
          <p:nvPr>
            <p:ph type="sldImg"/>
          </p:nvPr>
        </p:nvSpPr>
        <p:spPr>
          <a:xfrm>
            <a:off x="1146175" y="668338"/>
            <a:ext cx="4552950" cy="3414712"/>
          </a:xfrm>
          <a:solidFill>
            <a:srgbClr val="FFFFFF"/>
          </a:solidFill>
          <a:ln/>
        </p:spPr>
      </p:sp>
      <p:sp>
        <p:nvSpPr>
          <p:cNvPr id="415749" name="Rectangle 3"/>
          <p:cNvSpPr>
            <a:spLocks noGrp="1" noChangeArrowheads="1"/>
          </p:cNvSpPr>
          <p:nvPr>
            <p:ph type="body" idx="1"/>
          </p:nvPr>
        </p:nvSpPr>
        <p:spPr>
          <a:xfrm>
            <a:off x="912813" y="4379913"/>
            <a:ext cx="5019675" cy="4083050"/>
          </a:xfrm>
          <a:solidFill>
            <a:srgbClr val="FFFFFF"/>
          </a:solidFill>
          <a:ln>
            <a:solidFill>
              <a:srgbClr val="000000"/>
            </a:solidFill>
          </a:ln>
        </p:spPr>
        <p:txBody>
          <a:bodyPr lIns="90004" tIns="45002" rIns="90004" bIns="45002"/>
          <a:lstStyle/>
          <a:p>
            <a:pPr eaLnBrk="1" hangingPunct="1"/>
            <a:endParaRPr lang="en-GB" smtClean="0">
              <a:latin typeface="Times New Roman" pitchFamily="18" charset="0"/>
              <a:ea typeface="ＭＳ Ｐゴシック" pitchFamily="34" charset="-128"/>
              <a:cs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a:ln/>
        </p:spPr>
      </p:sp>
      <p:sp>
        <p:nvSpPr>
          <p:cNvPr id="402435"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Buttons. Click on any particle type to display the relevant slide with animations. Clicking again will return to this slide. </a:t>
            </a:r>
          </a:p>
          <a:p>
            <a:r>
              <a:rPr lang="en-US" smtClean="0">
                <a:latin typeface="Arial" pitchFamily="34" charset="0"/>
                <a:ea typeface="ＭＳ Ｐゴシック" pitchFamily="34" charset="-128"/>
              </a:rPr>
              <a:t>Recommend putting this slide in the middle of your presentation and putting the other 5 slides at the end. </a:t>
            </a:r>
          </a:p>
          <a:p>
            <a:r>
              <a:rPr lang="en-US" smtClean="0">
                <a:latin typeface="Arial" pitchFamily="34" charset="0"/>
                <a:ea typeface="ＭＳ Ｐゴシック" pitchFamily="34" charset="-128"/>
              </a:rPr>
              <a:t>If you have any difficulties, contact David.Barney@cern.ch</a:t>
            </a:r>
          </a:p>
        </p:txBody>
      </p:sp>
      <p:sp>
        <p:nvSpPr>
          <p:cNvPr id="402436" name="Slide Number Placeholder 3"/>
          <p:cNvSpPr>
            <a:spLocks noGrp="1"/>
          </p:cNvSpPr>
          <p:nvPr>
            <p:ph type="sldNum" sz="quarter" idx="5"/>
          </p:nvPr>
        </p:nvSpPr>
        <p:spPr>
          <a:noFill/>
        </p:spPr>
        <p:txBody>
          <a:bodyPr/>
          <a:lstStyle/>
          <a:p>
            <a:fld id="{A7090049-BBB0-4AE0-8CD4-3A6574BA4407}" type="slidenum">
              <a:rPr lang="en-US" smtClean="0">
                <a:solidFill>
                  <a:srgbClr val="000000"/>
                </a:solidFill>
                <a:latin typeface="Calibri" pitchFamily="34" charset="0"/>
                <a:ea typeface="ＭＳ Ｐゴシック" pitchFamily="34" charset="-128"/>
              </a:rPr>
              <a:pPr/>
              <a:t>123</a:t>
            </a:fld>
            <a:endParaRPr lang="en-US" smtClean="0">
              <a:solidFill>
                <a:srgbClr val="000000"/>
              </a:solidFill>
              <a:latin typeface="Calibri" pitchFamily="34"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a:ln/>
        </p:spPr>
      </p:sp>
      <p:sp>
        <p:nvSpPr>
          <p:cNvPr id="403459"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Muon: passing through CMS, bending in the field (both ways, depending on when it is inside or outside of the solenoid) leaving hits in the Tracker layers and the muon chambers before escaping completely</a:t>
            </a:r>
          </a:p>
        </p:txBody>
      </p:sp>
      <p:sp>
        <p:nvSpPr>
          <p:cNvPr id="403460" name="Slide Number Placeholder 3"/>
          <p:cNvSpPr>
            <a:spLocks noGrp="1"/>
          </p:cNvSpPr>
          <p:nvPr>
            <p:ph type="sldNum" sz="quarter" idx="5"/>
          </p:nvPr>
        </p:nvSpPr>
        <p:spPr>
          <a:noFill/>
        </p:spPr>
        <p:txBody>
          <a:bodyPr/>
          <a:lstStyle/>
          <a:p>
            <a:fld id="{AF7135DE-B4E5-4B2D-ADFE-BFFB33F0B772}" type="slidenum">
              <a:rPr lang="en-US" smtClean="0">
                <a:solidFill>
                  <a:srgbClr val="000000"/>
                </a:solidFill>
                <a:latin typeface="Calibri" pitchFamily="34" charset="0"/>
                <a:ea typeface="ＭＳ Ｐゴシック" pitchFamily="34" charset="-128"/>
              </a:rPr>
              <a:pPr/>
              <a:t>124</a:t>
            </a:fld>
            <a:endParaRPr lang="en-US" smtClean="0">
              <a:solidFill>
                <a:srgbClr val="000000"/>
              </a:solidFill>
              <a:latin typeface="Calibri" pitchFamily="34"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Slide Image Placeholder 1"/>
          <p:cNvSpPr>
            <a:spLocks noGrp="1" noRot="1" noChangeAspect="1" noTextEdit="1"/>
          </p:cNvSpPr>
          <p:nvPr>
            <p:ph type="sldImg"/>
          </p:nvPr>
        </p:nvSpPr>
        <p:spPr>
          <a:ln/>
        </p:spPr>
      </p:sp>
      <p:sp>
        <p:nvSpPr>
          <p:cNvPr id="404483"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Electron: Bending in the magnetic field, leaving hits in the tracker layers and being </a:t>
            </a:r>
            <a:r>
              <a:rPr lang="en-US" altLang="it-IT" smtClean="0">
                <a:latin typeface="Arial" pitchFamily="34" charset="0"/>
                <a:ea typeface="ＭＳ Ｐゴシック" pitchFamily="34" charset="-128"/>
              </a:rPr>
              <a:t>“</a:t>
            </a:r>
            <a:r>
              <a:rPr lang="en-US" smtClean="0">
                <a:latin typeface="Arial" pitchFamily="34" charset="0"/>
                <a:ea typeface="ＭＳ Ｐゴシック" pitchFamily="34" charset="-128"/>
              </a:rPr>
              <a:t>stopped</a:t>
            </a:r>
            <a:r>
              <a:rPr lang="en-US" altLang="it-IT" smtClean="0">
                <a:latin typeface="Arial" pitchFamily="34" charset="0"/>
                <a:ea typeface="ＭＳ Ｐゴシック" pitchFamily="34" charset="-128"/>
              </a:rPr>
              <a:t>”</a:t>
            </a:r>
            <a:r>
              <a:rPr lang="en-US" smtClean="0">
                <a:latin typeface="Arial" pitchFamily="34" charset="0"/>
                <a:ea typeface="ＭＳ Ｐゴシック" pitchFamily="34" charset="-128"/>
              </a:rPr>
              <a:t> by the electromagnetic calorimeter</a:t>
            </a:r>
          </a:p>
        </p:txBody>
      </p:sp>
      <p:sp>
        <p:nvSpPr>
          <p:cNvPr id="404484" name="Slide Number Placeholder 3"/>
          <p:cNvSpPr>
            <a:spLocks noGrp="1"/>
          </p:cNvSpPr>
          <p:nvPr>
            <p:ph type="sldNum" sz="quarter" idx="5"/>
          </p:nvPr>
        </p:nvSpPr>
        <p:spPr>
          <a:noFill/>
        </p:spPr>
        <p:txBody>
          <a:bodyPr/>
          <a:lstStyle/>
          <a:p>
            <a:fld id="{7BB539E1-EAB6-4258-975F-CEE051693515}" type="slidenum">
              <a:rPr lang="en-US" smtClean="0">
                <a:solidFill>
                  <a:srgbClr val="000000"/>
                </a:solidFill>
                <a:latin typeface="Calibri" pitchFamily="34" charset="0"/>
                <a:ea typeface="ＭＳ Ｐゴシック" pitchFamily="34" charset="-128"/>
              </a:rPr>
              <a:pPr/>
              <a:t>125</a:t>
            </a:fld>
            <a:endParaRPr lang="en-US" smtClean="0">
              <a:solidFill>
                <a:srgbClr val="000000"/>
              </a:solidFill>
              <a:latin typeface="Calibri"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lide Image Placeholder 1"/>
          <p:cNvSpPr>
            <a:spLocks noGrp="1" noRot="1" noChangeAspect="1" noTextEdit="1"/>
          </p:cNvSpPr>
          <p:nvPr>
            <p:ph type="sldImg"/>
          </p:nvPr>
        </p:nvSpPr>
        <p:spPr>
          <a:ln/>
        </p:spPr>
      </p:sp>
      <p:sp>
        <p:nvSpPr>
          <p:cNvPr id="405507"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Charged hadron: Bends in the magnetic field and leaves signals in the tracker layers; passes through the electromagnetic calorimeter leaving essentially no signal, and is </a:t>
            </a:r>
            <a:r>
              <a:rPr lang="en-US" altLang="it-IT" smtClean="0">
                <a:latin typeface="Arial" pitchFamily="34" charset="0"/>
                <a:ea typeface="ＭＳ Ｐゴシック" pitchFamily="34" charset="-128"/>
              </a:rPr>
              <a:t>“</a:t>
            </a:r>
            <a:r>
              <a:rPr lang="en-US" smtClean="0">
                <a:latin typeface="Arial" pitchFamily="34" charset="0"/>
                <a:ea typeface="ＭＳ Ｐゴシック" pitchFamily="34" charset="-128"/>
              </a:rPr>
              <a:t>stopped</a:t>
            </a:r>
            <a:r>
              <a:rPr lang="en-US" altLang="it-IT" smtClean="0">
                <a:latin typeface="Arial" pitchFamily="34" charset="0"/>
                <a:ea typeface="ＭＳ Ｐゴシック" pitchFamily="34" charset="-128"/>
              </a:rPr>
              <a:t>”</a:t>
            </a:r>
            <a:r>
              <a:rPr lang="en-US" smtClean="0">
                <a:latin typeface="Arial" pitchFamily="34" charset="0"/>
                <a:ea typeface="ＭＳ Ｐゴシック" pitchFamily="34" charset="-128"/>
              </a:rPr>
              <a:t> by the hadron calorimeter</a:t>
            </a:r>
          </a:p>
        </p:txBody>
      </p:sp>
      <p:sp>
        <p:nvSpPr>
          <p:cNvPr id="405508" name="Slide Number Placeholder 3"/>
          <p:cNvSpPr>
            <a:spLocks noGrp="1"/>
          </p:cNvSpPr>
          <p:nvPr>
            <p:ph type="sldNum" sz="quarter" idx="5"/>
          </p:nvPr>
        </p:nvSpPr>
        <p:spPr>
          <a:noFill/>
        </p:spPr>
        <p:txBody>
          <a:bodyPr/>
          <a:lstStyle/>
          <a:p>
            <a:fld id="{7D9E551B-4A41-4A63-A00B-C05B21074F65}" type="slidenum">
              <a:rPr lang="en-US" smtClean="0">
                <a:solidFill>
                  <a:srgbClr val="000000"/>
                </a:solidFill>
                <a:latin typeface="Calibri" pitchFamily="34" charset="0"/>
                <a:ea typeface="ＭＳ Ｐゴシック" pitchFamily="34" charset="-128"/>
              </a:rPr>
              <a:pPr/>
              <a:t>126</a:t>
            </a:fld>
            <a:endParaRPr lang="en-US" smtClean="0">
              <a:solidFill>
                <a:srgbClr val="000000"/>
              </a:solidFill>
              <a:latin typeface="Calibri" pitchFamily="34"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Slide Image Placeholder 1"/>
          <p:cNvSpPr>
            <a:spLocks noGrp="1" noRot="1" noChangeAspect="1" noTextEdit="1"/>
          </p:cNvSpPr>
          <p:nvPr>
            <p:ph type="sldImg"/>
          </p:nvPr>
        </p:nvSpPr>
        <p:spPr>
          <a:ln/>
        </p:spPr>
      </p:sp>
      <p:sp>
        <p:nvSpPr>
          <p:cNvPr id="406531" name="Notes Placeholder 2"/>
          <p:cNvSpPr>
            <a:spLocks noGrp="1"/>
          </p:cNvSpPr>
          <p:nvPr>
            <p:ph type="body" idx="1"/>
          </p:nvPr>
        </p:nvSpPr>
        <p:spPr>
          <a:noFill/>
          <a:ln/>
        </p:spPr>
        <p:txBody>
          <a:bodyPr/>
          <a:lstStyle/>
          <a:p>
            <a:pPr defTabSz="457200" eaLnBrk="1" hangingPunct="1">
              <a:spcBef>
                <a:spcPct val="0"/>
              </a:spcBef>
            </a:pPr>
            <a:r>
              <a:rPr lang="en-US" smtClean="0">
                <a:latin typeface="Arial" pitchFamily="34" charset="0"/>
                <a:ea typeface="ＭＳ Ｐゴシック" pitchFamily="34" charset="-128"/>
              </a:rPr>
              <a:t>Neutral hadron: Does not bend in the magnetic field and does not leave any signal in the tracker layers; passes through the electromagnetic calorimeter leaving essentially no signal, and is </a:t>
            </a:r>
            <a:r>
              <a:rPr lang="en-US" altLang="it-IT" smtClean="0">
                <a:latin typeface="Arial" pitchFamily="34" charset="0"/>
                <a:ea typeface="ＭＳ Ｐゴシック" pitchFamily="34" charset="-128"/>
              </a:rPr>
              <a:t>“</a:t>
            </a:r>
            <a:r>
              <a:rPr lang="en-US" smtClean="0">
                <a:latin typeface="Arial" pitchFamily="34" charset="0"/>
                <a:ea typeface="ＭＳ Ｐゴシック" pitchFamily="34" charset="-128"/>
              </a:rPr>
              <a:t>stopped</a:t>
            </a:r>
            <a:r>
              <a:rPr lang="en-US" altLang="it-IT" smtClean="0">
                <a:latin typeface="Arial" pitchFamily="34" charset="0"/>
                <a:ea typeface="ＭＳ Ｐゴシック" pitchFamily="34" charset="-128"/>
              </a:rPr>
              <a:t>”</a:t>
            </a:r>
            <a:r>
              <a:rPr lang="en-US" smtClean="0">
                <a:latin typeface="Arial" pitchFamily="34" charset="0"/>
                <a:ea typeface="ＭＳ Ｐゴシック" pitchFamily="34" charset="-128"/>
              </a:rPr>
              <a:t> by the hadron calorimeter</a:t>
            </a:r>
          </a:p>
          <a:p>
            <a:pPr defTabSz="457200"/>
            <a:endParaRPr lang="en-US" smtClean="0">
              <a:latin typeface="Arial" pitchFamily="34" charset="0"/>
              <a:ea typeface="ＭＳ Ｐゴシック" pitchFamily="34" charset="-128"/>
            </a:endParaRPr>
          </a:p>
        </p:txBody>
      </p:sp>
      <p:sp>
        <p:nvSpPr>
          <p:cNvPr id="406532" name="Slide Number Placeholder 3"/>
          <p:cNvSpPr>
            <a:spLocks noGrp="1"/>
          </p:cNvSpPr>
          <p:nvPr>
            <p:ph type="sldNum" sz="quarter" idx="5"/>
          </p:nvPr>
        </p:nvSpPr>
        <p:spPr>
          <a:noFill/>
        </p:spPr>
        <p:txBody>
          <a:bodyPr/>
          <a:lstStyle/>
          <a:p>
            <a:fld id="{3D434E82-CB86-4CCB-AE78-5FC804C174F8}" type="slidenum">
              <a:rPr lang="en-US" smtClean="0">
                <a:solidFill>
                  <a:srgbClr val="000000"/>
                </a:solidFill>
                <a:latin typeface="Calibri" pitchFamily="34" charset="0"/>
                <a:ea typeface="ＭＳ Ｐゴシック" pitchFamily="34" charset="-128"/>
              </a:rPr>
              <a:pPr/>
              <a:t>127</a:t>
            </a:fld>
            <a:endParaRPr lang="en-US" smtClean="0">
              <a:solidFill>
                <a:srgbClr val="000000"/>
              </a:solidFill>
              <a:latin typeface="Calibri" pitchFamily="34"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Slide Image Placeholder 1"/>
          <p:cNvSpPr>
            <a:spLocks noGrp="1" noRot="1" noChangeAspect="1" noTextEdit="1"/>
          </p:cNvSpPr>
          <p:nvPr>
            <p:ph type="sldImg"/>
          </p:nvPr>
        </p:nvSpPr>
        <p:spPr>
          <a:ln/>
        </p:spPr>
      </p:sp>
      <p:sp>
        <p:nvSpPr>
          <p:cNvPr id="407555"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Photon: passes through the tracker without bending in the magnetic field or leaving hits, is </a:t>
            </a:r>
            <a:r>
              <a:rPr lang="en-US" altLang="it-IT" smtClean="0">
                <a:latin typeface="Arial" pitchFamily="34" charset="0"/>
                <a:ea typeface="ＭＳ Ｐゴシック" pitchFamily="34" charset="-128"/>
              </a:rPr>
              <a:t>“</a:t>
            </a:r>
            <a:r>
              <a:rPr lang="en-US" smtClean="0">
                <a:latin typeface="Arial" pitchFamily="34" charset="0"/>
                <a:ea typeface="ＭＳ Ｐゴシック" pitchFamily="34" charset="-128"/>
              </a:rPr>
              <a:t>stopped</a:t>
            </a:r>
            <a:r>
              <a:rPr lang="en-US" altLang="it-IT" smtClean="0">
                <a:latin typeface="Arial" pitchFamily="34" charset="0"/>
                <a:ea typeface="ＭＳ Ｐゴシック" pitchFamily="34" charset="-128"/>
              </a:rPr>
              <a:t>”</a:t>
            </a:r>
            <a:r>
              <a:rPr lang="en-US" smtClean="0">
                <a:latin typeface="Arial" pitchFamily="34" charset="0"/>
                <a:ea typeface="ＭＳ Ｐゴシック" pitchFamily="34" charset="-128"/>
              </a:rPr>
              <a:t> by the electromagnetic calorimeter</a:t>
            </a:r>
          </a:p>
        </p:txBody>
      </p:sp>
      <p:sp>
        <p:nvSpPr>
          <p:cNvPr id="407556" name="Slide Number Placeholder 3"/>
          <p:cNvSpPr>
            <a:spLocks noGrp="1"/>
          </p:cNvSpPr>
          <p:nvPr>
            <p:ph type="sldNum" sz="quarter" idx="5"/>
          </p:nvPr>
        </p:nvSpPr>
        <p:spPr>
          <a:noFill/>
        </p:spPr>
        <p:txBody>
          <a:bodyPr/>
          <a:lstStyle/>
          <a:p>
            <a:fld id="{CC14E6B3-C63C-4B8A-9C9E-F2A16A537488}" type="slidenum">
              <a:rPr lang="en-US" smtClean="0">
                <a:solidFill>
                  <a:srgbClr val="000000"/>
                </a:solidFill>
                <a:latin typeface="Calibri" pitchFamily="34" charset="0"/>
                <a:ea typeface="ＭＳ Ｐゴシック" pitchFamily="34" charset="-128"/>
              </a:rPr>
              <a:pPr/>
              <a:t>128</a:t>
            </a:fld>
            <a:endParaRPr lang="en-US" smtClean="0">
              <a:solidFill>
                <a:srgbClr val="000000"/>
              </a:solidFill>
              <a:latin typeface="Calibri"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D5E0C4-0A0B-442A-B5E2-27D5279B34A0}" type="slidenum">
              <a:rPr lang="en-US" smtClean="0">
                <a:solidFill>
                  <a:prstClr val="black"/>
                </a:solidFill>
                <a:latin typeface="Calibri"/>
              </a:rPr>
              <a:pPr/>
              <a:t>8</a:t>
            </a:fld>
            <a:endParaRPr lang="en-US" dirty="0">
              <a:solidFill>
                <a:prstClr val="black"/>
              </a:solidFill>
              <a:latin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fld id="{BDD6F834-796D-48AE-932C-6ECDAF445B80}" type="slidenum">
              <a:rPr lang="en-US" smtClean="0">
                <a:solidFill>
                  <a:srgbClr val="000000"/>
                </a:solidFill>
                <a:latin typeface="Times New Roman" pitchFamily="18" charset="0"/>
                <a:ea typeface="ＭＳ Ｐゴシック" pitchFamily="34" charset="-128"/>
                <a:cs typeface="Times New Roman" pitchFamily="18" charset="0"/>
              </a:rPr>
              <a:pPr/>
              <a:t>129</a:t>
            </a:fld>
            <a:endParaRPr lang="en-US" smtClean="0">
              <a:solidFill>
                <a:srgbClr val="000000"/>
              </a:solidFill>
              <a:latin typeface="Times New Roman" pitchFamily="18" charset="0"/>
              <a:ea typeface="ＭＳ Ｐゴシック" pitchFamily="34" charset="-128"/>
              <a:cs typeface="Times New Roman" pitchFamily="18" charset="0"/>
            </a:endParaRPr>
          </a:p>
        </p:txBody>
      </p:sp>
      <p:sp>
        <p:nvSpPr>
          <p:cNvPr id="40857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EE926D82-134F-4D4B-BBE2-FABFF66D89BC}" type="slidenum">
              <a:rPr lang="en-GB" sz="1200">
                <a:solidFill>
                  <a:srgbClr val="000000"/>
                </a:solidFill>
                <a:latin typeface="Arial" pitchFamily="34" charset="0"/>
              </a:rPr>
              <a:pPr algn="r" eaLnBrk="0" hangingPunct="0"/>
              <a:t>129</a:t>
            </a:fld>
            <a:endParaRPr lang="en-GB" sz="1200">
              <a:solidFill>
                <a:srgbClr val="000000"/>
              </a:solidFill>
              <a:latin typeface="Arial" pitchFamily="34" charset="0"/>
            </a:endParaRPr>
          </a:p>
        </p:txBody>
      </p:sp>
      <p:sp>
        <p:nvSpPr>
          <p:cNvPr id="408580" name="Rectangle 2"/>
          <p:cNvSpPr>
            <a:spLocks noGrp="1" noRot="1" noChangeAspect="1" noChangeArrowheads="1" noTextEdit="1"/>
          </p:cNvSpPr>
          <p:nvPr>
            <p:ph type="sldImg"/>
          </p:nvPr>
        </p:nvSpPr>
        <p:spPr>
          <a:solidFill>
            <a:srgbClr val="FFFFFF"/>
          </a:solidFill>
          <a:ln/>
        </p:spPr>
      </p:sp>
      <p:sp>
        <p:nvSpPr>
          <p:cNvPr id="40858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latin typeface="Times New Roman" pitchFamily="18" charset="0"/>
              <a:ea typeface="ＭＳ Ｐゴシック" pitchFamily="34" charset="-128"/>
              <a:cs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FE04DE5-79FC-44C1-A34E-EE0ED5C4C043}" type="slidenum">
              <a:rPr lang="en-US" sz="1200">
                <a:solidFill>
                  <a:srgbClr val="000000"/>
                </a:solidFill>
                <a:latin typeface="Arial" pitchFamily="34" charset="0"/>
                <a:cs typeface="Times New Roman" pitchFamily="18" charset="0"/>
              </a:rPr>
              <a:pPr algn="r"/>
              <a:t>139</a:t>
            </a:fld>
            <a:endParaRPr lang="en-US" sz="1200">
              <a:solidFill>
                <a:srgbClr val="000000"/>
              </a:solidFill>
              <a:latin typeface="Arial" pitchFamily="34" charset="0"/>
              <a:cs typeface="Times New Roman" pitchFamily="18" charset="0"/>
            </a:endParaRPr>
          </a:p>
        </p:txBody>
      </p:sp>
      <p:sp>
        <p:nvSpPr>
          <p:cNvPr id="416771" name="Rectangle 2"/>
          <p:cNvSpPr>
            <a:spLocks noGrp="1" noRot="1" noChangeAspect="1" noChangeArrowheads="1" noTextEdit="1"/>
          </p:cNvSpPr>
          <p:nvPr>
            <p:ph type="sldImg"/>
          </p:nvPr>
        </p:nvSpPr>
        <p:spPr>
          <a:solidFill>
            <a:srgbClr val="FFFFFF"/>
          </a:solidFill>
          <a:ln/>
        </p:spPr>
      </p:sp>
      <p:sp>
        <p:nvSpPr>
          <p:cNvPr id="4167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latin typeface="Arial" pitchFamily="34" charset="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p:spPr>
        <p:txBody>
          <a:bodyPr/>
          <a:lstStyle/>
          <a:p>
            <a:pPr eaLnBrk="1" hangingPunct="1"/>
            <a:endParaRPr lang="en-GB" smtClean="0">
              <a:latin typeface="Arial" pitchFamily="34" charset="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1026"/>
          <p:cNvSpPr>
            <a:spLocks noGrp="1" noRot="1" noChangeAspect="1" noChangeArrowheads="1" noTextEdit="1"/>
          </p:cNvSpPr>
          <p:nvPr>
            <p:ph type="sldImg"/>
          </p:nvPr>
        </p:nvSpPr>
        <p:spPr>
          <a:xfrm>
            <a:off x="1144588" y="684213"/>
            <a:ext cx="4573587" cy="3429000"/>
          </a:xfrm>
          <a:ln/>
        </p:spPr>
      </p:sp>
      <p:sp>
        <p:nvSpPr>
          <p:cNvPr id="418819" name="Rectangle 1027"/>
          <p:cNvSpPr>
            <a:spLocks noGrp="1" noChangeArrowheads="1"/>
          </p:cNvSpPr>
          <p:nvPr>
            <p:ph type="body" idx="1"/>
          </p:nvPr>
        </p:nvSpPr>
        <p:spPr>
          <a:noFill/>
          <a:ln/>
        </p:spPr>
        <p:txBody>
          <a:bodyPr/>
          <a:lstStyle/>
          <a:p>
            <a:r>
              <a:rPr lang="it-IT" smtClean="0">
                <a:solidFill>
                  <a:srgbClr val="0000CD"/>
                </a:solidFill>
                <a:latin typeface="Arial" pitchFamily="34" charset="0"/>
                <a:ea typeface="ＭＳ Ｐゴシック" pitchFamily="34" charset="-128"/>
              </a:rPr>
              <a:t>Transition radiation tracker (TRT)</a:t>
            </a:r>
            <a:endParaRPr lang="it-IT" smtClean="0">
              <a:solidFill>
                <a:srgbClr val="FFCD00"/>
              </a:solidFill>
              <a:latin typeface="Wingdings-Regular" charset="0"/>
              <a:ea typeface="ＭＳ Ｐゴシック" pitchFamily="34" charset="-128"/>
            </a:endParaRPr>
          </a:p>
          <a:p>
            <a:r>
              <a:rPr lang="it-IT" smtClean="0">
                <a:solidFill>
                  <a:srgbClr val="FF0000"/>
                </a:solidFill>
                <a:latin typeface="Arial" pitchFamily="34" charset="0"/>
                <a:ea typeface="ＭＳ Ｐゴシック" pitchFamily="34" charset="-128"/>
              </a:rPr>
              <a:t>Straw tube detector (axial barrel/radial endcap); 4mm diameter straws; r~50-105 cm</a:t>
            </a:r>
            <a:endParaRPr lang="it-IT" smtClean="0">
              <a:solidFill>
                <a:srgbClr val="FFCD00"/>
              </a:solidFill>
              <a:latin typeface="Wingdings-Regular" charset="0"/>
              <a:ea typeface="ＭＳ Ｐゴシック" pitchFamily="34" charset="-128"/>
            </a:endParaRPr>
          </a:p>
          <a:p>
            <a:r>
              <a:rPr lang="it-IT" smtClean="0">
                <a:solidFill>
                  <a:srgbClr val="FF0000"/>
                </a:solidFill>
                <a:latin typeface="Arial" pitchFamily="34" charset="0"/>
                <a:ea typeface="ＭＳ Ｐゴシック" pitchFamily="34" charset="-128"/>
              </a:rPr>
              <a:t>Electron ID through detection of transition radiation photons</a:t>
            </a:r>
            <a:endParaRPr lang="it-IT" smtClean="0">
              <a:solidFill>
                <a:srgbClr val="000000"/>
              </a:solidFill>
              <a:latin typeface="Wingdings-Regular" charset="0"/>
              <a:ea typeface="ＭＳ Ｐゴシック" pitchFamily="34" charset="-128"/>
            </a:endParaRPr>
          </a:p>
          <a:p>
            <a:endParaRPr lang="it-IT" smtClean="0">
              <a:latin typeface="Arial" pitchFamily="34" charset="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Image Placeholder 1"/>
          <p:cNvSpPr>
            <a:spLocks noGrp="1" noRot="1" noChangeAspect="1" noTextEdit="1"/>
          </p:cNvSpPr>
          <p:nvPr>
            <p:ph type="sldImg"/>
          </p:nvPr>
        </p:nvSpPr>
        <p:spPr>
          <a:xfrm>
            <a:off x="1143000" y="685800"/>
            <a:ext cx="4572000" cy="3429000"/>
          </a:xfrm>
          <a:ln/>
        </p:spPr>
      </p:sp>
      <p:sp>
        <p:nvSpPr>
          <p:cNvPr id="419843"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Largest and most powerful SC  Solenoid 3.8T </a:t>
            </a:r>
          </a:p>
          <a:p>
            <a:r>
              <a:rPr lang="en-US" smtClean="0">
                <a:latin typeface="Arial" pitchFamily="34" charset="0"/>
                <a:ea typeface="ＭＳ Ｐゴシック" pitchFamily="34" charset="-128"/>
              </a:rPr>
              <a:t>Houses All Silicon tracker 66 M channels</a:t>
            </a:r>
          </a:p>
          <a:p>
            <a:r>
              <a:rPr lang="en-US" smtClean="0">
                <a:latin typeface="Arial" pitchFamily="34" charset="0"/>
                <a:ea typeface="ＭＳ Ｐゴシック" pitchFamily="34" charset="-128"/>
              </a:rPr>
              <a:t>Crystal Calorimeter 76k</a:t>
            </a:r>
          </a:p>
          <a:p>
            <a:endParaRPr lang="en-US" smtClean="0">
              <a:latin typeface="Arial" pitchFamily="34" charset="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Slide Image Placeholder 1"/>
          <p:cNvSpPr>
            <a:spLocks noGrp="1" noRot="1" noChangeAspect="1" noTextEdit="1"/>
          </p:cNvSpPr>
          <p:nvPr>
            <p:ph type="sldImg"/>
          </p:nvPr>
        </p:nvSpPr>
        <p:spPr>
          <a:xfrm>
            <a:off x="1144588" y="687388"/>
            <a:ext cx="4568825" cy="3425825"/>
          </a:xfrm>
          <a:ln/>
        </p:spPr>
      </p:sp>
      <p:sp>
        <p:nvSpPr>
          <p:cNvPr id="420867" name="Notes Placeholder 2"/>
          <p:cNvSpPr>
            <a:spLocks noGrp="1"/>
          </p:cNvSpPr>
          <p:nvPr>
            <p:ph type="body" idx="1"/>
          </p:nvPr>
        </p:nvSpPr>
        <p:spPr>
          <a:xfrm>
            <a:off x="685800" y="4344988"/>
            <a:ext cx="5486400" cy="4113212"/>
          </a:xfrm>
          <a:noFill/>
          <a:ln>
            <a:solidFill>
              <a:srgbClr val="000000"/>
            </a:solidFill>
          </a:ln>
        </p:spPr>
        <p:txBody>
          <a:bodyPr lIns="91374" tIns="45687" rIns="91374" bIns="45687"/>
          <a:lstStyle/>
          <a:p>
            <a:endParaRPr lang="it-IT" smtClean="0">
              <a:latin typeface="Times New Roman" pitchFamily="18" charset="0"/>
              <a:ea typeface="ＭＳ Ｐゴシック" pitchFamily="34" charset="-128"/>
            </a:endParaRPr>
          </a:p>
        </p:txBody>
      </p:sp>
      <p:sp>
        <p:nvSpPr>
          <p:cNvPr id="24581" name="Slide Number Placeholder 3"/>
          <p:cNvSpPr txBox="1">
            <a:spLocks noGrp="1"/>
          </p:cNvSpPr>
          <p:nvPr/>
        </p:nvSpPr>
        <p:spPr bwMode="auto">
          <a:xfrm>
            <a:off x="3884613" y="8683625"/>
            <a:ext cx="2971800" cy="458788"/>
          </a:xfrm>
          <a:prstGeom prst="rect">
            <a:avLst/>
          </a:prstGeom>
          <a:noFill/>
          <a:ln w="9525">
            <a:noFill/>
            <a:miter lim="800000"/>
            <a:headEnd/>
            <a:tailEnd/>
          </a:ln>
        </p:spPr>
        <p:txBody>
          <a:bodyPr lIns="91374" tIns="45687" rIns="91374" bIns="45687" anchor="b"/>
          <a:lstStyle/>
          <a:p>
            <a:pPr algn="r" defTabSz="912813">
              <a:defRPr/>
            </a:pPr>
            <a:fld id="{B3AC0A16-8E4E-435C-81CA-135451E99FCC}" type="slidenum">
              <a:rPr lang="en-US" sz="1200">
                <a:solidFill>
                  <a:srgbClr val="000000"/>
                </a:solidFill>
                <a:effectLst>
                  <a:outerShdw blurRad="38100" dist="38100" dir="2700000" algn="tl">
                    <a:srgbClr val="C0C0C0"/>
                  </a:outerShdw>
                </a:effectLst>
                <a:latin typeface="Calibri" pitchFamily="34" charset="0"/>
                <a:ea typeface="ＭＳ Ｐゴシック" charset="-128"/>
              </a:rPr>
              <a:pPr algn="r" defTabSz="912813">
                <a:defRPr/>
              </a:pPr>
              <a:t>153</a:t>
            </a:fld>
            <a:endParaRPr lang="en-US" sz="1200">
              <a:solidFill>
                <a:srgbClr val="000000"/>
              </a:solidFill>
              <a:effectLst>
                <a:outerShdw blurRad="38100" dist="38100" dir="2700000" algn="tl">
                  <a:srgbClr val="C0C0C0"/>
                </a:outerShdw>
              </a:effectLst>
              <a:latin typeface="Calibri" pitchFamily="34" charset="0"/>
              <a:ea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D5E0C4-0A0B-442A-B5E2-27D5279B34A0}" type="slidenum">
              <a:rPr lang="en-US" smtClean="0">
                <a:solidFill>
                  <a:prstClr val="black"/>
                </a:solidFill>
              </a:rPr>
              <a:pPr/>
              <a:t>158</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D5E0C4-0A0B-442A-B5E2-27D5279B34A0}" type="slidenum">
              <a:rPr lang="en-US" smtClean="0">
                <a:solidFill>
                  <a:prstClr val="black"/>
                </a:solidFill>
                <a:latin typeface="Calibri"/>
              </a:rPr>
              <a:pPr/>
              <a:t>9</a:t>
            </a:fld>
            <a:endParaRPr lang="en-US" dirty="0">
              <a:solidFill>
                <a:prstClr val="black"/>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p:spPr>
        <p:txBody>
          <a:bodyPr/>
          <a:lstStyle/>
          <a:p>
            <a:fld id="{C1D052F3-06A9-42CE-8FF9-6E5C8298E184}" type="slidenum">
              <a:rPr lang="it-IT" smtClean="0">
                <a:solidFill>
                  <a:srgbClr val="000000"/>
                </a:solidFill>
                <a:latin typeface="Times New Roman" pitchFamily="18" charset="0"/>
                <a:ea typeface="ＭＳ Ｐゴシック" pitchFamily="34" charset="-128"/>
                <a:cs typeface="Times New Roman" pitchFamily="18" charset="0"/>
              </a:rPr>
              <a:pPr/>
              <a:t>16</a:t>
            </a:fld>
            <a:endParaRPr lang="it-IT" smtClean="0">
              <a:solidFill>
                <a:srgbClr val="000000"/>
              </a:solidFill>
              <a:latin typeface="Times New Roman" pitchFamily="18" charset="0"/>
              <a:ea typeface="ＭＳ Ｐゴシック" pitchFamily="34" charset="-128"/>
              <a:cs typeface="Times New Roman" pitchFamily="18" charset="0"/>
            </a:endParaRPr>
          </a:p>
        </p:txBody>
      </p:sp>
      <p:sp>
        <p:nvSpPr>
          <p:cNvPr id="395267" name="Rectangle 2"/>
          <p:cNvSpPr>
            <a:spLocks noGrp="1" noRot="1" noChangeAspect="1" noChangeArrowheads="1" noTextEdit="1"/>
          </p:cNvSpPr>
          <p:nvPr>
            <p:ph type="sldImg"/>
          </p:nvPr>
        </p:nvSpPr>
        <p:spPr>
          <a:ln/>
        </p:spPr>
      </p:sp>
      <p:sp>
        <p:nvSpPr>
          <p:cNvPr id="395268" name="Rectangle 3"/>
          <p:cNvSpPr>
            <a:spLocks noGrp="1" noChangeArrowheads="1"/>
          </p:cNvSpPr>
          <p:nvPr>
            <p:ph type="body" idx="1"/>
          </p:nvPr>
        </p:nvSpPr>
        <p:spPr>
          <a:noFill/>
          <a:ln/>
        </p:spPr>
        <p:txBody>
          <a:bodyPr/>
          <a:lstStyle/>
          <a:p>
            <a:pPr eaLnBrk="1" hangingPunct="1"/>
            <a:endParaRPr lang="it-IT" smtClean="0">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0E963C2F-65DF-42F6-9BC7-B4018D2C2D59}" type="slidenum">
              <a:rPr lang="en-US" sz="1200">
                <a:solidFill>
                  <a:srgbClr val="000000"/>
                </a:solidFill>
                <a:latin typeface="Times New Roman" pitchFamily="18" charset="0"/>
                <a:cs typeface="Times New Roman" pitchFamily="18" charset="0"/>
              </a:rPr>
              <a:pPr algn="r"/>
              <a:t>31</a:t>
            </a:fld>
            <a:endParaRPr lang="en-US" sz="1200">
              <a:solidFill>
                <a:srgbClr val="000000"/>
              </a:solidFill>
              <a:latin typeface="Times New Roman" pitchFamily="18" charset="0"/>
              <a:cs typeface="Times New Roman" pitchFamily="18" charset="0"/>
            </a:endParaRPr>
          </a:p>
        </p:txBody>
      </p:sp>
      <p:sp>
        <p:nvSpPr>
          <p:cNvPr id="39629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4E375DD-B2B1-4B55-A10D-6352DFF01513}" type="slidenum">
              <a:rPr lang="en-US" sz="1200">
                <a:solidFill>
                  <a:srgbClr val="000000"/>
                </a:solidFill>
                <a:latin typeface="Times New Roman" pitchFamily="18" charset="0"/>
                <a:cs typeface="Times New Roman" pitchFamily="18" charset="0"/>
              </a:rPr>
              <a:pPr algn="r"/>
              <a:t>31</a:t>
            </a:fld>
            <a:endParaRPr lang="en-US" sz="1200">
              <a:solidFill>
                <a:srgbClr val="000000"/>
              </a:solidFill>
              <a:latin typeface="Times New Roman" pitchFamily="18" charset="0"/>
              <a:cs typeface="Times New Roman" pitchFamily="18" charset="0"/>
            </a:endParaRPr>
          </a:p>
        </p:txBody>
      </p:sp>
      <p:sp>
        <p:nvSpPr>
          <p:cNvPr id="396292" name="Rectangle 2"/>
          <p:cNvSpPr>
            <a:spLocks noGrp="1" noRot="1" noChangeAspect="1" noChangeArrowheads="1" noTextEdit="1"/>
          </p:cNvSpPr>
          <p:nvPr>
            <p:ph type="sldImg"/>
          </p:nvPr>
        </p:nvSpPr>
        <p:spPr>
          <a:xfrm>
            <a:off x="1146175" y="668338"/>
            <a:ext cx="4552950" cy="3414712"/>
          </a:xfrm>
          <a:solidFill>
            <a:srgbClr val="FFFFFF"/>
          </a:solidFill>
          <a:ln/>
        </p:spPr>
      </p:sp>
      <p:sp>
        <p:nvSpPr>
          <p:cNvPr id="396293" name="Rectangle 3"/>
          <p:cNvSpPr>
            <a:spLocks noGrp="1" noChangeArrowheads="1"/>
          </p:cNvSpPr>
          <p:nvPr>
            <p:ph type="body" idx="1"/>
          </p:nvPr>
        </p:nvSpPr>
        <p:spPr>
          <a:xfrm>
            <a:off x="912813" y="4379913"/>
            <a:ext cx="5019675" cy="4083050"/>
          </a:xfrm>
          <a:solidFill>
            <a:srgbClr val="FFFFFF"/>
          </a:solidFill>
          <a:ln>
            <a:solidFill>
              <a:srgbClr val="000000"/>
            </a:solidFill>
          </a:ln>
        </p:spPr>
        <p:txBody>
          <a:bodyPr lIns="90004" tIns="45002" rIns="90004" bIns="45002"/>
          <a:lstStyle/>
          <a:p>
            <a:pPr eaLnBrk="1" hangingPunct="1"/>
            <a:endParaRPr lang="en-GB" smtClean="0">
              <a:latin typeface="Times New Roman" pitchFamily="18" charset="0"/>
              <a:ea typeface="ＭＳ Ｐゴシック" pitchFamily="34" charset="-128"/>
              <a:cs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noFill/>
        </p:spPr>
        <p:txBody>
          <a:bodyPr/>
          <a:lstStyle/>
          <a:p>
            <a:fld id="{09788F18-F787-404B-A0CE-73AF27F7FFF1}" type="slidenum">
              <a:rPr lang="en-US" smtClean="0">
                <a:solidFill>
                  <a:srgbClr val="000000"/>
                </a:solidFill>
                <a:latin typeface="Times New Roman" pitchFamily="18" charset="0"/>
                <a:ea typeface="ＭＳ Ｐゴシック" pitchFamily="34" charset="-128"/>
                <a:cs typeface="Times New Roman" pitchFamily="18" charset="0"/>
              </a:rPr>
              <a:pPr/>
              <a:t>36</a:t>
            </a:fld>
            <a:endParaRPr lang="en-US" smtClean="0">
              <a:solidFill>
                <a:srgbClr val="000000"/>
              </a:solidFill>
              <a:latin typeface="Times New Roman" pitchFamily="18" charset="0"/>
              <a:ea typeface="ＭＳ Ｐゴシック" pitchFamily="34" charset="-128"/>
              <a:cs typeface="Times New Roman" pitchFamily="18" charset="0"/>
            </a:endParaRPr>
          </a:p>
        </p:txBody>
      </p:sp>
      <p:sp>
        <p:nvSpPr>
          <p:cNvPr id="397315"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3973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smtClean="0">
              <a:latin typeface="Times New Roman" pitchFamily="18" charset="0"/>
              <a:ea typeface="ＭＳ Ｐゴシック" pitchFamily="34" charset="-128"/>
              <a:cs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p>
            <a:fld id="{0DAF5174-FBB6-4A61-8A14-5FF0725E5F5C}" type="slidenum">
              <a:rPr lang="en-US" smtClean="0">
                <a:solidFill>
                  <a:srgbClr val="000000"/>
                </a:solidFill>
                <a:latin typeface="Times New Roman" pitchFamily="18" charset="0"/>
                <a:ea typeface="ＭＳ Ｐゴシック" pitchFamily="34" charset="-128"/>
                <a:cs typeface="Times New Roman" pitchFamily="18" charset="0"/>
              </a:rPr>
              <a:pPr/>
              <a:t>37</a:t>
            </a:fld>
            <a:endParaRPr lang="en-US" smtClean="0">
              <a:solidFill>
                <a:srgbClr val="000000"/>
              </a:solidFill>
              <a:latin typeface="Times New Roman" pitchFamily="18" charset="0"/>
              <a:ea typeface="ＭＳ Ｐゴシック" pitchFamily="34" charset="-128"/>
              <a:cs typeface="Times New Roman" pitchFamily="18" charset="0"/>
            </a:endParaRPr>
          </a:p>
        </p:txBody>
      </p:sp>
      <p:sp>
        <p:nvSpPr>
          <p:cNvPr id="39833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F996B4B-C2AE-42DF-9883-A04E96094083}" type="slidenum">
              <a:rPr lang="en-US" sz="1200">
                <a:solidFill>
                  <a:srgbClr val="000000"/>
                </a:solidFill>
                <a:latin typeface="Times New Roman" pitchFamily="18" charset="0"/>
                <a:cs typeface="Times New Roman" pitchFamily="18" charset="0"/>
              </a:rPr>
              <a:pPr algn="r"/>
              <a:t>37</a:t>
            </a:fld>
            <a:endParaRPr lang="en-US" sz="1200">
              <a:solidFill>
                <a:srgbClr val="000000"/>
              </a:solidFill>
              <a:latin typeface="Times New Roman" pitchFamily="18" charset="0"/>
              <a:cs typeface="Times New Roman" pitchFamily="18" charset="0"/>
            </a:endParaRPr>
          </a:p>
        </p:txBody>
      </p:sp>
      <p:sp>
        <p:nvSpPr>
          <p:cNvPr id="398340" name="Rectangle 2"/>
          <p:cNvSpPr>
            <a:spLocks noGrp="1" noRot="1" noChangeAspect="1" noChangeArrowheads="1" noTextEdit="1"/>
          </p:cNvSpPr>
          <p:nvPr>
            <p:ph type="sldImg"/>
          </p:nvPr>
        </p:nvSpPr>
        <p:spPr>
          <a:solidFill>
            <a:srgbClr val="FFFFFF"/>
          </a:solidFill>
          <a:ln/>
        </p:spPr>
      </p:sp>
      <p:sp>
        <p:nvSpPr>
          <p:cNvPr id="39834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it-IT" smtClean="0">
                <a:latin typeface="Times New Roman" pitchFamily="18" charset="0"/>
                <a:ea typeface="ＭＳ Ｐゴシック" pitchFamily="34" charset="-128"/>
                <a:cs typeface="Times New Roman" pitchFamily="18" charset="0"/>
              </a:rPr>
              <a:t>Il nostro universo nasce 14 milioni di anni fa a seguito di una specie di esplosione che chiamiamo big bang. Dopo un tempo brevissimo 1034 secondi l</a:t>
            </a:r>
            <a:r>
              <a:rPr lang="it-IT" altLang="it-IT" smtClean="0">
                <a:latin typeface="Times New Roman" pitchFamily="18" charset="0"/>
                <a:ea typeface="ＭＳ Ｐゴシック" pitchFamily="34" charset="-128"/>
                <a:cs typeface="Times New Roman" pitchFamily="18" charset="0"/>
              </a:rPr>
              <a:t>’</a:t>
            </a:r>
            <a:r>
              <a:rPr lang="it-IT" smtClean="0">
                <a:latin typeface="Times New Roman" pitchFamily="18" charset="0"/>
                <a:ea typeface="ＭＳ Ｐゴシック" pitchFamily="34" charset="-128"/>
                <a:cs typeface="Times New Roman" pitchFamily="18" charset="0"/>
              </a:rPr>
              <a:t>energia ha iniziato a condensarsi sotto forma di materia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p:spPr>
        <p:txBody>
          <a:bodyPr/>
          <a:lstStyle/>
          <a:p>
            <a:fld id="{90145E73-06B4-40E6-AFB0-EC6C8C7A2D10}" type="slidenum">
              <a:rPr lang="en-US" smtClean="0">
                <a:solidFill>
                  <a:srgbClr val="000000"/>
                </a:solidFill>
                <a:latin typeface="Times New Roman" pitchFamily="18" charset="0"/>
                <a:ea typeface="ＭＳ Ｐゴシック" pitchFamily="34" charset="-128"/>
                <a:cs typeface="Times New Roman" pitchFamily="18" charset="0"/>
              </a:rPr>
              <a:pPr/>
              <a:t>38</a:t>
            </a:fld>
            <a:endParaRPr lang="en-US" smtClean="0">
              <a:solidFill>
                <a:srgbClr val="000000"/>
              </a:solidFill>
              <a:latin typeface="Times New Roman" pitchFamily="18" charset="0"/>
              <a:ea typeface="ＭＳ Ｐゴシック" pitchFamily="34" charset="-128"/>
              <a:cs typeface="Times New Roman" pitchFamily="18" charset="0"/>
            </a:endParaRPr>
          </a:p>
        </p:txBody>
      </p:sp>
      <p:sp>
        <p:nvSpPr>
          <p:cNvPr id="399363" name="Rectangle 2"/>
          <p:cNvSpPr>
            <a:spLocks noGrp="1" noRot="1" noChangeAspect="1" noChangeArrowheads="1" noTextEdit="1"/>
          </p:cNvSpPr>
          <p:nvPr>
            <p:ph type="sldImg"/>
          </p:nvPr>
        </p:nvSpPr>
        <p:spPr>
          <a:solidFill>
            <a:srgbClr val="FFFFFF"/>
          </a:solidFill>
          <a:ln/>
        </p:spPr>
      </p:sp>
      <p:sp>
        <p:nvSpPr>
          <p:cNvPr id="39936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it-IT" smtClean="0">
              <a:latin typeface="Times New Roman" pitchFamily="18" charset="0"/>
              <a:ea typeface="ＭＳ Ｐゴシック" pitchFamily="34" charset="-128"/>
              <a:cs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38.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40.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Master" Target="../slideMasters/slideMaster41.xml"/></Relationships>
</file>

<file path=ppt/slideLayouts/_rels/slideLayout48.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Master" Target="../slideMasters/slideMaster41.xml"/></Relationships>
</file>

<file path=ppt/slideLayouts/_rels/slideLayout49.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slideMaster" Target="../slideMasters/slideMaster4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slideMaster" Target="../slideMasters/slideMaster4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slideMaster" Target="../slideMasters/slideMaster41.xml"/></Relationships>
</file>

<file path=ppt/slideLayouts/_rels/slideLayout56.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slideMaster" Target="../slideMasters/slideMaster41.xml"/></Relationships>
</file>

<file path=ppt/slideLayouts/_rels/slideLayout57.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slideMaster" Target="../slideMasters/slideMaster41.xml"/></Relationships>
</file>

<file path=ppt/slideLayouts/_rels/slideLayout58.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slideMaster" Target="../slideMasters/slideMaster41.xml"/></Relationships>
</file>

<file path=ppt/slideLayouts/_rels/slideLayout59.xml.rels><?xml version="1.0" encoding="UTF-8" standalone="yes"?>
<Relationships xmlns="http://schemas.openxmlformats.org/package/2006/relationships"><Relationship Id="rId1" Type="http://schemas.openxmlformats.org/officeDocument/2006/relationships/themeOverride" Target="../theme/themeOverride13.xml"/><Relationship Id="rId2" Type="http://schemas.openxmlformats.org/officeDocument/2006/relationships/slideMaster" Target="../slideMasters/slideMaster4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xml.rels><?xml version="1.0" encoding="UTF-8" standalone="yes"?>
<Relationships xmlns="http://schemas.openxmlformats.org/package/2006/relationships"><Relationship Id="rId1" Type="http://schemas.openxmlformats.org/officeDocument/2006/relationships/themeOverride" Target="../theme/themeOverride14.xml"/><Relationship Id="rId2" Type="http://schemas.openxmlformats.org/officeDocument/2006/relationships/slideMaster" Target="../slideMasters/slideMaster41.xml"/></Relationships>
</file>

<file path=ppt/slideLayouts/_rels/slideLayout65.xml.rels><?xml version="1.0" encoding="UTF-8" standalone="yes"?>
<Relationships xmlns="http://schemas.openxmlformats.org/package/2006/relationships"><Relationship Id="rId1" Type="http://schemas.openxmlformats.org/officeDocument/2006/relationships/themeOverride" Target="../theme/themeOverride15.xml"/><Relationship Id="rId2" Type="http://schemas.openxmlformats.org/officeDocument/2006/relationships/slideMaster" Target="../slideMasters/slideMaster4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xml.rels><?xml version="1.0" encoding="UTF-8" standalone="yes"?>
<Relationships xmlns="http://schemas.openxmlformats.org/package/2006/relationships"><Relationship Id="rId1" Type="http://schemas.openxmlformats.org/officeDocument/2006/relationships/themeOverride" Target="../theme/themeOverride16.xml"/><Relationship Id="rId2" Type="http://schemas.openxmlformats.org/officeDocument/2006/relationships/slideMaster" Target="../slideMasters/slideMaster41.xml"/></Relationships>
</file>

<file path=ppt/slideLayouts/_rels/slideLayout69.xml.rels><?xml version="1.0" encoding="UTF-8" standalone="yes"?>
<Relationships xmlns="http://schemas.openxmlformats.org/package/2006/relationships"><Relationship Id="rId1" Type="http://schemas.openxmlformats.org/officeDocument/2006/relationships/themeOverride" Target="../theme/themeOverride17.xml"/><Relationship Id="rId2" Type="http://schemas.openxmlformats.org/officeDocument/2006/relationships/slideMaster" Target="../slideMasters/slideMaster4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7.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7.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0" y="0"/>
            <a:ext cx="3505200" cy="6858000"/>
          </a:xfrm>
          <a:prstGeom prst="rect">
            <a:avLst/>
          </a:prstGeom>
          <a:gradFill rotWithShape="0">
            <a:gsLst>
              <a:gs pos="0">
                <a:schemeClr val="hlink"/>
              </a:gs>
              <a:gs pos="100000">
                <a:schemeClr val="bg1"/>
              </a:gs>
            </a:gsLst>
            <a:lin ang="0" scaled="1"/>
          </a:gradFill>
          <a:ln w="9525">
            <a:noFill/>
            <a:miter lim="800000"/>
            <a:headEnd/>
            <a:tailEnd/>
          </a:ln>
        </p:spPr>
        <p:txBody>
          <a:bodyPr wrap="none" lIns="91435" tIns="45718" rIns="91435" bIns="45718" anchor="ctr"/>
          <a:lstStyle/>
          <a:p>
            <a:pPr algn="ctr">
              <a:defRPr/>
            </a:pPr>
            <a:endParaRPr lang="en-GB">
              <a:solidFill>
                <a:schemeClr val="tx1"/>
              </a:solidFill>
              <a:latin typeface="Times New Roman" pitchFamily="18" charset="0"/>
              <a:ea typeface="ＭＳ Ｐゴシック" charset="-128"/>
            </a:endParaRPr>
          </a:p>
        </p:txBody>
      </p:sp>
      <p:sp>
        <p:nvSpPr>
          <p:cNvPr id="5" name="Rectangle 6"/>
          <p:cNvSpPr>
            <a:spLocks noChangeArrowheads="1"/>
          </p:cNvSpPr>
          <p:nvPr/>
        </p:nvSpPr>
        <p:spPr bwMode="hidden">
          <a:xfrm>
            <a:off x="914400" y="1066800"/>
            <a:ext cx="7427913" cy="2533650"/>
          </a:xfrm>
          <a:prstGeom prst="rect">
            <a:avLst/>
          </a:prstGeom>
          <a:solidFill>
            <a:schemeClr val="accent2"/>
          </a:solidFill>
          <a:ln w="9525">
            <a:noFill/>
            <a:miter lim="800000"/>
            <a:headEnd/>
            <a:tailEnd/>
          </a:ln>
        </p:spPr>
        <p:txBody>
          <a:bodyPr lIns="91435" tIns="45718" rIns="91435" bIns="45718"/>
          <a:lstStyle/>
          <a:p>
            <a:pPr>
              <a:defRPr/>
            </a:pPr>
            <a:endParaRPr lang="en-GB">
              <a:solidFill>
                <a:schemeClr val="tx1"/>
              </a:solidFill>
              <a:latin typeface="Times New Roman" pitchFamily="18" charset="0"/>
              <a:ea typeface="ＭＳ Ｐゴシック" charset="-128"/>
            </a:endParaRPr>
          </a:p>
        </p:txBody>
      </p:sp>
      <p:sp>
        <p:nvSpPr>
          <p:cNvPr id="39953" name="Rectangle 17"/>
          <p:cNvSpPr>
            <a:spLocks noGrp="1" noChangeArrowheads="1"/>
          </p:cNvSpPr>
          <p:nvPr>
            <p:ph type="ctrTitle"/>
          </p:nvPr>
        </p:nvSpPr>
        <p:spPr>
          <a:xfrm>
            <a:off x="2209800" y="1219200"/>
            <a:ext cx="6019800" cy="2209800"/>
          </a:xfrm>
          <a:prstGeom prst="rect">
            <a:avLst/>
          </a:prstGeom>
        </p:spPr>
        <p:txBody>
          <a:bodyPr lIns="91435" tIns="45718" rIns="91435" bIns="45718"/>
          <a:lstStyle>
            <a:lvl1pPr>
              <a:defRPr sz="4200">
                <a:solidFill>
                  <a:schemeClr val="tx2"/>
                </a:solidFill>
              </a:defRPr>
            </a:lvl1pPr>
          </a:lstStyle>
          <a:p>
            <a:r>
              <a:rPr lang="en-US"/>
              <a:t>APPArati </a:t>
            </a:r>
            <a:br>
              <a:rPr lang="en-US"/>
            </a:br>
            <a:r>
              <a:rPr lang="en-US"/>
              <a:t>sperimentali</a:t>
            </a:r>
          </a:p>
        </p:txBody>
      </p:sp>
      <p:sp>
        <p:nvSpPr>
          <p:cNvPr id="39954" name="Rectangle 18"/>
          <p:cNvSpPr>
            <a:spLocks noGrp="1" noChangeArrowheads="1"/>
          </p:cNvSpPr>
          <p:nvPr>
            <p:ph type="subTitle" idx="1"/>
          </p:nvPr>
        </p:nvSpPr>
        <p:spPr>
          <a:xfrm>
            <a:off x="2209800" y="3886200"/>
            <a:ext cx="6019800" cy="1752600"/>
          </a:xfrm>
          <a:prstGeom prst="rect">
            <a:avLst/>
          </a:prstGeom>
        </p:spPr>
        <p:txBody>
          <a:bodyPr lIns="91435" tIns="45718" rIns="91435" bIns="45718"/>
          <a:lstStyle>
            <a:lvl1pPr marL="0" indent="0">
              <a:buFont typeface="Wingdings" pitchFamily="2" charset="2"/>
              <a:buNone/>
              <a:defRPr sz="3200"/>
            </a:lvl1pPr>
          </a:lstStyle>
          <a:p>
            <a:r>
              <a:rPr lang="en-US"/>
              <a:t>Click to ed</a:t>
            </a:r>
          </a:p>
        </p:txBody>
      </p:sp>
      <p:sp>
        <p:nvSpPr>
          <p:cNvPr id="6" name="Date Placeholder 5"/>
          <p:cNvSpPr>
            <a:spLocks noGrp="1" noChangeArrowheads="1"/>
          </p:cNvSpPr>
          <p:nvPr>
            <p:ph type="dt" sz="half" idx="10"/>
          </p:nvPr>
        </p:nvSpPr>
        <p:spPr>
          <a:xfrm>
            <a:off x="457200" y="6248400"/>
            <a:ext cx="2133600" cy="4572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7" name="Footer Placeholder 6"/>
          <p:cNvSpPr>
            <a:spLocks noGrp="1" noChangeArrowheads="1"/>
          </p:cNvSpPr>
          <p:nvPr>
            <p:ph type="ftr" sz="quarter" idx="11"/>
          </p:nvPr>
        </p:nvSpPr>
        <p:spPr>
          <a:xfrm>
            <a:off x="3124200" y="6248400"/>
            <a:ext cx="2895600" cy="4572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8" name="Slide Number Placeholder 7"/>
          <p:cNvSpPr>
            <a:spLocks noGrp="1" noChangeArrowheads="1"/>
          </p:cNvSpPr>
          <p:nvPr>
            <p:ph type="sldNum" sz="quarter" idx="12"/>
          </p:nvPr>
        </p:nvSpPr>
        <p:spPr>
          <a:xfrm>
            <a:off x="6553200" y="6248400"/>
            <a:ext cx="2133600" cy="457200"/>
          </a:xfrm>
          <a:prstGeom prst="rect">
            <a:avLst/>
          </a:prstGeom>
        </p:spPr>
        <p:txBody>
          <a:bodyPr vert="horz" wrap="square" lIns="91435" tIns="45718" rIns="91435" bIns="45718" numCol="1" anchor="t" anchorCtr="0" compatLnSpc="1">
            <a:prstTxWarp prst="textNoShape">
              <a:avLst/>
            </a:prstTxWarp>
          </a:bodyPr>
          <a:lstStyle>
            <a:lvl1pPr>
              <a:defRPr sz="1200">
                <a:ea typeface="ＭＳ Ｐゴシック" charset="-128"/>
              </a:defRPr>
            </a:lvl1pPr>
          </a:lstStyle>
          <a:p>
            <a:pPr>
              <a:defRPr/>
            </a:pPr>
            <a:fld id="{A3E29840-8776-4BC4-9887-69A20A6D737B}" type="slidenum">
              <a:rPr lang="en-US"/>
              <a:pPr>
                <a:defRPr/>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1"/>
            <a:ext cx="8229600" cy="762000"/>
          </a:xfrm>
          <a:prstGeom prst="rect">
            <a:avLst/>
          </a:prstGeom>
        </p:spPr>
        <p:txBody>
          <a:bodyPr lIns="91435" tIns="45718" rIns="91435" bIns="45718"/>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800600"/>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noChangeArrowheads="1"/>
          </p:cNvSpPr>
          <p:nvPr>
            <p:ph type="ftr" sz="quarter" idx="10"/>
          </p:nvPr>
        </p:nvSpPr>
        <p:spPr>
          <a:xfrm>
            <a:off x="3124200" y="6553200"/>
            <a:ext cx="28956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5" name="Slide Number Placeholder 4"/>
          <p:cNvSpPr>
            <a:spLocks noGrp="1" noChangeArrowheads="1"/>
          </p:cNvSpPr>
          <p:nvPr>
            <p:ph type="sldNum" sz="quarter" idx="11"/>
          </p:nvPr>
        </p:nvSpPr>
        <p:spPr>
          <a:xfrm>
            <a:off x="7543800" y="6553200"/>
            <a:ext cx="1600200" cy="304800"/>
          </a:xfrm>
          <a:prstGeom prst="rect">
            <a:avLst/>
          </a:prstGeom>
        </p:spPr>
        <p:txBody>
          <a:bodyPr vert="horz" wrap="square" lIns="91435" tIns="45718" rIns="91435" bIns="45718" numCol="1" anchor="t" anchorCtr="0" compatLnSpc="1">
            <a:prstTxWarp prst="textNoShape">
              <a:avLst/>
            </a:prstTxWarp>
          </a:bodyPr>
          <a:lstStyle>
            <a:lvl1pPr>
              <a:defRPr>
                <a:ea typeface="ＭＳ Ｐゴシック" charset="-128"/>
              </a:defRPr>
            </a:lvl1pPr>
          </a:lstStyle>
          <a:p>
            <a:pPr>
              <a:defRPr/>
            </a:pPr>
            <a:fld id="{B31B0581-AE10-4E76-8E6E-F712E0806018}" type="slidenum">
              <a:rPr lang="en-US"/>
              <a:pPr>
                <a:defRPr/>
              </a:pPr>
              <a:t>‹n.›</a:t>
            </a:fld>
            <a:endParaRPr lang="en-US" sz="1200"/>
          </a:p>
        </p:txBody>
      </p:sp>
      <p:sp>
        <p:nvSpPr>
          <p:cNvPr id="6" name="Rectangle 17"/>
          <p:cNvSpPr>
            <a:spLocks noGrp="1" noChangeArrowheads="1"/>
          </p:cNvSpPr>
          <p:nvPr>
            <p:ph type="dt" sz="half" idx="12"/>
          </p:nvPr>
        </p:nvSpPr>
        <p:spPr>
          <a:xfrm>
            <a:off x="0" y="6553200"/>
            <a:ext cx="18288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lIns="91435" tIns="45718" rIns="91435" bIns="45718"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1"/>
            <a:ext cx="5111750" cy="5853113"/>
          </a:xfrm>
          <a:prstGeom prst="rect">
            <a:avLst/>
          </a:prstGeom>
        </p:spPr>
        <p:txBody>
          <a:bodyPr vert="horz" lIns="91435" tIns="45718" rIns="91435"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vert="horz" lIns="91435" tIns="45718" rIns="91435" bIns="45718"/>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500C452A-B8CB-4CC2-9F1E-6D991DC31537}" type="slidenum">
              <a:rPr lang="en-US"/>
              <a:pPr>
                <a:defRPr/>
              </a:pPr>
              <a:t>‹n.›</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35" tIns="45718" rIns="91435" bIns="45718"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lIns="91435" tIns="45718" rIns="91435" bIns="45718"/>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435" tIns="45718" rIns="91435" bIns="45718"/>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920EDF4-D6AB-4BAF-A382-D2A432DDB771}" type="slidenum">
              <a:rPr lang="en-US"/>
              <a:pPr>
                <a:defRPr/>
              </a:pPr>
              <a:t>‹n.›</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1"/>
            <a:ext cx="7772400" cy="990600"/>
          </a:xfrm>
          <a:prstGeom prst="rect">
            <a:avLst/>
          </a:prstGeom>
        </p:spPr>
        <p:txBody>
          <a:bodyPr lIns="91435" tIns="45718" rIns="91435" bIns="45718"/>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11AB6DD-B5C1-4780-97D6-3DC2F4E50EB0}" type="slidenum">
              <a:rPr lang="en-US"/>
              <a:pPr>
                <a:defRPr/>
              </a:pPr>
              <a:t>‹n.›</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1"/>
            <a:ext cx="2057400" cy="6049963"/>
          </a:xfrm>
          <a:prstGeom prst="rect">
            <a:avLst/>
          </a:prstGeom>
        </p:spPr>
        <p:txBody>
          <a:bodyPr vert="eaVert" lIns="91435" tIns="45718" rIns="91435" bIns="45718"/>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1"/>
            <a:ext cx="6019800" cy="6049963"/>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742C9A4A-5C56-4452-8E9A-D475E970EFAF}" type="slidenum">
              <a:rPr lang="en-US"/>
              <a:pPr>
                <a:defRPr/>
              </a:pPr>
              <a:t>‹n.›</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1"/>
            <a:ext cx="7772400" cy="990600"/>
          </a:xfrm>
          <a:prstGeom prst="rect">
            <a:avLst/>
          </a:prstGeom>
        </p:spPr>
        <p:txBody>
          <a:bodyPr lIns="91435" tIns="45718" rIns="91435" bIns="45718"/>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a:prstGeom prst="rect">
            <a:avLst/>
          </a:prstGeom>
        </p:spPr>
        <p:txBody>
          <a:bodyPr vert="horz"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1"/>
            <a:ext cx="4038600" cy="4525963"/>
          </a:xfrm>
          <a:prstGeom prst="rect">
            <a:avLst/>
          </a:prstGeom>
        </p:spPr>
        <p:txBody>
          <a:bodyPr vert="horz" lIns="91435" tIns="45718" rIns="91435" bIns="45718"/>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fld id="{8E01DF0D-DB1B-46EB-999D-B5683AA18770}" type="slidenum">
              <a:rPr lang="en-US"/>
              <a:pPr>
                <a:defRPr/>
              </a:pPr>
              <a:t>‹n.›</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1"/>
            <a:ext cx="7772400" cy="990600"/>
          </a:xfrm>
          <a:prstGeom prst="rect">
            <a:avLst/>
          </a:prstGeom>
        </p:spPr>
        <p:txBody>
          <a:bodyPr lIns="91435" tIns="45718" rIns="91435" bIns="45718"/>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vert="horz"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9"/>
            <a:ext cx="4038600" cy="2187575"/>
          </a:xfrm>
          <a:prstGeom prst="rect">
            <a:avLst/>
          </a:prstGeom>
        </p:spPr>
        <p:txBody>
          <a:bodyPr vert="horz"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1"/>
            <a:ext cx="4038600" cy="4525963"/>
          </a:xfrm>
          <a:prstGeom prst="rect">
            <a:avLst/>
          </a:prstGeom>
        </p:spPr>
        <p:txBody>
          <a:bodyPr vert="horz"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49CFB612-F207-4D45-90F2-DCC1D110183B}" type="slidenum">
              <a:rPr lang="en-US"/>
              <a:pPr>
                <a:defRPr/>
              </a:pPr>
              <a:t>‹n.›</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lIns="91435" tIns="45718" rIns="91435" bIns="45718"/>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lIns="91435" tIns="45718" rIns="91435" bIns="45718"/>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GB"/>
          </a:p>
        </p:txBody>
      </p:sp>
      <p:sp>
        <p:nvSpPr>
          <p:cNvPr id="4" name="Slide Number Placeholder 1"/>
          <p:cNvSpPr>
            <a:spLocks noGrp="1"/>
          </p:cNvSpPr>
          <p:nvPr>
            <p:ph type="sldNum" sz="quarter" idx="10"/>
          </p:nvPr>
        </p:nvSpPr>
        <p:spPr/>
        <p:txBody>
          <a:bodyPr/>
          <a:lstStyle>
            <a:lvl1pPr>
              <a:defRPr>
                <a:latin typeface="Comic Sans MS" pitchFamily="66" charset="0"/>
              </a:defRPr>
            </a:lvl1pPr>
          </a:lstStyle>
          <a:p>
            <a:pPr>
              <a:defRPr/>
            </a:pPr>
            <a:r>
              <a:rPr lang="en-US"/>
              <a:t>4-</a:t>
            </a:r>
            <a:fld id="{9BB3B280-23B5-4C4D-BBE1-E17EF075D321}" type="slidenum">
              <a:rPr lang="en-US"/>
              <a:pPr>
                <a:defRPr/>
              </a:pPr>
              <a:t>‹n.›</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5" tIns="45718" rIns="91435" bIns="45718"/>
          <a:lstStyle/>
          <a:p>
            <a:r>
              <a:rPr lang="en-US" smtClean="0"/>
              <a:t>Click to edit Master title style</a:t>
            </a:r>
            <a:endParaRPr lang="en-GB"/>
          </a:p>
        </p:txBody>
      </p:sp>
      <p:sp>
        <p:nvSpPr>
          <p:cNvPr id="3" name="Content Placeholder 2"/>
          <p:cNvSpPr>
            <a:spLocks noGrp="1"/>
          </p:cNvSpPr>
          <p:nvPr>
            <p:ph idx="1"/>
          </p:nvPr>
        </p:nvSpPr>
        <p:spPr>
          <a:xfrm>
            <a:off x="457200" y="1600201"/>
            <a:ext cx="8229600" cy="4525963"/>
          </a:xfrm>
          <a:prstGeom prst="rect">
            <a:avLst/>
          </a:prstGeom>
        </p:spPr>
        <p:txBody>
          <a:bodyPr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1"/>
          <p:cNvSpPr>
            <a:spLocks noGrp="1"/>
          </p:cNvSpPr>
          <p:nvPr>
            <p:ph type="sldNum" sz="quarter" idx="10"/>
          </p:nvPr>
        </p:nvSpPr>
        <p:spPr/>
        <p:txBody>
          <a:bodyPr/>
          <a:lstStyle>
            <a:lvl1pPr>
              <a:defRPr>
                <a:latin typeface="Comic Sans MS" pitchFamily="66" charset="0"/>
              </a:defRPr>
            </a:lvl1pPr>
          </a:lstStyle>
          <a:p>
            <a:pPr>
              <a:defRPr/>
            </a:pPr>
            <a:r>
              <a:rPr lang="en-US"/>
              <a:t>4-</a:t>
            </a:r>
            <a:fld id="{7C4784C5-8166-4FD9-9DC0-97BA64F2380F}" type="slidenum">
              <a:rPr lang="en-US"/>
              <a:pPr>
                <a:defRPr/>
              </a:pPr>
              <a:t>‹n.›</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lIns="91435" tIns="45718" rIns="91435" bIns="45718"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a:prstGeom prst="rect">
            <a:avLst/>
          </a:prstGeom>
        </p:spPr>
        <p:txBody>
          <a:bodyPr lIns="91435" tIns="45718" rIns="91435" bIns="45718"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Slide Number Placeholder 1"/>
          <p:cNvSpPr>
            <a:spLocks noGrp="1"/>
          </p:cNvSpPr>
          <p:nvPr>
            <p:ph type="sldNum" sz="quarter" idx="10"/>
          </p:nvPr>
        </p:nvSpPr>
        <p:spPr/>
        <p:txBody>
          <a:bodyPr/>
          <a:lstStyle>
            <a:lvl1pPr>
              <a:defRPr>
                <a:latin typeface="Comic Sans MS" pitchFamily="66" charset="0"/>
              </a:defRPr>
            </a:lvl1pPr>
          </a:lstStyle>
          <a:p>
            <a:pPr>
              <a:defRPr/>
            </a:pPr>
            <a:r>
              <a:rPr lang="en-US"/>
              <a:t>4-</a:t>
            </a:r>
            <a:fld id="{575B9A3A-9361-4C3F-AC90-7DFE285DAF93}" type="slidenum">
              <a:rPr lang="en-US"/>
              <a:pPr>
                <a:defRPr/>
              </a:pPr>
              <a:t>‹n.›</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5" tIns="45718" rIns="91435" bIns="45718"/>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a:prstGeom prst="rect">
            <a:avLst/>
          </a:prstGeom>
        </p:spPr>
        <p:txBody>
          <a:bodyPr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a:prstGeom prst="rect">
            <a:avLst/>
          </a:prstGeom>
        </p:spPr>
        <p:txBody>
          <a:bodyPr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1"/>
          <p:cNvSpPr>
            <a:spLocks noGrp="1"/>
          </p:cNvSpPr>
          <p:nvPr>
            <p:ph type="sldNum" sz="quarter" idx="10"/>
          </p:nvPr>
        </p:nvSpPr>
        <p:spPr/>
        <p:txBody>
          <a:bodyPr/>
          <a:lstStyle>
            <a:lvl1pPr>
              <a:defRPr>
                <a:latin typeface="Comic Sans MS" pitchFamily="66" charset="0"/>
              </a:defRPr>
            </a:lvl1pPr>
          </a:lstStyle>
          <a:p>
            <a:pPr>
              <a:defRPr/>
            </a:pPr>
            <a:r>
              <a:rPr lang="en-US"/>
              <a:t>4-</a:t>
            </a:r>
            <a:fld id="{FC851DC1-B7DA-4FC4-AB6A-60C628B864D8}" type="slidenum">
              <a:rPr lang="en-US"/>
              <a:pPr>
                <a:defRPr/>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5867400"/>
          </a:xfrm>
          <a:prstGeom prst="rect">
            <a:avLst/>
          </a:prstGeom>
        </p:spPr>
        <p:txBody>
          <a:bodyPr vert="eaVert" lIns="91435" tIns="45718" rIns="91435" bIns="45718"/>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5867400"/>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noChangeArrowheads="1"/>
          </p:cNvSpPr>
          <p:nvPr>
            <p:ph type="ftr" sz="quarter" idx="10"/>
          </p:nvPr>
        </p:nvSpPr>
        <p:spPr>
          <a:xfrm>
            <a:off x="3124200" y="6553200"/>
            <a:ext cx="28956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5" name="Slide Number Placeholder 4"/>
          <p:cNvSpPr>
            <a:spLocks noGrp="1" noChangeArrowheads="1"/>
          </p:cNvSpPr>
          <p:nvPr>
            <p:ph type="sldNum" sz="quarter" idx="11"/>
          </p:nvPr>
        </p:nvSpPr>
        <p:spPr>
          <a:xfrm>
            <a:off x="7543800" y="6553200"/>
            <a:ext cx="1600200" cy="304800"/>
          </a:xfrm>
          <a:prstGeom prst="rect">
            <a:avLst/>
          </a:prstGeom>
        </p:spPr>
        <p:txBody>
          <a:bodyPr vert="horz" wrap="square" lIns="91435" tIns="45718" rIns="91435" bIns="45718" numCol="1" anchor="t" anchorCtr="0" compatLnSpc="1">
            <a:prstTxWarp prst="textNoShape">
              <a:avLst/>
            </a:prstTxWarp>
          </a:bodyPr>
          <a:lstStyle>
            <a:lvl1pPr>
              <a:defRPr>
                <a:ea typeface="ＭＳ Ｐゴシック" charset="-128"/>
              </a:defRPr>
            </a:lvl1pPr>
          </a:lstStyle>
          <a:p>
            <a:pPr>
              <a:defRPr/>
            </a:pPr>
            <a:fld id="{4F532212-2E1A-4519-81CD-40000B6451AA}" type="slidenum">
              <a:rPr lang="en-US"/>
              <a:pPr>
                <a:defRPr/>
              </a:pPr>
              <a:t>‹n.›</a:t>
            </a:fld>
            <a:endParaRPr lang="en-US" sz="1200"/>
          </a:p>
        </p:txBody>
      </p:sp>
      <p:sp>
        <p:nvSpPr>
          <p:cNvPr id="6" name="Rectangle 17"/>
          <p:cNvSpPr>
            <a:spLocks noGrp="1" noChangeArrowheads="1"/>
          </p:cNvSpPr>
          <p:nvPr>
            <p:ph type="dt" sz="half" idx="12"/>
          </p:nvPr>
        </p:nvSpPr>
        <p:spPr>
          <a:xfrm>
            <a:off x="0" y="6553200"/>
            <a:ext cx="18288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5" tIns="45718" rIns="91435" bIns="45718"/>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lIns="91435" tIns="45718" rIns="91435" bIns="45718"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a:prstGeom prst="rect">
            <a:avLst/>
          </a:prstGeom>
        </p:spPr>
        <p:txBody>
          <a:bodyPr lIns="91435" tIns="45718" rIns="91435" bIns="45718"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1"/>
          <p:cNvSpPr>
            <a:spLocks noGrp="1"/>
          </p:cNvSpPr>
          <p:nvPr>
            <p:ph type="sldNum" sz="quarter" idx="10"/>
          </p:nvPr>
        </p:nvSpPr>
        <p:spPr/>
        <p:txBody>
          <a:bodyPr/>
          <a:lstStyle>
            <a:lvl1pPr>
              <a:defRPr>
                <a:latin typeface="Comic Sans MS" pitchFamily="66" charset="0"/>
              </a:defRPr>
            </a:lvl1pPr>
          </a:lstStyle>
          <a:p>
            <a:pPr>
              <a:defRPr/>
            </a:pPr>
            <a:r>
              <a:rPr lang="en-US"/>
              <a:t>4-</a:t>
            </a:r>
            <a:fld id="{7289A651-50F6-471C-8F65-4CD17F4F43FF}" type="slidenum">
              <a:rPr lang="en-US"/>
              <a:pPr>
                <a:defRPr/>
              </a:pPr>
              <a:t>‹n.›</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5" tIns="45718" rIns="91435" bIns="45718"/>
          <a:lstStyle/>
          <a:p>
            <a:r>
              <a:rPr lang="en-US" smtClean="0"/>
              <a:t>Click to edit Master title style</a:t>
            </a:r>
            <a:endParaRPr lang="en-GB"/>
          </a:p>
        </p:txBody>
      </p:sp>
      <p:sp>
        <p:nvSpPr>
          <p:cNvPr id="3" name="Slide Number Placeholder 1"/>
          <p:cNvSpPr>
            <a:spLocks noGrp="1"/>
          </p:cNvSpPr>
          <p:nvPr>
            <p:ph type="sldNum" sz="quarter" idx="10"/>
          </p:nvPr>
        </p:nvSpPr>
        <p:spPr/>
        <p:txBody>
          <a:bodyPr/>
          <a:lstStyle>
            <a:lvl1pPr>
              <a:defRPr>
                <a:latin typeface="Comic Sans MS" pitchFamily="66" charset="0"/>
              </a:defRPr>
            </a:lvl1pPr>
          </a:lstStyle>
          <a:p>
            <a:pPr>
              <a:defRPr/>
            </a:pPr>
            <a:r>
              <a:rPr lang="en-US"/>
              <a:t>4-</a:t>
            </a:r>
            <a:fld id="{A4066AAC-FD75-4CBE-9BE7-DBE91E957C0E}" type="slidenum">
              <a:rPr lang="en-US"/>
              <a:pPr>
                <a:defRPr/>
              </a:pPr>
              <a:t>‹n.›</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Comic Sans MS" pitchFamily="66" charset="0"/>
              </a:defRPr>
            </a:lvl1pPr>
          </a:lstStyle>
          <a:p>
            <a:pPr>
              <a:defRPr/>
            </a:pPr>
            <a:r>
              <a:rPr lang="en-US"/>
              <a:t>4-</a:t>
            </a:r>
            <a:fld id="{C0B10BFB-D246-4428-99EA-07D1805BACD8}" type="slidenum">
              <a:rPr lang="en-US"/>
              <a:pPr>
                <a:defRPr/>
              </a:pPr>
              <a:t>‹n.›</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lIns="91435" tIns="45718" rIns="91435" bIns="45718"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0" cy="5853113"/>
          </a:xfrm>
          <a:prstGeom prst="rect">
            <a:avLst/>
          </a:prstGeom>
        </p:spPr>
        <p:txBody>
          <a:bodyPr lIns="91435" tIns="45718" rIns="91435"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a:prstGeom prst="rect">
            <a:avLst/>
          </a:prstGeom>
        </p:spPr>
        <p:txBody>
          <a:bodyPr lIns="91435" tIns="45718" rIns="91435" bIns="45718"/>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Slide Number Placeholder 1"/>
          <p:cNvSpPr>
            <a:spLocks noGrp="1"/>
          </p:cNvSpPr>
          <p:nvPr>
            <p:ph type="sldNum" sz="quarter" idx="10"/>
          </p:nvPr>
        </p:nvSpPr>
        <p:spPr/>
        <p:txBody>
          <a:bodyPr/>
          <a:lstStyle>
            <a:lvl1pPr>
              <a:defRPr>
                <a:latin typeface="Comic Sans MS" pitchFamily="66" charset="0"/>
              </a:defRPr>
            </a:lvl1pPr>
          </a:lstStyle>
          <a:p>
            <a:pPr>
              <a:defRPr/>
            </a:pPr>
            <a:r>
              <a:rPr lang="en-US"/>
              <a:t>4-</a:t>
            </a:r>
            <a:fld id="{EF55C21A-4DAD-4E24-BB14-2AE46ADD0A81}" type="slidenum">
              <a:rPr lang="en-US"/>
              <a:pPr>
                <a:defRPr/>
              </a:pPr>
              <a:t>‹n.›</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35" tIns="45718" rIns="91435" bIns="45718"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lIns="91435" tIns="45718" rIns="91435" bIns="45718"/>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lIns="91435" tIns="45718" rIns="91435" bIns="45718"/>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Slide Number Placeholder 1"/>
          <p:cNvSpPr>
            <a:spLocks noGrp="1"/>
          </p:cNvSpPr>
          <p:nvPr>
            <p:ph type="sldNum" sz="quarter" idx="10"/>
          </p:nvPr>
        </p:nvSpPr>
        <p:spPr/>
        <p:txBody>
          <a:bodyPr/>
          <a:lstStyle>
            <a:lvl1pPr>
              <a:defRPr>
                <a:latin typeface="Comic Sans MS" pitchFamily="66" charset="0"/>
              </a:defRPr>
            </a:lvl1pPr>
          </a:lstStyle>
          <a:p>
            <a:pPr>
              <a:defRPr/>
            </a:pPr>
            <a:r>
              <a:rPr lang="en-US"/>
              <a:t>4-</a:t>
            </a:r>
            <a:fld id="{25D770EF-A35E-4EA5-9ADC-6E3307420FF3}" type="slidenum">
              <a:rPr lang="en-US"/>
              <a:pPr>
                <a:defRPr/>
              </a:pPr>
              <a:t>‹n.›</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5" tIns="45718" rIns="91435" bIns="45718"/>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1"/>
          <p:cNvSpPr>
            <a:spLocks noGrp="1"/>
          </p:cNvSpPr>
          <p:nvPr>
            <p:ph type="sldNum" sz="quarter" idx="10"/>
          </p:nvPr>
        </p:nvSpPr>
        <p:spPr/>
        <p:txBody>
          <a:bodyPr/>
          <a:lstStyle>
            <a:lvl1pPr>
              <a:defRPr>
                <a:latin typeface="Comic Sans MS" pitchFamily="66" charset="0"/>
              </a:defRPr>
            </a:lvl1pPr>
          </a:lstStyle>
          <a:p>
            <a:pPr>
              <a:defRPr/>
            </a:pPr>
            <a:r>
              <a:rPr lang="en-US"/>
              <a:t>4-</a:t>
            </a:r>
            <a:fld id="{C1771488-51DF-4975-9630-799061121564}" type="slidenum">
              <a:rPr lang="en-US"/>
              <a:pPr>
                <a:defRPr/>
              </a:pPr>
              <a:t>‹n.›</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lIns="91435" tIns="45718" rIns="91435" bIns="45718"/>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1"/>
          <p:cNvSpPr>
            <a:spLocks noGrp="1"/>
          </p:cNvSpPr>
          <p:nvPr>
            <p:ph type="sldNum" sz="quarter" idx="10"/>
          </p:nvPr>
        </p:nvSpPr>
        <p:spPr/>
        <p:txBody>
          <a:bodyPr/>
          <a:lstStyle>
            <a:lvl1pPr>
              <a:defRPr>
                <a:latin typeface="Comic Sans MS" pitchFamily="66" charset="0"/>
              </a:defRPr>
            </a:lvl1pPr>
          </a:lstStyle>
          <a:p>
            <a:pPr>
              <a:defRPr/>
            </a:pPr>
            <a:r>
              <a:rPr lang="en-US"/>
              <a:t>4-</a:t>
            </a:r>
            <a:fld id="{CA0D9A3F-7C09-45C4-8C9E-7ED8BCCF2F91}" type="slidenum">
              <a:rPr lang="en-US"/>
              <a:pPr>
                <a:defRPr/>
              </a:pPr>
              <a:t>‹n.›</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78768"/>
            <a:ext cx="8686800" cy="5562600"/>
          </a:xfrm>
        </p:spPr>
        <p:txBody>
          <a:bodyPr/>
          <a:lstStyle>
            <a:lvl1pPr>
              <a:defRPr>
                <a:solidFill>
                  <a:schemeClr val="bg1"/>
                </a:solidFill>
              </a:defRPr>
            </a:lvl1pPr>
            <a:lvl2pPr>
              <a:defRPr>
                <a:solidFill>
                  <a:srgbClr val="800000"/>
                </a:solidFill>
              </a:defRPr>
            </a:lvl2pPr>
            <a:lvl3pPr>
              <a:defRPr>
                <a:solidFill>
                  <a:srgbClr val="000000"/>
                </a:solidFill>
              </a:defRPr>
            </a:lvl3pPr>
            <a:lvl4pPr>
              <a:defRPr>
                <a:solidFill>
                  <a:srgbClr val="000090"/>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838200" y="0"/>
            <a:ext cx="7620000" cy="914400"/>
          </a:xfrm>
          <a:prstGeom prst="rect">
            <a:avLst/>
          </a:prstGeom>
        </p:spPr>
        <p:txBody>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Slide Number Placeholder 5"/>
          <p:cNvSpPr>
            <a:spLocks noGrp="1"/>
          </p:cNvSpPr>
          <p:nvPr>
            <p:ph type="sldNum" sz="quarter" idx="10"/>
          </p:nvPr>
        </p:nvSpPr>
        <p:spPr/>
        <p:txBody>
          <a:bodyPr/>
          <a:lstStyle>
            <a:lvl1pPr>
              <a:defRPr>
                <a:latin typeface="Times New Roman" pitchFamily="18" charset="0"/>
                <a:cs typeface="Times New Roman" pitchFamily="18" charset="0"/>
              </a:defRPr>
            </a:lvl1pPr>
          </a:lstStyle>
          <a:p>
            <a:pPr>
              <a:defRPr/>
            </a:pPr>
            <a:fld id="{061CBB07-B61C-40F3-AEF0-AFAC3414D8DB}" type="slidenum">
              <a:rPr lang="en-US"/>
              <a:pPr>
                <a:defRPr/>
              </a:pPr>
              <a:t>‹n.›</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atin typeface="Times New Roman" pitchFamily="18" charset="0"/>
                <a:cs typeface="Times New Roman" pitchFamily="18" charset="0"/>
              </a:defRPr>
            </a:lvl1pPr>
          </a:lstStyle>
          <a:p>
            <a:pPr>
              <a:defRPr/>
            </a:pPr>
            <a:fld id="{95DFC7EA-A4C9-4265-B60E-AABC0FFFA76F}" type="slidenum">
              <a:rPr lang="en-US"/>
              <a:pPr>
                <a:defRPr/>
              </a:pPr>
              <a:t>‹n.›</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tx2"/>
                </a:solidFill>
              </a:defRPr>
            </a:lvl1pPr>
          </a:lstStyle>
          <a:p>
            <a:pPr>
              <a:defRPr/>
            </a:pPr>
            <a:r>
              <a:rPr lang="en-US"/>
              <a:t>Incontro con i docenti italiani</a:t>
            </a:r>
          </a:p>
        </p:txBody>
      </p:sp>
      <p:sp>
        <p:nvSpPr>
          <p:cNvPr id="5" name="Footer Placeholder 4"/>
          <p:cNvSpPr>
            <a:spLocks noGrp="1"/>
          </p:cNvSpPr>
          <p:nvPr>
            <p:ph type="ftr" sz="quarter" idx="11"/>
          </p:nvPr>
        </p:nvSpPr>
        <p:spPr/>
        <p:txBody>
          <a:bodyPr/>
          <a:lstStyle>
            <a:lvl1pPr>
              <a:defRPr>
                <a:solidFill>
                  <a:schemeClr val="tx2"/>
                </a:solidFill>
                <a:ea typeface="ＭＳ Ｐゴシック" charset="-128"/>
              </a:defRPr>
            </a:lvl1pPr>
          </a:lstStyle>
          <a:p>
            <a:pPr>
              <a:defRPr/>
            </a:pPr>
            <a:r>
              <a:rPr lang="en-US"/>
              <a:t>Chiara Roda – Universita</a:t>
            </a:r>
            <a:r>
              <a:rPr lang="en-US" altLang="it-IT"/>
              <a:t>’</a:t>
            </a:r>
            <a:r>
              <a:rPr lang="en-US"/>
              <a:t> di Pisa &amp; INFN</a:t>
            </a:r>
          </a:p>
        </p:txBody>
      </p:sp>
      <p:sp>
        <p:nvSpPr>
          <p:cNvPr id="6" name="Slide Number Placeholder 5"/>
          <p:cNvSpPr>
            <a:spLocks noGrp="1"/>
          </p:cNvSpPr>
          <p:nvPr>
            <p:ph type="sldNum" sz="quarter" idx="12"/>
          </p:nvPr>
        </p:nvSpPr>
        <p:spPr>
          <a:xfrm>
            <a:off x="6553200" y="6356350"/>
            <a:ext cx="2438400" cy="365125"/>
          </a:xfrm>
        </p:spPr>
        <p:txBody>
          <a:bodyPr/>
          <a:lstStyle>
            <a:lvl1pPr>
              <a:defRPr>
                <a:solidFill>
                  <a:schemeClr val="tx2"/>
                </a:solidFill>
              </a:defRPr>
            </a:lvl1pPr>
          </a:lstStyle>
          <a:p>
            <a:pPr>
              <a:defRPr/>
            </a:pPr>
            <a:fld id="{722ABBD7-CA08-4076-9FCC-B898B1821BE4}" type="slidenum">
              <a:rPr lang="en-US"/>
              <a:pPr>
                <a:defRPr/>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1"/>
            <a:ext cx="8229600" cy="762000"/>
          </a:xfrm>
          <a:prstGeom prst="rect">
            <a:avLst/>
          </a:prstGeom>
        </p:spPr>
        <p:txBody>
          <a:bodyPr lIns="91435" tIns="45718" rIns="91435" bIns="45718"/>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800600"/>
          </a:xfrm>
          <a:prstGeom prst="rect">
            <a:avLst/>
          </a:prstGeom>
        </p:spPr>
        <p:txBody>
          <a:bodyPr lIns="91435" tIns="45718" rIns="91435" bIns="45718"/>
          <a:lstStyle/>
          <a:p>
            <a:pPr lvl="0"/>
            <a:endParaRPr lang="en-US" noProof="0" smtClean="0"/>
          </a:p>
        </p:txBody>
      </p:sp>
      <p:sp>
        <p:nvSpPr>
          <p:cNvPr id="4" name="Text Placeholder 3"/>
          <p:cNvSpPr>
            <a:spLocks noGrp="1"/>
          </p:cNvSpPr>
          <p:nvPr>
            <p:ph type="body" sz="half" idx="2"/>
          </p:nvPr>
        </p:nvSpPr>
        <p:spPr>
          <a:xfrm>
            <a:off x="4648200" y="1600200"/>
            <a:ext cx="4038600" cy="4800600"/>
          </a:xfrm>
          <a:prstGeom prst="rect">
            <a:avLst/>
          </a:prstGeom>
        </p:spPr>
        <p:txBody>
          <a:bodyPr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xfrm>
            <a:off x="3124200" y="6553200"/>
            <a:ext cx="28956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6" name="Rectangle 4"/>
          <p:cNvSpPr>
            <a:spLocks noGrp="1" noChangeArrowheads="1"/>
          </p:cNvSpPr>
          <p:nvPr>
            <p:ph type="sldNum" sz="quarter" idx="11"/>
          </p:nvPr>
        </p:nvSpPr>
        <p:spPr>
          <a:xfrm>
            <a:off x="7543800" y="6553200"/>
            <a:ext cx="1600200" cy="304800"/>
          </a:xfrm>
          <a:prstGeom prst="rect">
            <a:avLst/>
          </a:prstGeom>
        </p:spPr>
        <p:txBody>
          <a:bodyPr vert="horz" wrap="square" lIns="91435" tIns="45718" rIns="91435" bIns="45718" numCol="1" anchor="t" anchorCtr="0" compatLnSpc="1">
            <a:prstTxWarp prst="textNoShape">
              <a:avLst/>
            </a:prstTxWarp>
          </a:bodyPr>
          <a:lstStyle>
            <a:lvl1pPr>
              <a:defRPr>
                <a:ea typeface="ＭＳ Ｐゴシック" charset="-128"/>
              </a:defRPr>
            </a:lvl1pPr>
          </a:lstStyle>
          <a:p>
            <a:pPr>
              <a:defRPr/>
            </a:pPr>
            <a:fld id="{E0583B98-6D5D-4B60-A91C-720B990BF733}" type="slidenum">
              <a:rPr lang="en-US"/>
              <a:pPr>
                <a:defRPr/>
              </a:pPr>
              <a:t>‹n.›</a:t>
            </a:fld>
            <a:endParaRPr lang="en-US" sz="1200"/>
          </a:p>
        </p:txBody>
      </p:sp>
      <p:sp>
        <p:nvSpPr>
          <p:cNvPr id="7" name="Rectangle 17"/>
          <p:cNvSpPr>
            <a:spLocks noGrp="1" noChangeArrowheads="1"/>
          </p:cNvSpPr>
          <p:nvPr>
            <p:ph type="dt" sz="half" idx="12"/>
          </p:nvPr>
        </p:nvSpPr>
        <p:spPr>
          <a:xfrm>
            <a:off x="0" y="6553200"/>
            <a:ext cx="18288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pitchFamily="66" charset="0"/>
              </a:defRPr>
            </a:lvl1pPr>
          </a:lstStyle>
          <a:p>
            <a:pPr>
              <a:defRPr/>
            </a:pPr>
            <a:fld id="{05434725-037E-4EC2-80A0-03B9B66CC4A5}" type="slidenum">
              <a:rPr lang="en-US"/>
              <a:pPr>
                <a:defRPr/>
              </a:pPr>
              <a:t>‹n.›</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05CAE4D-79FB-4FA0-AF63-236C5DCD85D8}" type="slidenum">
              <a:rPr lang="en-US"/>
              <a:pPr>
                <a:defRPr/>
              </a:pPr>
              <a:t>‹n.›</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E35462-5E19-4105-B09C-C2BE1A2A6BD1}" type="slidenum">
              <a:rPr lang="en-US"/>
              <a:pPr>
                <a:defRPr/>
              </a:pPr>
              <a:t>‹n.›</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597908-9CCC-4B98-895F-06DBAC970338}" type="slidenum">
              <a:rPr lang="en-US"/>
              <a:pPr>
                <a:defRPr/>
              </a:pPr>
              <a:t>‹n.›</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01C087-8CFA-47A6-914C-BAB80E10954C}" type="slidenum">
              <a:rPr lang="en-US"/>
              <a:pPr>
                <a:defRPr/>
              </a:pPr>
              <a:t>‹n.›</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9B02F8-1422-4F52-A50F-E98B671CE0B7}" type="slidenum">
              <a:rPr lang="en-US"/>
              <a:pPr>
                <a:defRPr/>
              </a:pPr>
              <a:t>‹n.›</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F9E94C6-4FE3-4A60-AC9D-237F7FA4B7F4}" type="slidenum">
              <a:rPr lang="en-US"/>
              <a:pPr>
                <a:defRPr/>
              </a:pPr>
              <a:t>‹n.›</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20F912D-336D-4481-B03B-2B90046F52C2}" type="slidenum">
              <a:rPr lang="en-US"/>
              <a:pPr>
                <a:defRPr/>
              </a:pPr>
              <a:t>‹n.›</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5DD674E-4AF7-484A-9D72-7BBCB46E592F}" type="slidenum">
              <a:rPr lang="en-US"/>
              <a:pPr>
                <a:defRPr/>
              </a:pPr>
              <a:t>‹n.›</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AF6AB6-BFB1-45E1-B905-1162262EA957}" type="slidenum">
              <a:rPr lang="en-US"/>
              <a:pPr>
                <a:defRPr/>
              </a:pPr>
              <a:t>‹n.›</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a:latin typeface="Comic Sans MS" charset="0"/>
                  <a:ea typeface="+mn-ea"/>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a:latin typeface="Comic Sans MS" charset="0"/>
                  <a:ea typeface="+mn-ea"/>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a:latin typeface="Comic Sans MS" charset="0"/>
                  <a:ea typeface="+mn-ea"/>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ea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a:latin typeface="Comic Sans MS" charset="0"/>
                  <a:ea typeface="+mn-ea"/>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a:latin typeface="Comic Sans MS" charset="0"/>
                <a:ea typeface="+mn-ea"/>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ＭＳ Ｐゴシック" charset="-128"/>
              </a:endParaRPr>
            </a:p>
          </p:txBody>
        </p:sp>
      </p:grpSp>
      <p:sp>
        <p:nvSpPr>
          <p:cNvPr id="13" name="Rectangle 15"/>
          <p:cNvSpPr>
            <a:spLocks noChangeArrowheads="1"/>
          </p:cNvSpPr>
          <p:nvPr/>
        </p:nvSpPr>
        <p:spPr bwMode="auto">
          <a:xfrm>
            <a:off x="5726113" y="4919663"/>
            <a:ext cx="3417887" cy="1382712"/>
          </a:xfrm>
          <a:prstGeom prst="rect">
            <a:avLst/>
          </a:prstGeom>
          <a:noFill/>
          <a:ln w="9525">
            <a:noFill/>
            <a:miter lim="800000"/>
            <a:headEnd/>
            <a:tailEnd/>
          </a:ln>
        </p:spPr>
        <p:txBody>
          <a:bodyPr lIns="91435" tIns="45718" rIns="91435" bIns="45718"/>
          <a:lstStyle/>
          <a:p>
            <a:pPr algn="ctr" eaLnBrk="0" hangingPunct="0">
              <a:defRPr/>
            </a:pPr>
            <a:endParaRPr lang="it-IT">
              <a:latin typeface="Times New Roman" pitchFamily="18" charset="0"/>
              <a:ea typeface="ＭＳ Ｐゴシック" charset="-128"/>
            </a:endParaRPr>
          </a:p>
        </p:txBody>
      </p:sp>
      <p:sp>
        <p:nvSpPr>
          <p:cNvPr id="14" name="Rectangle 16"/>
          <p:cNvSpPr>
            <a:spLocks noChangeArrowheads="1"/>
          </p:cNvSpPr>
          <p:nvPr/>
        </p:nvSpPr>
        <p:spPr bwMode="auto">
          <a:xfrm>
            <a:off x="0" y="5049838"/>
            <a:ext cx="3417888" cy="1382712"/>
          </a:xfrm>
          <a:prstGeom prst="rect">
            <a:avLst/>
          </a:prstGeom>
          <a:noFill/>
          <a:ln w="9525">
            <a:noFill/>
            <a:miter lim="800000"/>
            <a:headEnd/>
            <a:tailEnd/>
          </a:ln>
        </p:spPr>
        <p:txBody>
          <a:bodyPr lIns="91435" tIns="45718" rIns="91435" bIns="45718"/>
          <a:lstStyle/>
          <a:p>
            <a:pPr algn="ctr" eaLnBrk="0" hangingPunct="0">
              <a:defRPr/>
            </a:pPr>
            <a:r>
              <a:rPr lang="en-US">
                <a:latin typeface="Times New Roman" pitchFamily="18" charset="0"/>
                <a:ea typeface="ＭＳ Ｐゴシック" charset="-128"/>
              </a:rPr>
              <a:t> </a:t>
            </a:r>
          </a:p>
        </p:txBody>
      </p:sp>
      <p:sp>
        <p:nvSpPr>
          <p:cNvPr id="616459" name="Rectangle 11"/>
          <p:cNvSpPr>
            <a:spLocks noGrp="1" noChangeArrowheads="1"/>
          </p:cNvSpPr>
          <p:nvPr>
            <p:ph type="ctrTitle" sz="quarter"/>
          </p:nvPr>
        </p:nvSpPr>
        <p:spPr>
          <a:xfrm>
            <a:off x="0" y="0"/>
            <a:ext cx="9144000" cy="838200"/>
          </a:xfrm>
        </p:spPr>
        <p:txBody>
          <a:bodyPr/>
          <a:lstStyle>
            <a:lvl1pPr>
              <a:lnSpc>
                <a:spcPct val="75000"/>
              </a:lnSpc>
              <a:defRPr sz="6000">
                <a:solidFill>
                  <a:schemeClr val="tx1"/>
                </a:solidFill>
              </a:defRPr>
            </a:lvl1pPr>
          </a:lstStyle>
          <a:p>
            <a:r>
              <a:rPr lang="en-US"/>
              <a:t>Click to edit Master title style</a:t>
            </a:r>
          </a:p>
        </p:txBody>
      </p:sp>
      <p:sp>
        <p:nvSpPr>
          <p:cNvPr id="616460" name="Rectangle 12"/>
          <p:cNvSpPr>
            <a:spLocks noGrp="1" noChangeArrowheads="1"/>
          </p:cNvSpPr>
          <p:nvPr>
            <p:ph type="subTitle" sz="quarter" idx="1"/>
          </p:nvPr>
        </p:nvSpPr>
        <p:spPr>
          <a:xfrm>
            <a:off x="0" y="963613"/>
            <a:ext cx="3417888" cy="1382712"/>
          </a:xfrm>
        </p:spPr>
        <p:txBody>
          <a:bodyPr/>
          <a:lstStyle>
            <a:lvl1pPr marL="0" indent="0" algn="ctr">
              <a:lnSpc>
                <a:spcPct val="75000"/>
              </a:lnSpc>
              <a:buFont typeface="Wingdings" charset="2"/>
              <a:buNone/>
              <a:defRPr b="1"/>
            </a:lvl1pPr>
          </a:lstStyle>
          <a:p>
            <a:r>
              <a:rPr lang="it-IT"/>
              <a:t>Click to edit Master subtitle style</a:t>
            </a:r>
          </a:p>
        </p:txBody>
      </p:sp>
      <p:sp>
        <p:nvSpPr>
          <p:cNvPr id="15" name="Rectangle 13"/>
          <p:cNvSpPr>
            <a:spLocks noGrp="1" noChangeArrowheads="1"/>
          </p:cNvSpPr>
          <p:nvPr>
            <p:ph type="ftr" sz="quarter" idx="10"/>
          </p:nvPr>
        </p:nvSpPr>
        <p:spPr bwMode="auto">
          <a:xfrm>
            <a:off x="3197225" y="6381750"/>
            <a:ext cx="2746375" cy="476250"/>
          </a:xfrm>
          <a:prstGeom prst="rect">
            <a:avLst/>
          </a:prstGeom>
          <a:ln>
            <a:miter lim="800000"/>
            <a:headEnd/>
            <a:tailEnd/>
          </a:ln>
        </p:spPr>
        <p:txBody>
          <a:bodyPr vert="horz" wrap="square" lIns="91435" tIns="45718" rIns="91435" bIns="45718" numCol="1" anchor="b" anchorCtr="0" compatLnSpc="1">
            <a:prstTxWarp prst="textNoShape">
              <a:avLst/>
            </a:prstTxWarp>
          </a:bodyPr>
          <a:lstStyle>
            <a:lvl1pPr algn="ctr">
              <a:defRPr sz="2000">
                <a:solidFill>
                  <a:schemeClr val="hlink"/>
                </a:solidFill>
                <a:latin typeface="Arial" charset="0"/>
                <a:ea typeface="+mn-ea"/>
                <a:cs typeface="+mn-cs"/>
              </a:defRPr>
            </a:lvl1pPr>
          </a:lstStyle>
          <a:p>
            <a:pPr>
              <a:defRPr/>
            </a:pPr>
            <a:endParaRPr lang="en-US"/>
          </a:p>
        </p:txBody>
      </p:sp>
      <p:sp>
        <p:nvSpPr>
          <p:cNvPr id="16" name="Rectangle 14"/>
          <p:cNvSpPr>
            <a:spLocks noGrp="1" noChangeArrowheads="1"/>
          </p:cNvSpPr>
          <p:nvPr>
            <p:ph type="sldNum" sz="quarter" idx="11"/>
          </p:nvPr>
        </p:nvSpPr>
        <p:spPr>
          <a:xfrm>
            <a:off x="8412163" y="6381750"/>
            <a:ext cx="731837" cy="476250"/>
          </a:xfrm>
        </p:spPr>
        <p:txBody>
          <a:bodyPr/>
          <a:lstStyle>
            <a:lvl1pPr>
              <a:defRPr/>
            </a:lvl1pPr>
          </a:lstStyle>
          <a:p>
            <a:pPr>
              <a:defRPr/>
            </a:pPr>
            <a:r>
              <a:rPr lang="en-US"/>
              <a:t>  </a:t>
            </a:r>
            <a:fld id="{4F14AB43-9D3A-4AAE-81BB-EDB07575F8E6}" type="slidenum">
              <a:rPr lang="en-US"/>
              <a:pPr>
                <a:defRPr/>
              </a:pPr>
              <a:t>‹n.›</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388A01-8A47-49E9-B760-65FBAF6614F5}" type="slidenum">
              <a:rPr lang="en-US"/>
              <a:pPr>
                <a:defRPr/>
              </a:pPr>
              <a:t>‹n.›</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877317-B5E3-4091-8A57-B55EFAA56BEC}" type="slidenum">
              <a:rPr lang="en-US"/>
              <a:pPr>
                <a:defRPr/>
              </a:pPr>
              <a:t>‹n.›</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8CBED0-433C-47F0-8924-48DB5DF33DFB}" type="slidenum">
              <a:rPr lang="en-US"/>
              <a:pPr>
                <a:defRPr/>
              </a:pPr>
              <a:t>‹n.›</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C6AA991-2E24-4CE9-BC68-F89969C020FC}" type="slidenum">
              <a:rPr lang="en-US"/>
              <a:pPr>
                <a:defRPr/>
              </a:pPr>
              <a:t>‹n.›</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GB"/>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81000" y="1447801"/>
            <a:ext cx="4210050" cy="4684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43450" y="1447801"/>
            <a:ext cx="4211638" cy="4684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EEF9F99-8A2E-45C2-A77C-91BCEEA6492D}" type="slidenum">
              <a:rPr lang="en-US"/>
              <a:pPr>
                <a:defRPr/>
              </a:pPr>
              <a:t>‹n.›</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1964" y="1"/>
            <a:ext cx="2143125" cy="61325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81000" y="1"/>
            <a:ext cx="6278563" cy="61325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382000" cy="8382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81000" y="1447801"/>
            <a:ext cx="4210050" cy="46847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743450" y="1447801"/>
            <a:ext cx="4211638" cy="2265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743450" y="3865563"/>
            <a:ext cx="4211638" cy="2266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382000" cy="8382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81000" y="1447801"/>
            <a:ext cx="4210050" cy="46847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43450" y="1447801"/>
            <a:ext cx="4211638" cy="46847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BAF95F0-555F-4618-9164-F17F87E313AD}" type="datetimeFigureOut">
              <a:rPr lang="en-US"/>
              <a:pPr>
                <a:defRPr/>
              </a:pPr>
              <a:t>11/25/14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pitchFamily="-107"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A38639-0832-4AE2-8E32-3CF6EFF2C60A}" type="slidenum">
              <a:rPr lang="en-US"/>
              <a:pPr>
                <a:defRPr/>
              </a:pPr>
              <a:t>‹n.›</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D35F5C3-3142-49EB-BDC1-1DBCBF883080}" type="datetimeFigureOut">
              <a:rPr lang="en-US"/>
              <a:pPr>
                <a:defRPr/>
              </a:pPr>
              <a:t>11/25/14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pitchFamily="-107"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F339E2-12BA-4E84-BD83-99380428B0F0}" type="slidenum">
              <a:rPr lang="en-US"/>
              <a:pPr>
                <a:defRPr/>
              </a:pPr>
              <a:t>‹n.›</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B34BB5A-A688-40E7-B4CD-8ED616503581}" type="datetimeFigureOut">
              <a:rPr lang="en-US"/>
              <a:pPr>
                <a:defRPr/>
              </a:pPr>
              <a:t>11/25/14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pitchFamily="-107"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B1A9CC-AF95-4C02-BED6-2CDE873DCF1A}" type="slidenum">
              <a:rPr lang="en-US"/>
              <a:pPr>
                <a:defRPr/>
              </a:pPr>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D1D0077-4D3D-44B8-8710-EB2101BC48A2}" type="slidenum">
              <a:rPr lang="en-US"/>
              <a:pPr>
                <a:defRPr/>
              </a:pPr>
              <a:t>‹n.›</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8459AC34-A99E-4350-A0B7-B09192A032FA}" type="datetimeFigureOut">
              <a:rPr lang="en-US"/>
              <a:pPr>
                <a:defRPr/>
              </a:pPr>
              <a:t>11/25/14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pitchFamily="-107"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78F0606-DBB4-4B40-A48C-DE36E7F16639}" type="slidenum">
              <a:rPr lang="en-US"/>
              <a:pPr>
                <a:defRPr/>
              </a:pPr>
              <a:t>‹n.›</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CC23BD22-7482-4FE7-B580-251339B65110}" type="datetimeFigureOut">
              <a:rPr lang="en-US"/>
              <a:pPr>
                <a:defRPr/>
              </a:pPr>
              <a:t>11/25/14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pitchFamily="-107" charset="-128"/>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6BBA9F47-29C9-449E-BD5A-0E6330EA3DA4}" type="slidenum">
              <a:rPr lang="en-US"/>
              <a:pPr>
                <a:defRPr/>
              </a:pPr>
              <a:t>‹n.›</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464B370B-EFA9-44B1-83C3-EB6B80EE83E0}" type="datetimeFigureOut">
              <a:rPr lang="en-US"/>
              <a:pPr>
                <a:defRPr/>
              </a:pPr>
              <a:t>11/25/14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pitchFamily="-107" charset="-128"/>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47CE56AA-C9D8-43C0-AF5F-AFB0B5BA5180}" type="slidenum">
              <a:rPr lang="en-US"/>
              <a:pPr>
                <a:defRPr/>
              </a:pPr>
              <a:t>‹n.›</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EA47B77F-4F8A-454C-A928-7FAAD9699D34}" type="datetimeFigureOut">
              <a:rPr lang="en-US"/>
              <a:pPr>
                <a:defRPr/>
              </a:pPr>
              <a:t>11/25/14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pitchFamily="-107" charset="-128"/>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10F9BF45-8253-4A61-9EC9-E63D8794AA1E}" type="slidenum">
              <a:rPr lang="en-US"/>
              <a:pPr>
                <a:defRPr/>
              </a:pPr>
              <a:t>‹n.›</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E6F346BD-AEA3-4A6F-B027-0516D4F846BE}" type="datetimeFigureOut">
              <a:rPr lang="en-US"/>
              <a:pPr>
                <a:defRPr/>
              </a:pPr>
              <a:t>11/25/14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pitchFamily="-107"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9BCB0E5-1A17-4E07-8C26-D6FFBE042A01}" type="slidenum">
              <a:rPr lang="en-US"/>
              <a:pPr>
                <a:defRPr/>
              </a:pPr>
              <a:t>‹n.›</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910D7CE1-5601-4012-BC02-6E7A05C04689}" type="datetimeFigureOut">
              <a:rPr lang="en-US"/>
              <a:pPr>
                <a:defRPr/>
              </a:pPr>
              <a:t>11/25/14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pitchFamily="-107"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F1D2F8F-7FF8-4ED9-978A-0204F8E237B7}" type="slidenum">
              <a:rPr lang="en-US"/>
              <a:pPr>
                <a:defRPr/>
              </a:pPr>
              <a:t>‹n.›</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412213C-E77D-44DF-B16A-BD9E95A8F8CF}" type="datetimeFigureOut">
              <a:rPr lang="en-US"/>
              <a:pPr>
                <a:defRPr/>
              </a:pPr>
              <a:t>11/25/14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pitchFamily="-107"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398614-21A2-4678-B385-D4A1F36D8677}" type="slidenum">
              <a:rPr lang="en-US"/>
              <a:pPr>
                <a:defRPr/>
              </a:pPr>
              <a:t>‹n.›</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59434B7-2A05-4AB5-98B1-E4AE36A43313}" type="datetimeFigureOut">
              <a:rPr lang="en-US"/>
              <a:pPr>
                <a:defRPr/>
              </a:pPr>
              <a:t>11/25/14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pitchFamily="-107"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D65446-9235-47E2-9D46-47641F957186}" type="slidenum">
              <a:rPr lang="en-US"/>
              <a:pPr>
                <a:defRPr/>
              </a:pPr>
              <a:t>‹n.›</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FDEB21-85C1-4489-A30C-5039A01F0A38}" type="slidenum">
              <a:rPr lang="en-US"/>
              <a:pPr>
                <a:defRPr/>
              </a:pPr>
              <a:t>‹n.›</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4B59EB-B910-42A1-A0B4-54DF1AE59A36}" type="slidenum">
              <a:rPr lang="en-US"/>
              <a:pPr>
                <a:defRPr/>
              </a:pPr>
              <a:t>‹n.›</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A06273A-11D0-4E49-973B-F1347BB61773}" type="slidenum">
              <a:rPr lang="en-US"/>
              <a:pPr>
                <a:defRPr/>
              </a:pPr>
              <a:t>‹n.›</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840377-39AD-4F1C-9850-7AC6FCDCD668}" type="slidenum">
              <a:rPr lang="en-US"/>
              <a:pPr>
                <a:defRPr/>
              </a:pPr>
              <a:t>‹n.›</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A26260-5B5A-407C-8B12-1519229D851C}" type="slidenum">
              <a:rPr lang="en-US"/>
              <a:pPr>
                <a:defRPr/>
              </a:pPr>
              <a:t>‹n.›</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A15122-F1E0-40F5-B6C2-735C58316F11}" type="slidenum">
              <a:rPr lang="en-US"/>
              <a:pPr>
                <a:defRPr/>
              </a:pPr>
              <a:t>‹n.›</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6590659-A52B-44FB-82F2-66B375E6E394}" type="slidenum">
              <a:rPr lang="en-US"/>
              <a:pPr>
                <a:defRPr/>
              </a:pPr>
              <a:t>‹n.›</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5671DB0-D841-46F5-8052-8AE27E4CAA3D}" type="slidenum">
              <a:rPr lang="en-US"/>
              <a:pPr>
                <a:defRPr/>
              </a:pPr>
              <a:t>‹n.›</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99332D-1BBE-455B-8383-F4F9B3CCD99E}" type="slidenum">
              <a:rPr lang="en-US"/>
              <a:pPr>
                <a:defRPr/>
              </a:pPr>
              <a:t>‹n.›</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1CE432-C980-4A25-9F73-AEC4D72F92DD}" type="slidenum">
              <a:rPr lang="en-US"/>
              <a:pPr>
                <a:defRPr/>
              </a:pPr>
              <a:t>‹n.›</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8181B7-ADCE-4474-92A5-CF334363A2A3}" type="slidenum">
              <a:rPr lang="en-US"/>
              <a:pPr>
                <a:defRPr/>
              </a:pPr>
              <a:t>‹n.›</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C0E0F3-1E7D-47C2-A5AA-5FB5E72E7AB9}" type="slidenum">
              <a:rPr lang="en-US"/>
              <a:pPr>
                <a:defRPr/>
              </a:pPr>
              <a:t>‹n.›</a:t>
            </a:fld>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755509A-8544-4953-9875-E80933326303}" type="slidenum">
              <a:rPr lang="en-US"/>
              <a:pPr>
                <a:defRPr/>
              </a:pPr>
              <a:t>‹n.›</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AD451830-90B5-4F1B-AB66-88724FB70664}" type="slidenum">
              <a:rPr lang="en-US"/>
              <a:pPr>
                <a:defRPr/>
              </a:pPr>
              <a:t>‹n.›</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FF61D8-FE43-47DE-950A-7EF7C611AA6C}" type="slidenum">
              <a:rPr lang="en-US"/>
              <a:pPr>
                <a:defRPr/>
              </a:pPr>
              <a:t>‹n.›</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FF3A10-431D-4A41-89C1-028A23E4CE12}" type="slidenum">
              <a:rPr lang="en-US"/>
              <a:pPr>
                <a:defRPr/>
              </a:pPr>
              <a:t>‹n.›</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5D4340-6DFF-4FED-AC6F-253F62801E35}" type="slidenum">
              <a:rPr lang="en-US"/>
              <a:pPr>
                <a:defRPr/>
              </a:pPr>
              <a:t>‹n.›</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EBB142-EAFB-4EE1-8CAE-6FA903AACE3A}" type="slidenum">
              <a:rPr lang="en-US"/>
              <a:pPr>
                <a:defRPr/>
              </a:pPr>
              <a:t>‹n.›</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884DAA4-E0DA-4CB8-8406-331291162C7B}" type="slidenum">
              <a:rPr lang="en-US"/>
              <a:pPr>
                <a:defRPr/>
              </a:pPr>
              <a:t>‹n.›</a:t>
            </a:fld>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544CB3-BC85-4638-B973-28E50079449F}" type="slidenum">
              <a:rPr lang="en-US"/>
              <a:pPr>
                <a:defRPr/>
              </a:pPr>
              <a:t>‹n.›</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8D1162D-4F8D-4C42-8E77-E60F85C95259}" type="slidenum">
              <a:rPr lang="en-US"/>
              <a:pPr>
                <a:defRPr/>
              </a:pPr>
              <a:t>‹n.›</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1DDBCE-0F1F-4872-927F-BBB5A9C193F9}" type="slidenum">
              <a:rPr lang="en-US"/>
              <a:pPr>
                <a:defRPr/>
              </a:pPr>
              <a:t>‹n.›</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1C2B76-1E5C-4C50-B343-68529E3EF9A6}" type="slidenum">
              <a:rPr lang="en-US"/>
              <a:pPr>
                <a:defRPr/>
              </a:pPr>
              <a:t>‹n.›</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64E098-3607-4A7C-A8D7-50F461CE08A0}" type="slidenum">
              <a:rPr lang="en-US"/>
              <a:pPr>
                <a:defRPr/>
              </a:pPr>
              <a:t>‹n.›</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E5C863C1-9203-4C97-8CA6-82161B22664E}" type="slidenum">
              <a:rPr lang="en-US"/>
              <a:pPr>
                <a:defRPr/>
              </a:pPr>
              <a:t>‹n.›</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81BE8E-8BEF-4A8E-9C94-EF53ED0F61DC}" type="slidenum">
              <a:rPr lang="en-US"/>
              <a:pPr>
                <a:defRPr/>
              </a:pPr>
              <a:t>‹n.›</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3C2572B-CA5B-4323-95DC-D0B9C2AEA7EA}" type="slidenum">
              <a:rPr lang="en-US"/>
              <a:pPr>
                <a:defRPr/>
              </a:pPr>
              <a:t>‹n.›</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ECDB0C-B4B0-43C8-A618-786B40B63D75}" type="slidenum">
              <a:rPr lang="en-US"/>
              <a:pPr>
                <a:defRPr/>
              </a:pPr>
              <a:t>‹n.›</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9B6E65-9521-4362-A2F0-8F047B5C12FF}" type="slidenum">
              <a:rPr lang="en-US"/>
              <a:pPr>
                <a:defRPr/>
              </a:pPr>
              <a:t>‹n.›</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4576A1-3890-41D3-8C4A-E1D225833BDB}" type="slidenum">
              <a:rPr lang="en-US"/>
              <a:pPr>
                <a:defRPr/>
              </a:pPr>
              <a:t>‹n.›</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579102-8622-4903-85F5-81CCD04A92C8}" type="slidenum">
              <a:rPr lang="en-US"/>
              <a:pPr>
                <a:defRPr/>
              </a:pPr>
              <a:t>‹n.›</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5E93FCB-E87F-4BB2-B0F9-5ABBC2960E6A}" type="slidenum">
              <a:rPr lang="en-US"/>
              <a:pPr>
                <a:defRPr/>
              </a:pPr>
              <a:t>‹n.›</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E71DD18-853E-452A-AFA2-98E7440D808D}" type="slidenum">
              <a:rPr lang="en-US"/>
              <a:pPr>
                <a:defRPr/>
              </a:pPr>
              <a:t>‹n.›</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FDFC703-3496-4445-8D46-2576E4577978}" type="slidenum">
              <a:rPr lang="en-US"/>
              <a:pPr>
                <a:defRPr/>
              </a:pPr>
              <a:t>‹n.›</a:t>
            </a:fld>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20393F-682D-4A7A-96E0-8307D96059EA}" type="slidenum">
              <a:rPr lang="en-US"/>
              <a:pPr>
                <a:defRPr/>
              </a:pPr>
              <a:t>‹n.›</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FEB03047-7BED-477F-8964-A53510B01634}" type="slidenum">
              <a:rPr lang="en-US"/>
              <a:pPr>
                <a:defRPr/>
              </a:pPr>
              <a:t>‹n.›</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A89146-4B47-469C-94EB-3FB9B578218E}" type="slidenum">
              <a:rPr lang="en-US"/>
              <a:pPr>
                <a:defRPr/>
              </a:pPr>
              <a:t>‹n.›</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ABC775-494D-4BDD-8C8F-B03601E141E0}" type="slidenum">
              <a:rPr lang="en-US"/>
              <a:pPr>
                <a:defRPr/>
              </a:pPr>
              <a:t>‹n.›</a:t>
            </a:fld>
            <a:endParaRPr 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F15EC3-919F-43AB-AA71-CB660872A7FA}" type="slidenum">
              <a:rPr lang="en-US"/>
              <a:pPr>
                <a:defRPr/>
              </a:pPr>
              <a:t>‹n.›</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D520224-18CC-43ED-B807-92BA4D8DDB94}" type="slidenum">
              <a:rPr lang="en-US"/>
              <a:pPr>
                <a:defRPr/>
              </a:pPr>
              <a:t>‹n.›</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955A62-F5F6-4DB5-9A21-48A3DDF23094}" type="slidenum">
              <a:rPr lang="en-US"/>
              <a:pPr>
                <a:defRPr/>
              </a:pPr>
              <a:t>‹n.›</a:t>
            </a:fld>
            <a:endParaRPr 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340246-EF8C-4F0A-B52B-8861745A69D5}" type="slidenum">
              <a:rPr lang="en-US"/>
              <a:pPr>
                <a:defRPr/>
              </a:pPr>
              <a:t>‹n.›</a:t>
            </a:fld>
            <a:endParaRPr 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664327-0647-4765-95BE-83CC56CD8FE0}" type="slidenum">
              <a:rPr lang="en-US"/>
              <a:pPr>
                <a:defRPr/>
              </a:pPr>
              <a:t>‹n.›</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B6423E-5CDE-415F-81CB-638F144A014A}" type="slidenum">
              <a:rPr lang="en-US"/>
              <a:pPr>
                <a:defRPr/>
              </a:pPr>
              <a:t>‹n.›</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013AD9A-7CBC-4D62-89A0-2AEF4B4AA646}" type="slidenum">
              <a:rPr lang="en-US"/>
              <a:pPr>
                <a:defRPr/>
              </a:pPr>
              <a:t>‹n.›</a:t>
            </a:fld>
            <a:endParaRPr 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384E33-99E4-4B0B-AC54-05C8D5C9B6D8}" type="slidenum">
              <a:rPr lang="en-US"/>
              <a:pPr>
                <a:defRPr/>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1"/>
            <a:ext cx="8229600" cy="762000"/>
          </a:xfrm>
          <a:prstGeom prst="rect">
            <a:avLst/>
          </a:prstGeom>
        </p:spPr>
        <p:txBody>
          <a:bodyPr lIns="91435" tIns="45718" rIns="91435" bIns="45718"/>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800600"/>
          </a:xfrm>
          <a:prstGeom prst="rect">
            <a:avLst/>
          </a:prstGeom>
        </p:spPr>
        <p:txBody>
          <a:bodyPr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noChangeArrowheads="1"/>
          </p:cNvSpPr>
          <p:nvPr>
            <p:ph type="ftr" sz="quarter" idx="10"/>
          </p:nvPr>
        </p:nvSpPr>
        <p:spPr>
          <a:xfrm>
            <a:off x="3124200" y="6553200"/>
            <a:ext cx="28956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5" name="Slide Number Placeholder 4"/>
          <p:cNvSpPr>
            <a:spLocks noGrp="1" noChangeArrowheads="1"/>
          </p:cNvSpPr>
          <p:nvPr>
            <p:ph type="sldNum" sz="quarter" idx="11"/>
          </p:nvPr>
        </p:nvSpPr>
        <p:spPr>
          <a:xfrm>
            <a:off x="7543800" y="6553200"/>
            <a:ext cx="1600200" cy="304800"/>
          </a:xfrm>
          <a:prstGeom prst="rect">
            <a:avLst/>
          </a:prstGeom>
        </p:spPr>
        <p:txBody>
          <a:bodyPr vert="horz" wrap="square" lIns="91435" tIns="45718" rIns="91435" bIns="45718" numCol="1" anchor="t" anchorCtr="0" compatLnSpc="1">
            <a:prstTxWarp prst="textNoShape">
              <a:avLst/>
            </a:prstTxWarp>
          </a:bodyPr>
          <a:lstStyle>
            <a:lvl1pPr>
              <a:defRPr>
                <a:ea typeface="ＭＳ Ｐゴシック" charset="-128"/>
              </a:defRPr>
            </a:lvl1pPr>
          </a:lstStyle>
          <a:p>
            <a:pPr>
              <a:defRPr/>
            </a:pPr>
            <a:fld id="{C651202D-8BB9-4BE7-884C-F3A7D8D54C49}" type="slidenum">
              <a:rPr lang="en-US"/>
              <a:pPr>
                <a:defRPr/>
              </a:pPr>
              <a:t>‹n.›</a:t>
            </a:fld>
            <a:endParaRPr lang="en-US" sz="1200"/>
          </a:p>
        </p:txBody>
      </p:sp>
      <p:sp>
        <p:nvSpPr>
          <p:cNvPr id="6" name="Rectangle 17"/>
          <p:cNvSpPr>
            <a:spLocks noGrp="1" noChangeArrowheads="1"/>
          </p:cNvSpPr>
          <p:nvPr>
            <p:ph type="dt" sz="half" idx="12"/>
          </p:nvPr>
        </p:nvSpPr>
        <p:spPr>
          <a:xfrm>
            <a:off x="0" y="6553200"/>
            <a:ext cx="18288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11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8975506-37EC-49B7-964E-E53B6900AFC1}" type="slidenum">
              <a:rPr lang="en-US"/>
              <a:pPr>
                <a:defRPr/>
              </a:pPr>
              <a:t>‹n.›</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1E596C5-0B5D-43D8-A983-9235FF3AB9E7}" type="slidenum">
              <a:rPr lang="en-US"/>
              <a:pPr>
                <a:defRPr/>
              </a:pPr>
              <a:t>‹n.›</a:t>
            </a:fld>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B9F798-4C57-41B1-A865-870FF691414F}" type="slidenum">
              <a:rPr lang="en-US"/>
              <a:pPr>
                <a:defRPr/>
              </a:pPr>
              <a:t>‹n.›</a:t>
            </a:fld>
            <a:endParaRPr 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9D4A3D-8465-4592-A108-231EA5D40583}" type="slidenum">
              <a:rPr lang="en-US"/>
              <a:pPr>
                <a:defRPr/>
              </a:pPr>
              <a:t>‹n.›</a:t>
            </a:fld>
            <a:endParaRPr 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A447F8-54C1-4246-AA7B-6529B01B8749}" type="slidenum">
              <a:rPr lang="en-US"/>
              <a:pPr>
                <a:defRPr/>
              </a:pPr>
              <a:t>‹n.›</a:t>
            </a:fld>
            <a:endParaRPr 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1C8836-3F40-4C6C-9C78-EC7AEEB6A57A}" type="slidenum">
              <a:rPr lang="en-US"/>
              <a:pPr>
                <a:defRPr/>
              </a:pPr>
              <a:t>‹n.›</a:t>
            </a:fld>
            <a:endParaRPr 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03D0778-B8B0-4494-9E6F-0972F3AD2403}" type="slidenum">
              <a:rPr lang="en-US"/>
              <a:pPr>
                <a:defRPr/>
              </a:pPr>
              <a:t>‹n.›</a:t>
            </a:fld>
            <a:endParaRPr lang="en-U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36B7A1-9740-4F70-A7A7-462813434695}" type="slidenum">
              <a:rPr lang="en-US"/>
              <a:pPr>
                <a:defRPr/>
              </a:pPr>
              <a:t>‹n.›</a:t>
            </a:fld>
            <a:endParaRPr 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2CFC19-3B97-4A2C-B4CB-98959E300760}" type="slidenum">
              <a:rPr lang="en-US"/>
              <a:pPr>
                <a:defRPr/>
              </a:pPr>
              <a:t>‹n.›</a:t>
            </a:fld>
            <a:endParaRPr lang="en-US"/>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4912AC-9F79-4329-B01A-FF2C246171B0}" type="slidenum">
              <a:rPr lang="en-US"/>
              <a:pPr>
                <a:defRPr/>
              </a:pPr>
              <a:t>‹n.›</a:t>
            </a:fld>
            <a:endParaRPr lang="en-U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8BD751-26E2-4616-A725-D5F38E38647A}" type="slidenum">
              <a:rPr lang="en-US"/>
              <a:pPr>
                <a:defRPr/>
              </a:pPr>
              <a:t>‹n.›</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4359C73-D503-4D31-A1F4-C286DBE384D1}" type="slidenum">
              <a:rPr lang="en-US"/>
              <a:pPr>
                <a:defRPr/>
              </a:pPr>
              <a:t>‹n.›</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65B4BC-78CA-422B-961B-33CD8BBA6B43}" type="slidenum">
              <a:rPr lang="en-US"/>
              <a:pPr>
                <a:defRPr/>
              </a:pPr>
              <a:t>‹n.›</a:t>
            </a:fld>
            <a:endParaRPr 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06636C-2377-4ECE-A2D6-688FABD7E8D1}" type="slidenum">
              <a:rPr lang="en-US"/>
              <a:pPr>
                <a:defRPr/>
              </a:pPr>
              <a:t>‹n.›</a:t>
            </a:fld>
            <a:endParaRPr 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7736599-40B6-4DC9-A40C-425FEC0DFA37}" type="slidenum">
              <a:rPr lang="en-US"/>
              <a:pPr>
                <a:defRPr/>
              </a:pPr>
              <a:t>‹n.›</a:t>
            </a:fld>
            <a:endParaRPr 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FF724B-11BF-4057-8F12-BACCE88A35D6}" type="slidenum">
              <a:rPr lang="en-US"/>
              <a:pPr>
                <a:defRPr/>
              </a:pPr>
              <a:t>‹n.›</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C5CD6C-BEAB-41AB-A075-46BFCF3B215E}" type="slidenum">
              <a:rPr lang="en-US"/>
              <a:pPr>
                <a:defRPr/>
              </a:pPr>
              <a:t>‹n.›</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039882-7533-4703-8135-70CC49779528}" type="slidenum">
              <a:rPr lang="en-US"/>
              <a:pPr>
                <a:defRPr/>
              </a:pPr>
              <a:t>‹n.›</a:t>
            </a:fld>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4F2920-6FBE-48BB-9732-ED3E00DAB2DC}" type="slidenum">
              <a:rPr lang="en-US"/>
              <a:pPr>
                <a:defRPr/>
              </a:pPr>
              <a:t>‹n.›</a:t>
            </a:fld>
            <a:endParaRPr 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2FF0327-67EE-48D5-A913-1D453A104260}" type="slidenum">
              <a:rPr lang="en-US"/>
              <a:pPr>
                <a:defRPr/>
              </a:pPr>
              <a:t>‹n.›</a:t>
            </a:fld>
            <a:endParaRPr lang="en-U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638E91-71F2-46D4-B1E8-9B45A5BEE851}" type="slidenum">
              <a:rPr lang="en-US"/>
              <a:pPr>
                <a:defRPr/>
              </a:pPr>
              <a:t>‹n.›</a:t>
            </a:fld>
            <a:endParaRPr lang="en-US"/>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3B03DA-497D-410A-A1F0-636DB367DE24}" type="slidenum">
              <a:rPr lang="en-US"/>
              <a:pPr>
                <a:defRPr/>
              </a:pPr>
              <a:t>‹n.›</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ACAE7A1-8427-4AB8-B4C1-5A8695690DDB}" type="slidenum">
              <a:rPr lang="en-US"/>
              <a:pPr>
                <a:defRPr/>
              </a:pPr>
              <a:t>‹n.›</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1102D5-1999-4DE3-BC38-9CD34684651A}" type="slidenum">
              <a:rPr lang="en-US"/>
              <a:pPr>
                <a:defRPr/>
              </a:pPr>
              <a:t>‹n.›</a:t>
            </a:fld>
            <a:endParaRPr 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42BDFD-C576-45B3-9A33-73E34D3543E1}" type="slidenum">
              <a:rPr lang="en-US"/>
              <a:pPr>
                <a:defRPr/>
              </a:pPr>
              <a:t>‹n.›</a:t>
            </a:fld>
            <a:endParaRPr lang="en-US"/>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89B911-BB2B-4DD0-A984-6C1E0254E81E}" type="slidenum">
              <a:rPr lang="en-US"/>
              <a:pPr>
                <a:defRPr/>
              </a:pPr>
              <a:t>‹n.›</a:t>
            </a:fld>
            <a:endParaRPr lang="en-US"/>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002AEC-85AF-4B68-B1B7-C13A8FE67477}" type="slidenum">
              <a:rPr lang="en-US"/>
              <a:pPr>
                <a:defRPr/>
              </a:pPr>
              <a:t>‹n.›</a:t>
            </a:fld>
            <a:endParaRPr lang="en-US"/>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CDB2604-4811-4C0C-B224-178E547FA14E}" type="slidenum">
              <a:rPr lang="en-US"/>
              <a:pPr>
                <a:defRPr/>
              </a:pPr>
              <a:t>‹n.›</a:t>
            </a:fld>
            <a:endParaRPr lang="en-US"/>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DEB822-F3B1-420A-8B06-3978C559A9F0}" type="slidenum">
              <a:rPr lang="en-US"/>
              <a:pPr>
                <a:defRPr/>
              </a:pPr>
              <a:t>‹n.›</a:t>
            </a:fld>
            <a:endParaRPr lang="en-US"/>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846074-220A-4669-87CB-DDE089DE15C2}" type="slidenum">
              <a:rPr lang="en-US"/>
              <a:pPr>
                <a:defRPr/>
              </a:pPr>
              <a:t>‹n.›</a:t>
            </a:fld>
            <a:endParaRPr lang="en-US"/>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4575B7-40B7-44AD-9FA9-B10B35C5EA01}" type="slidenum">
              <a:rPr lang="en-US"/>
              <a:pPr>
                <a:defRPr/>
              </a:pPr>
              <a:t>‹n.›</a:t>
            </a:fld>
            <a:endParaRPr lang="en-US"/>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41DE9B-4CEB-4995-8ACD-8638DC8A8863}" type="slidenum">
              <a:rPr lang="en-US"/>
              <a:pPr>
                <a:defRPr/>
              </a:pPr>
              <a:t>‹n.›</a:t>
            </a:fld>
            <a:endParaRPr lang="en-US"/>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54EFDD-F525-4858-9C1F-8D9C5D0625EB}" type="slidenum">
              <a:rPr lang="en-US"/>
              <a:pPr>
                <a:defRPr/>
              </a:pPr>
              <a:t>‹n.›</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0783B4E-7319-4C79-8773-C176AA525CAB}" type="slidenum">
              <a:rPr lang="en-US"/>
              <a:pPr>
                <a:defRPr/>
              </a:pPr>
              <a:t>‹n.›</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113148-8526-45EF-B8C6-1D03AD0227D2}" type="slidenum">
              <a:rPr lang="en-US"/>
              <a:pPr>
                <a:defRPr/>
              </a:pPr>
              <a:t>‹n.›</a:t>
            </a:fld>
            <a:endParaRPr lang="en-US"/>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35903A-DE5D-43E4-B352-C7F94F90B0CE}" type="slidenum">
              <a:rPr lang="en-US"/>
              <a:pPr>
                <a:defRPr/>
              </a:pPr>
              <a:t>‹n.›</a:t>
            </a:fld>
            <a:endParaRPr lang="en-US"/>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BC7259-2468-4E1F-BBD6-997BEF5847CF}" type="slidenum">
              <a:rPr lang="en-US"/>
              <a:pPr>
                <a:defRPr/>
              </a:pPr>
              <a:t>‹n.›</a:t>
            </a:fld>
            <a:endParaRPr lang="en-US"/>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E4A3CA-25CC-4A5C-8303-79FE672813D0}" type="slidenum">
              <a:rPr lang="en-US"/>
              <a:pPr>
                <a:defRPr/>
              </a:pPr>
              <a:t>‹n.›</a:t>
            </a:fld>
            <a:endParaRPr lang="en-US"/>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C36D2BC-6026-480B-8C82-F693F358B32F}" type="slidenum">
              <a:rPr lang="en-US"/>
              <a:pPr>
                <a:defRPr/>
              </a:pPr>
              <a:t>‹n.›</a:t>
            </a:fld>
            <a:endParaRPr lang="en-US"/>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17EC8B-BD29-4C3E-BFDB-9B9A349C4093}" type="slidenum">
              <a:rPr lang="en-US"/>
              <a:pPr>
                <a:defRPr/>
              </a:pPr>
              <a:t>‹n.›</a:t>
            </a:fld>
            <a:endParaRPr lang="en-US"/>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E781694-9E59-4E6D-A932-DBEBCBEE4D78}" type="slidenum">
              <a:rPr lang="en-US"/>
              <a:pPr>
                <a:defRPr/>
              </a:pPr>
              <a:t>‹n.›</a:t>
            </a:fld>
            <a:endParaRPr lang="en-US"/>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E4600A-46C1-4419-B60B-CC96C26A8E34}" type="slidenum">
              <a:rPr lang="en-US"/>
              <a:pPr>
                <a:defRPr/>
              </a:pPr>
              <a:t>‹n.›</a:t>
            </a:fld>
            <a:endParaRPr lang="en-US"/>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F16C9C-96E3-4B96-8F54-4CB33BEE54B1}" type="slidenum">
              <a:rPr lang="en-US"/>
              <a:pPr>
                <a:defRPr/>
              </a:pPr>
              <a:t>‹n.›</a:t>
            </a:fld>
            <a:endParaRPr lang="en-US"/>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53D67C-0874-466E-99D0-6D9180B68A01}" type="slidenum">
              <a:rPr lang="en-US"/>
              <a:pPr>
                <a:defRPr/>
              </a:pPr>
              <a:t>‹n.›</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i="0"/>
            </a:lvl1pPr>
          </a:lstStyle>
          <a:p>
            <a:pPr>
              <a:defRPr/>
            </a:pPr>
            <a:endParaRPr lang="en-US"/>
          </a:p>
        </p:txBody>
      </p:sp>
    </p:spTree>
  </p:cSld>
  <p:clrMapOvr>
    <a:masterClrMapping/>
  </p:clrMapOvr>
  <p:transition xmlns:p14="http://schemas.microsoft.com/office/powerpoint/2010/main" spd="med"/>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D003EA-5FBC-4F2C-84D4-873F08B1DA67}" type="slidenum">
              <a:rPr lang="en-US"/>
              <a:pPr>
                <a:defRPr/>
              </a:pPr>
              <a:t>‹n.›</a:t>
            </a:fld>
            <a:endParaRPr lang="en-US"/>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B62637-0442-4AE2-8738-0E4E4FCD757E}" type="slidenum">
              <a:rPr lang="en-US"/>
              <a:pPr>
                <a:defRPr/>
              </a:pPr>
              <a:t>‹n.›</a:t>
            </a:fld>
            <a:endParaRPr lang="en-US"/>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262B2B7-0CAB-4D2A-AF62-73C9C7BAEC8D}" type="datetimeFigureOut">
              <a:rPr lang="en-US"/>
              <a:pPr>
                <a:defRPr/>
              </a:pPr>
              <a:t>11/25/14</a:t>
            </a:fld>
            <a:endParaRPr lang="en-US"/>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a:ea typeface="ＭＳ Ｐゴシック" pitchFamily="-107"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403FCB-49B7-44E2-9688-05A4C526BBBA}" type="slidenum">
              <a:rPr lang="en-US"/>
              <a:pPr>
                <a:defRPr/>
              </a:pPr>
              <a:t>‹n.›</a:t>
            </a:fld>
            <a:endParaRPr lang="en-US"/>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FB2DA4-22C6-4140-9FF7-BBA7E1BAB9E5}" type="datetimeFigureOut">
              <a:rPr lang="en-US"/>
              <a:pPr>
                <a:defRPr/>
              </a:pPr>
              <a:t>11/25/14</a:t>
            </a:fld>
            <a:endParaRPr lang="en-US"/>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a:ea typeface="ＭＳ Ｐゴシック" pitchFamily="-107"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EFCFB1-92F9-4BDD-8754-726B899C6EAA}" type="slidenum">
              <a:rPr lang="en-US"/>
              <a:pPr>
                <a:defRPr/>
              </a:pPr>
              <a:t>‹n.›</a:t>
            </a:fld>
            <a:endParaRPr lang="en-US"/>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BA52C90-9CE0-40C6-A78C-4A1170411522}" type="datetimeFigureOut">
              <a:rPr lang="en-US"/>
              <a:pPr>
                <a:defRPr/>
              </a:pPr>
              <a:t>11/25/14</a:t>
            </a:fld>
            <a:endParaRPr lang="en-US"/>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a:ea typeface="ＭＳ Ｐゴシック" pitchFamily="-107"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8F8A97-EE97-4762-B206-5E94E01D523F}" type="slidenum">
              <a:rPr lang="en-US"/>
              <a:pPr>
                <a:defRPr/>
              </a:pPr>
              <a:t>‹n.›</a:t>
            </a:fld>
            <a:endParaRPr lang="en-US"/>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E938DE94-CD30-4C25-B7A4-7B111B60B2D5}" type="datetimeFigureOut">
              <a:rPr lang="en-US"/>
              <a:pPr>
                <a:defRPr/>
              </a:pPr>
              <a:t>11/25/14</a:t>
            </a:fld>
            <a:endParaRPr lang="en-US"/>
          </a:p>
        </p:txBody>
      </p:sp>
      <p:sp>
        <p:nvSpPr>
          <p:cNvPr id="6" name="Footer Placeholder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a:ea typeface="ＭＳ Ｐゴシック" pitchFamily="-107"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D419818-809C-4EC7-BD5C-39CA2CF2994B}" type="slidenum">
              <a:rPr lang="en-US"/>
              <a:pPr>
                <a:defRPr/>
              </a:pPr>
              <a:t>‹n.›</a:t>
            </a:fld>
            <a:endParaRPr lang="en-US"/>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D7A8D72C-02C0-4F2C-8DA1-A7ED7CD83584}" type="datetimeFigureOut">
              <a:rPr lang="en-US"/>
              <a:pPr>
                <a:defRPr/>
              </a:pPr>
              <a:t>11/25/14</a:t>
            </a:fld>
            <a:endParaRPr lang="en-US"/>
          </a:p>
        </p:txBody>
      </p:sp>
      <p:sp>
        <p:nvSpPr>
          <p:cNvPr id="8" name="Footer Placeholder 7"/>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a:ea typeface="ＭＳ Ｐゴシック" pitchFamily="-107" charset="-128"/>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B3E456E0-ED84-4FB1-833D-EFE296B8FF59}" type="slidenum">
              <a:rPr lang="en-US"/>
              <a:pPr>
                <a:defRPr/>
              </a:pPr>
              <a:t>‹n.›</a:t>
            </a:fld>
            <a:endParaRPr lang="en-US"/>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49165F17-1630-484B-8765-99F5418424F1}" type="datetimeFigureOut">
              <a:rPr lang="en-US"/>
              <a:pPr>
                <a:defRPr/>
              </a:pPr>
              <a:t>11/25/14</a:t>
            </a:fld>
            <a:endParaRPr lang="en-US"/>
          </a:p>
        </p:txBody>
      </p:sp>
      <p:sp>
        <p:nvSpPr>
          <p:cNvPr id="4" name="Footer Placeholder 3"/>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a:ea typeface="ＭＳ Ｐゴシック" pitchFamily="-107" charset="-128"/>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478FDF02-2E32-42BD-B366-6D2E4B8E076D}" type="slidenum">
              <a:rPr lang="en-US"/>
              <a:pPr>
                <a:defRPr/>
              </a:pPr>
              <a:t>‹n.›</a:t>
            </a:fld>
            <a:endParaRPr lang="en-US"/>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16843D89-F6B2-4B66-B8CF-BDD0893FA23F}" type="datetimeFigureOut">
              <a:rPr lang="en-US"/>
              <a:pPr>
                <a:defRPr/>
              </a:pPr>
              <a:t>11/25/14</a:t>
            </a:fld>
            <a:endParaRPr lang="en-US"/>
          </a:p>
        </p:txBody>
      </p:sp>
      <p:sp>
        <p:nvSpPr>
          <p:cNvPr id="3" name="Footer Placeholder 2"/>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a:ea typeface="ＭＳ Ｐゴシック" pitchFamily="-107" charset="-128"/>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B1F2B4CA-362D-49F5-A5DE-7171A4A35B09}" type="slidenum">
              <a:rPr lang="en-US"/>
              <a:pPr>
                <a:defRPr/>
              </a:pPr>
              <a:t>‹n.›</a:t>
            </a:fld>
            <a:endParaRPr lang="en-US"/>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FC29CBC7-033F-4C11-B8C3-031D9171DCD8}" type="datetimeFigureOut">
              <a:rPr lang="en-US"/>
              <a:pPr>
                <a:defRPr/>
              </a:pPr>
              <a:t>11/25/14</a:t>
            </a:fld>
            <a:endParaRPr lang="en-US"/>
          </a:p>
        </p:txBody>
      </p:sp>
      <p:sp>
        <p:nvSpPr>
          <p:cNvPr id="6" name="Footer Placeholder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a:ea typeface="ＭＳ Ｐゴシック" pitchFamily="-107"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E507665-3680-45E8-ABB7-9247DF0A815B}" type="slidenum">
              <a:rPr lang="en-US"/>
              <a:pPr>
                <a:defRPr/>
              </a:pPr>
              <a:t>‹n.›</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62707" y="914400"/>
            <a:ext cx="8159262" cy="5486400"/>
          </a:xfrm>
          <a:prstGeom prst="rect">
            <a:avLst/>
          </a:prstGeom>
        </p:spPr>
        <p:txBody>
          <a:bodyPr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i="0"/>
            </a:lvl1pPr>
          </a:lstStyle>
          <a:p>
            <a:pPr>
              <a:defRPr/>
            </a:pPr>
            <a:endParaRPr lang="en-US"/>
          </a:p>
        </p:txBody>
      </p:sp>
    </p:spTree>
  </p:cSld>
  <p:clrMapOvr>
    <a:masterClrMapping/>
  </p:clrMapOvr>
  <p:transition xmlns:p14="http://schemas.microsoft.com/office/powerpoint/2010/main" spd="med"/>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48561DAD-2345-42B3-A1A9-78D59B99808B}" type="datetimeFigureOut">
              <a:rPr lang="en-US"/>
              <a:pPr>
                <a:defRPr/>
              </a:pPr>
              <a:t>11/25/14</a:t>
            </a:fld>
            <a:endParaRPr lang="en-US"/>
          </a:p>
        </p:txBody>
      </p:sp>
      <p:sp>
        <p:nvSpPr>
          <p:cNvPr id="6" name="Footer Placeholder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a:ea typeface="ＭＳ Ｐゴシック" pitchFamily="-107"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DF1664F-2D42-4E01-95EE-100A44F5D4CE}" type="slidenum">
              <a:rPr lang="en-US"/>
              <a:pPr>
                <a:defRPr/>
              </a:pPr>
              <a:t>‹n.›</a:t>
            </a:fld>
            <a:endParaRPr lang="en-US"/>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BF813-B137-4F40-B700-808BBC8F5CAC}" type="datetimeFigureOut">
              <a:rPr lang="en-US"/>
              <a:pPr>
                <a:defRPr/>
              </a:pPr>
              <a:t>11/25/14</a:t>
            </a:fld>
            <a:endParaRPr lang="en-US"/>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a:ea typeface="ＭＳ Ｐゴシック" pitchFamily="-107"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23A893-EDD2-45D8-BFC6-E49112E38239}" type="slidenum">
              <a:rPr lang="en-US"/>
              <a:pPr>
                <a:defRPr/>
              </a:pPr>
              <a:t>‹n.›</a:t>
            </a:fld>
            <a:endParaRPr lang="en-US"/>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27BCB13-7E6A-4540-A791-540B15A9C7BB}" type="datetimeFigureOut">
              <a:rPr lang="en-US"/>
              <a:pPr>
                <a:defRPr/>
              </a:pPr>
              <a:t>11/25/14</a:t>
            </a:fld>
            <a:endParaRPr lang="en-US"/>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a:ea typeface="ＭＳ Ｐゴシック" pitchFamily="-107"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E40180-ACB6-4526-B610-A34116094A80}" type="slidenum">
              <a:rPr lang="en-US"/>
              <a:pPr>
                <a:defRPr/>
              </a:pPr>
              <a:t>‹n.›</a:t>
            </a:fld>
            <a:endParaRPr lang="en-US"/>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lgn="l">
              <a:defRPr/>
            </a:lvl1pPr>
          </a:lstStyle>
          <a:p>
            <a:pPr>
              <a:defRPr/>
            </a:pPr>
            <a:r>
              <a:rPr lang="en-US"/>
              <a:t>Acceleratori</a:t>
            </a:r>
          </a:p>
        </p:txBody>
      </p:sp>
      <p:sp>
        <p:nvSpPr>
          <p:cNvPr id="5" name="Slide Number Placeholder 4"/>
          <p:cNvSpPr>
            <a:spLocks noGrp="1"/>
          </p:cNvSpPr>
          <p:nvPr>
            <p:ph type="sldNum" sz="quarter" idx="11"/>
          </p:nvPr>
        </p:nvSpPr>
        <p:spPr/>
        <p:txBody>
          <a:bodyPr/>
          <a:lstStyle>
            <a:lvl1pPr>
              <a:defRPr/>
            </a:lvl1pPr>
          </a:lstStyle>
          <a:p>
            <a:pPr>
              <a:defRPr/>
            </a:pPr>
            <a:fld id="{E48D44EA-14C9-4F9E-ACF3-E3C92A0E505B}" type="slidenum">
              <a:rPr lang="en-US"/>
              <a:pPr>
                <a:defRPr/>
              </a:pPr>
              <a:t>‹n.›</a:t>
            </a:fld>
            <a:endParaRPr lang="en-US" sz="1200"/>
          </a:p>
        </p:txBody>
      </p:sp>
      <p:sp>
        <p:nvSpPr>
          <p:cNvPr id="6" name="Date Placeholder 5"/>
          <p:cNvSpPr>
            <a:spLocks noGrp="1"/>
          </p:cNvSpPr>
          <p:nvPr>
            <p:ph type="dt" sz="half" idx="12"/>
          </p:nvPr>
        </p:nvSpPr>
        <p:spPr/>
        <p:txBody>
          <a:bodyPr/>
          <a:lstStyle>
            <a:lvl1pPr>
              <a:defRPr/>
            </a:lvl1pPr>
          </a:lstStyle>
          <a:p>
            <a:pPr>
              <a:defRPr/>
            </a:pPr>
            <a:r>
              <a:rPr lang="en-US"/>
              <a:t>2006-I Semestre</a:t>
            </a: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p:txBody>
          <a:bodyPr/>
          <a:lstStyle>
            <a:lvl1pPr eaLnBrk="1" hangingPunct="1">
              <a:defRPr/>
            </a:lvl1pPr>
          </a:lstStyle>
          <a:p>
            <a:pPr>
              <a:defRPr/>
            </a:pPr>
            <a:fld id="{14642D2E-38B4-43D0-829F-0BB557FD29EE}" type="slidenum">
              <a:rPr lang="en-US"/>
              <a:pPr>
                <a:defRPr/>
              </a:pPr>
              <a:t>‹n.›</a:t>
            </a:fld>
            <a:endParaRPr lang="en-US"/>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772400" cy="990600"/>
          </a:xfrm>
          <a:prstGeom prst="rect">
            <a:avLst/>
          </a:prstGeom>
        </p:spPr>
        <p:txBody>
          <a:bodyPr/>
          <a:lstStyle>
            <a:lvl1pPr>
              <a:defRPr>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eaLnBrk="1" hangingPunct="1">
              <a:defRPr/>
            </a:lvl1pPr>
          </a:lstStyle>
          <a:p>
            <a:pPr>
              <a:defRPr/>
            </a:pPr>
            <a:fld id="{5B10FBDD-58B7-4417-9A4A-5B025D473BED}" type="slidenum">
              <a:rPr lang="en-US"/>
              <a:pPr>
                <a:defRPr/>
              </a:pPr>
              <a:t>‹n.›</a:t>
            </a:fld>
            <a:endParaRPr lang="en-US"/>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eaLnBrk="1" hangingPunct="1">
              <a:defRPr/>
            </a:lvl1pPr>
          </a:lstStyle>
          <a:p>
            <a:pPr>
              <a:defRPr/>
            </a:pPr>
            <a:fld id="{447D6E8F-712A-478A-9734-0A50C592B40D}" type="slidenum">
              <a:rPr lang="en-US"/>
              <a:pPr>
                <a:defRPr/>
              </a:pPr>
              <a:t>‹n.›</a:t>
            </a:fld>
            <a:endParaRPr lang="en-US"/>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772400" cy="990600"/>
          </a:xfrm>
          <a:prstGeom prst="rect">
            <a:avLst/>
          </a:prstGeom>
        </p:spPr>
        <p:txBody>
          <a:bodyPr/>
          <a:lstStyle>
            <a:lvl1pPr>
              <a:defRPr>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eaLnBrk="1" hangingPunct="1">
              <a:defRPr/>
            </a:lvl1pPr>
          </a:lstStyle>
          <a:p>
            <a:pPr>
              <a:defRPr/>
            </a:pPr>
            <a:fld id="{8BA19D8A-BC30-4B02-B0DE-8454330E7747}" type="slidenum">
              <a:rPr lang="en-US"/>
              <a:pPr>
                <a:defRPr/>
              </a:pPr>
              <a:t>‹n.›</a:t>
            </a:fld>
            <a:endParaRPr lang="en-US"/>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1" hangingPunct="1">
              <a:defRPr/>
            </a:lvl1pPr>
          </a:lstStyle>
          <a:p>
            <a:pPr>
              <a:defRPr/>
            </a:pPr>
            <a:fld id="{72A1DF30-FBC8-4F12-B99F-5A426C500380}" type="slidenum">
              <a:rPr lang="en-US"/>
              <a:pPr>
                <a:defRPr/>
              </a:pPr>
              <a:t>‹n.›</a:t>
            </a:fld>
            <a:endParaRPr lang="en-US"/>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772400" cy="990600"/>
          </a:xfrm>
          <a:prstGeom prst="rect">
            <a:avLst/>
          </a:prstGeom>
        </p:spPr>
        <p:txBody>
          <a:bodyPr/>
          <a:lstStyle>
            <a:lvl1pPr>
              <a:defRPr>
                <a:effectLst/>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p:txBody>
          <a:bodyPr/>
          <a:lstStyle>
            <a:lvl1pPr eaLnBrk="1" hangingPunct="1">
              <a:defRPr/>
            </a:lvl1pPr>
          </a:lstStyle>
          <a:p>
            <a:pPr>
              <a:defRPr/>
            </a:pPr>
            <a:fld id="{4DD42131-C6C0-4891-9AE6-98669A728258}" type="slidenum">
              <a:rPr lang="en-US"/>
              <a:pPr>
                <a:defRPr/>
              </a:pPr>
              <a:t>‹n.›</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atin typeface="Times New Roman" pitchFamily="18" charset="0"/>
              </a:defRPr>
            </a:lvl1pPr>
          </a:lstStyle>
          <a:p>
            <a:pPr>
              <a:defRPr/>
            </a:pPr>
            <a:fld id="{3DD2D3C9-FAFD-42FC-A4D8-3C116B0A1EE1}" type="slidenum">
              <a:rPr lang="en-US"/>
              <a:pPr>
                <a:defRPr/>
              </a:pPr>
              <a:t>‹n.›</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eaLnBrk="1" hangingPunct="1">
              <a:defRPr/>
            </a:lvl1pPr>
          </a:lstStyle>
          <a:p>
            <a:pPr>
              <a:defRPr/>
            </a:pPr>
            <a:fld id="{44B77937-DA13-497B-A67D-F807F55EE0F6}" type="slidenum">
              <a:rPr lang="en-US"/>
              <a:pPr>
                <a:defRPr/>
              </a:pPr>
              <a:t>‹n.›</a:t>
            </a:fld>
            <a:endParaRPr lang="en-US"/>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eaLnBrk="1" hangingPunct="1">
              <a:defRPr/>
            </a:lvl1pPr>
          </a:lstStyle>
          <a:p>
            <a:pPr>
              <a:defRPr/>
            </a:pPr>
            <a:fld id="{4EB3760E-BD4C-45FA-806B-FC1E2E2AF4D0}" type="slidenum">
              <a:rPr lang="en-US"/>
              <a:pPr>
                <a:defRPr/>
              </a:pPr>
              <a:t>‹n.›</a:t>
            </a:fld>
            <a:endParaRPr lang="en-US"/>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eaLnBrk="1" hangingPunct="1">
              <a:defRPr/>
            </a:lvl1pPr>
          </a:lstStyle>
          <a:p>
            <a:pPr>
              <a:defRPr/>
            </a:pPr>
            <a:fld id="{BE4D9100-7BEE-4225-89F4-2AFFE5FA112B}" type="slidenum">
              <a:rPr lang="en-US"/>
              <a:pPr>
                <a:defRPr/>
              </a:pPr>
              <a:t>‹n.›</a:t>
            </a:fld>
            <a:endParaRPr lang="en-US"/>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772400" cy="990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eaLnBrk="1" hangingPunct="1">
              <a:defRPr/>
            </a:lvl1pPr>
          </a:lstStyle>
          <a:p>
            <a:pPr>
              <a:defRPr/>
            </a:pPr>
            <a:fld id="{A962EED5-DFC3-44C9-9F42-910128A554D2}" type="slidenum">
              <a:rPr lang="en-US"/>
              <a:pPr>
                <a:defRPr/>
              </a:pPr>
              <a:t>‹n.›</a:t>
            </a:fld>
            <a:endParaRPr lang="en-US"/>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49963"/>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019800" cy="6049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eaLnBrk="1" hangingPunct="1">
              <a:defRPr/>
            </a:lvl1pPr>
          </a:lstStyle>
          <a:p>
            <a:pPr>
              <a:defRPr/>
            </a:pPr>
            <a:fld id="{FEB07FD0-64A1-49A6-B3D4-339916B457C0}" type="slidenum">
              <a:rPr lang="en-US"/>
              <a:pPr>
                <a:defRPr/>
              </a:pPr>
              <a:t>‹n.›</a:t>
            </a:fld>
            <a:endParaRPr lang="en-US"/>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772400" cy="9906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a:prstGeom prst="rect">
            <a:avLst/>
          </a:prstGeom>
        </p:spPr>
        <p:txBody>
          <a:bodyPr vert="horz"/>
          <a:lstStyle/>
          <a:p>
            <a:pPr lvl="0"/>
            <a:endParaRPr lang="en-US" noProof="0" smtClean="0"/>
          </a:p>
        </p:txBody>
      </p:sp>
      <p:sp>
        <p:nvSpPr>
          <p:cNvPr id="5" name="Rectangle 6"/>
          <p:cNvSpPr>
            <a:spLocks noGrp="1" noChangeArrowheads="1"/>
          </p:cNvSpPr>
          <p:nvPr>
            <p:ph type="sldNum" sz="quarter" idx="10"/>
          </p:nvPr>
        </p:nvSpPr>
        <p:spPr/>
        <p:txBody>
          <a:bodyPr/>
          <a:lstStyle>
            <a:lvl1pPr eaLnBrk="1" hangingPunct="1">
              <a:defRPr/>
            </a:lvl1pPr>
          </a:lstStyle>
          <a:p>
            <a:pPr>
              <a:defRPr/>
            </a:pPr>
            <a:fld id="{87E808E2-1F00-4D9A-9753-C55B29B3929A}" type="slidenum">
              <a:rPr lang="en-US"/>
              <a:pPr>
                <a:defRPr/>
              </a:pPr>
              <a:t>‹n.›</a:t>
            </a:fld>
            <a:endParaRPr lang="en-US"/>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772400" cy="9906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p:txBody>
          <a:bodyPr/>
          <a:lstStyle>
            <a:lvl1pPr eaLnBrk="1" hangingPunct="1">
              <a:defRPr/>
            </a:lvl1pPr>
          </a:lstStyle>
          <a:p>
            <a:pPr>
              <a:defRPr/>
            </a:pPr>
            <a:fld id="{C6EEB1CE-492D-4529-A7F4-B29AD5952249}" type="slidenum">
              <a:rPr lang="en-US"/>
              <a:pPr>
                <a:defRPr/>
              </a:pPr>
              <a:t>‹n.›</a:t>
            </a:fld>
            <a:endParaRPr lang="en-US"/>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5" name="Rounded Rectangle 4"/>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14"/>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0" name="Rectangle 15"/>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en-US" smtClean="0"/>
              <a:t>Click to edit Master title style</a:t>
            </a:r>
            <a:endParaRPr lang="en-US"/>
          </a:p>
        </p:txBody>
      </p:sp>
      <p:sp>
        <p:nvSpPr>
          <p:cNvPr id="11" name="Date Placeholder 27"/>
          <p:cNvSpPr>
            <a:spLocks noGrp="1"/>
          </p:cNvSpPr>
          <p:nvPr>
            <p:ph type="dt" sz="half" idx="10"/>
          </p:nvPr>
        </p:nvSpPr>
        <p:spPr/>
        <p:txBody>
          <a:bodyPr/>
          <a:lstStyle>
            <a:lvl1pPr>
              <a:defRPr/>
            </a:lvl1pPr>
          </a:lstStyle>
          <a:p>
            <a:pPr>
              <a:defRPr/>
            </a:pPr>
            <a:fld id="{C330A354-C610-4DF8-A7EA-FAA73FACD318}" type="datetimeFigureOut">
              <a:rPr lang="en-US"/>
              <a:pPr>
                <a:defRPr/>
              </a:pPr>
              <a:t>11/25/14</a:t>
            </a:fld>
            <a:endParaRPr lang="en-US"/>
          </a:p>
        </p:txBody>
      </p:sp>
      <p:sp>
        <p:nvSpPr>
          <p:cNvPr id="12" name="Footer Placeholder 16"/>
          <p:cNvSpPr>
            <a:spLocks noGrp="1"/>
          </p:cNvSpPr>
          <p:nvPr>
            <p:ph type="ftr" sz="quarter" idx="11"/>
          </p:nvPr>
        </p:nvSpPr>
        <p:spPr/>
        <p:txBody>
          <a:bodyPr/>
          <a:lstStyle>
            <a:lvl1pPr>
              <a:defRPr/>
            </a:lvl1pPr>
          </a:lstStyle>
          <a:p>
            <a:pPr>
              <a:defRPr/>
            </a:pPr>
            <a:endParaRPr lang="en-US"/>
          </a:p>
        </p:txBody>
      </p:sp>
      <p:sp>
        <p:nvSpPr>
          <p:cNvPr id="13" name="Slide Number Placeholder 28"/>
          <p:cNvSpPr>
            <a:spLocks noGrp="1"/>
          </p:cNvSpPr>
          <p:nvPr>
            <p:ph type="sldNum" sz="quarter" idx="12"/>
          </p:nvPr>
        </p:nvSpPr>
        <p:spPr/>
        <p:txBody>
          <a:bodyPr/>
          <a:lstStyle>
            <a:lvl1pPr>
              <a:defRPr/>
            </a:lvl1pPr>
          </a:lstStyle>
          <a:p>
            <a:pPr>
              <a:defRPr/>
            </a:pPr>
            <a:fld id="{971ED63E-4C93-4C1B-B6F5-963737F6FE06}"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914400" y="1447800"/>
            <a:ext cx="77724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EBB5FCF6-60EF-41D0-ABEE-C9911808F2DF}" type="datetimeFigureOut">
              <a:rPr lang="en-US"/>
              <a:pPr>
                <a:defRPr/>
              </a:pPr>
              <a:t>11/25/14</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7D76A65F-E1E2-44F6-A8AB-BFB91457AD09}" type="slidenum">
              <a:rPr lang="en-US"/>
              <a:pPr>
                <a:defRPr/>
              </a:pPr>
              <a:t>‹n.›</a:t>
            </a:fld>
            <a:endParaRPr lang="en-US"/>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5" name="Rounded Rectangle 4"/>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14"/>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15"/>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fld id="{67DAC5B7-2219-4D75-B9B3-7730FA8E0E59}" type="datetimeFigureOut">
              <a:rPr lang="en-US"/>
              <a:pPr>
                <a:defRPr/>
              </a:pPr>
              <a:t>11/25/14</a:t>
            </a:fld>
            <a:endParaRPr lang="en-US"/>
          </a:p>
        </p:txBody>
      </p:sp>
      <p:sp>
        <p:nvSpPr>
          <p:cNvPr id="10" name="Footer Placeholder 4"/>
          <p:cNvSpPr>
            <a:spLocks noGrp="1"/>
          </p:cNvSpPr>
          <p:nvPr>
            <p:ph type="ftr" sz="quarter" idx="11"/>
          </p:nvPr>
        </p:nvSpPr>
        <p:spPr>
          <a:xfrm>
            <a:off x="800100" y="6172200"/>
            <a:ext cx="4000500" cy="457200"/>
          </a:xfrm>
        </p:spPr>
        <p:txBody>
          <a:bodyPr/>
          <a:lstStyle>
            <a:lvl1pPr>
              <a:defRPr/>
            </a:lvl1pPr>
          </a:lstStyle>
          <a:p>
            <a:pPr>
              <a:defRPr/>
            </a:pPr>
            <a:endParaRPr lang="en-US"/>
          </a:p>
        </p:txBody>
      </p:sp>
      <p:sp>
        <p:nvSpPr>
          <p:cNvPr id="11" name="Slide Number Placeholder 5"/>
          <p:cNvSpPr>
            <a:spLocks noGrp="1"/>
          </p:cNvSpPr>
          <p:nvPr>
            <p:ph type="sldNum" sz="quarter" idx="12"/>
          </p:nvPr>
        </p:nvSpPr>
        <p:spPr>
          <a:xfrm>
            <a:off x="146050" y="6208713"/>
            <a:ext cx="457200" cy="457200"/>
          </a:xfrm>
        </p:spPr>
        <p:txBody>
          <a:bodyPr/>
          <a:lstStyle>
            <a:lvl1pPr>
              <a:defRPr/>
            </a:lvl1pPr>
          </a:lstStyle>
          <a:p>
            <a:pPr>
              <a:defRPr/>
            </a:pPr>
            <a:fld id="{3686F536-776E-42A9-BD92-D7C4A32B703E}"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pitchFamily="66" charset="0"/>
                <a:ea typeface="ＭＳ Ｐゴシック" pitchFamily="-107"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Comic Sans MS" pitchFamily="66" charset="0"/>
                <a:ea typeface="ＭＳ Ｐゴシック" pitchFamily="-107"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pitchFamily="66" charset="0"/>
              </a:defRPr>
            </a:lvl1pPr>
          </a:lstStyle>
          <a:p>
            <a:pPr>
              <a:defRPr/>
            </a:pPr>
            <a:fld id="{D2488648-DD58-485E-A3E8-2382F9FF9238}" type="slidenum">
              <a:rPr lang="en-US"/>
              <a:pPr>
                <a:defRPr/>
              </a:pPr>
              <a:t>‹n.›</a:t>
            </a:fld>
            <a:endParaRPr 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91440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93395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81C5426F-C955-4169-A9BE-9FEEBC642549}" type="datetimeFigureOut">
              <a:rPr lang="en-US"/>
              <a:pPr>
                <a:defRPr/>
              </a:pPr>
              <a:t>11/25/14</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8EA2CB5F-CA13-4412-BE4D-9932E6C3EAB0}" type="slidenum">
              <a:rPr lang="en-US"/>
              <a:pPr>
                <a:defRPr/>
              </a:pPr>
              <a:t>‹n.›</a:t>
            </a:fld>
            <a:endParaRPr lang="en-US"/>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4"/>
          </p:nvPr>
        </p:nvSpPr>
        <p:spPr>
          <a:xfrm>
            <a:off x="49530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82C3061F-2EF7-4DE1-9930-B0AB9FA29BEF}" type="datetimeFigureOut">
              <a:rPr lang="en-US"/>
              <a:pPr>
                <a:defRPr/>
              </a:pPr>
              <a:t>11/25/14</a:t>
            </a:fld>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166A2AD1-A5C9-47D7-86C3-4686D90A36A7}" type="slidenum">
              <a:rPr lang="en-US"/>
              <a:pPr>
                <a:defRPr/>
              </a:pPr>
              <a:t>‹n.›</a:t>
            </a:fld>
            <a:endParaRPr lang="en-US"/>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6D10D038-5607-422D-A37C-4C4E3E2B5833}" type="datetimeFigureOut">
              <a:rPr lang="en-US"/>
              <a:pPr>
                <a:defRPr/>
              </a:pPr>
              <a:t>11/25/14</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361FBF94-E548-4397-9505-9FF069754C75}" type="slidenum">
              <a:rPr lang="en-US"/>
              <a:pPr>
                <a:defRPr/>
              </a:pPr>
              <a:t>‹n.›</a:t>
            </a:fld>
            <a:endParaRPr lang="en-US"/>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D04F9029-92A6-4764-B46C-20345C924C97}" type="datetimeFigureOut">
              <a:rPr lang="en-US"/>
              <a:pPr>
                <a:defRPr/>
              </a:pPr>
              <a:t>11/25/14</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173A4204-65C7-444E-84BC-872BE4901EC2}" type="slidenum">
              <a:rPr lang="en-US"/>
              <a:pPr>
                <a:defRPr/>
              </a:pPr>
              <a:t>‹n.›</a:t>
            </a:fld>
            <a:endParaRPr lang="en-US"/>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6" name="Rounded Rectangle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smtClean="0"/>
              <a:t>Click to edit Master title style</a:t>
            </a:r>
            <a:endParaRPr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fld id="{AE2C0F14-9B17-40FE-8CAF-D9F65B3F49C9}" type="datetimeFigureOut">
              <a:rPr lang="en-US"/>
              <a:pPr>
                <a:defRPr/>
              </a:pPr>
              <a:t>11/25/14</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DA8BE6DF-886F-44B5-ADC5-E02F00BD7D67}" type="slidenum">
              <a:rPr lang="en-US"/>
              <a:pPr>
                <a:defRPr/>
              </a:pPr>
              <a:t>‹n.›</a:t>
            </a:fld>
            <a:endParaRPr lang="en-US"/>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8" name="Date Placeholder 4"/>
          <p:cNvSpPr>
            <a:spLocks noGrp="1"/>
          </p:cNvSpPr>
          <p:nvPr>
            <p:ph type="dt" sz="half" idx="10"/>
          </p:nvPr>
        </p:nvSpPr>
        <p:spPr/>
        <p:txBody>
          <a:bodyPr/>
          <a:lstStyle>
            <a:lvl1pPr>
              <a:defRPr/>
            </a:lvl1pPr>
          </a:lstStyle>
          <a:p>
            <a:pPr>
              <a:defRPr/>
            </a:pPr>
            <a:fld id="{60A8A4F9-C5AE-45CE-9D47-8968B3DC9FBB}" type="datetimeFigureOut">
              <a:rPr lang="en-US"/>
              <a:pPr>
                <a:defRPr/>
              </a:pPr>
              <a:t>11/25/14</a:t>
            </a:fld>
            <a:endParaRPr lang="en-US"/>
          </a:p>
        </p:txBody>
      </p:sp>
      <p:sp>
        <p:nvSpPr>
          <p:cNvPr id="9" name="Footer Placeholder 5"/>
          <p:cNvSpPr>
            <a:spLocks noGrp="1"/>
          </p:cNvSpPr>
          <p:nvPr>
            <p:ph type="ftr" sz="quarter" idx="11"/>
          </p:nvPr>
        </p:nvSpPr>
        <p:spPr>
          <a:xfrm>
            <a:off x="914400" y="6172200"/>
            <a:ext cx="3886200" cy="457200"/>
          </a:xfrm>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146050" y="6208713"/>
            <a:ext cx="457200" cy="457200"/>
          </a:xfrm>
        </p:spPr>
        <p:txBody>
          <a:bodyPr/>
          <a:lstStyle>
            <a:lvl1pPr>
              <a:defRPr/>
            </a:lvl1pPr>
          </a:lstStyle>
          <a:p>
            <a:pPr>
              <a:defRPr/>
            </a:pPr>
            <a:fld id="{9B75D845-B3E3-44BE-970B-59DC39A8A154}" type="slidenum">
              <a:rPr lang="en-US"/>
              <a:pPr>
                <a:defRPr/>
              </a:pPr>
              <a:t>‹n.›</a:t>
            </a:fld>
            <a:endParaRPr lang="en-US"/>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D40D30B1-A4BD-435B-845F-68F5E6C1E82B}" type="datetimeFigureOut">
              <a:rPr lang="en-US"/>
              <a:pPr>
                <a:defRPr/>
              </a:pPr>
              <a:t>11/25/14</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8EBCEF63-11B9-45D1-8AA4-5FE21DA7A13C}" type="slidenum">
              <a:rPr lang="en-US"/>
              <a:pPr>
                <a:defRPr/>
              </a:pPr>
              <a:t>‹n.›</a:t>
            </a:fld>
            <a:endParaRPr lang="en-US"/>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53AF80A2-7DDE-46C7-9514-9CFE2D2E7BEE}" type="datetimeFigureOut">
              <a:rPr lang="en-US"/>
              <a:pPr>
                <a:defRPr/>
              </a:pPr>
              <a:t>11/25/14</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AF8AA59E-066E-4167-A644-A5F3D0AA6E5C}" type="slidenum">
              <a:rPr lang="en-US"/>
              <a:pPr>
                <a:defRPr/>
              </a:pPr>
              <a:t>‹n.›</a:t>
            </a:fld>
            <a:endParaRPr lang="en-US"/>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5" name="Rounded Rectangle 4"/>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14"/>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0" name="Rectangle 15"/>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en-US" smtClean="0"/>
              <a:t>Click to edit Master title style</a:t>
            </a:r>
            <a:endParaRPr lang="en-US"/>
          </a:p>
        </p:txBody>
      </p:sp>
      <p:sp>
        <p:nvSpPr>
          <p:cNvPr id="11" name="Date Placeholder 27"/>
          <p:cNvSpPr>
            <a:spLocks noGrp="1"/>
          </p:cNvSpPr>
          <p:nvPr>
            <p:ph type="dt" sz="half" idx="10"/>
          </p:nvPr>
        </p:nvSpPr>
        <p:spPr/>
        <p:txBody>
          <a:bodyPr/>
          <a:lstStyle>
            <a:lvl1pPr>
              <a:defRPr/>
            </a:lvl1pPr>
          </a:lstStyle>
          <a:p>
            <a:pPr>
              <a:defRPr/>
            </a:pPr>
            <a:fld id="{30219893-2495-4005-86E4-596C1746C3A6}" type="datetimeFigureOut">
              <a:rPr lang="en-US"/>
              <a:pPr>
                <a:defRPr/>
              </a:pPr>
              <a:t>11/25/14</a:t>
            </a:fld>
            <a:endParaRPr lang="en-US"/>
          </a:p>
        </p:txBody>
      </p:sp>
      <p:sp>
        <p:nvSpPr>
          <p:cNvPr id="12" name="Footer Placeholder 16"/>
          <p:cNvSpPr>
            <a:spLocks noGrp="1"/>
          </p:cNvSpPr>
          <p:nvPr>
            <p:ph type="ftr" sz="quarter" idx="11"/>
          </p:nvPr>
        </p:nvSpPr>
        <p:spPr/>
        <p:txBody>
          <a:bodyPr/>
          <a:lstStyle>
            <a:lvl1pPr>
              <a:defRPr/>
            </a:lvl1pPr>
          </a:lstStyle>
          <a:p>
            <a:pPr>
              <a:defRPr/>
            </a:pPr>
            <a:endParaRPr lang="en-US"/>
          </a:p>
        </p:txBody>
      </p:sp>
      <p:sp>
        <p:nvSpPr>
          <p:cNvPr id="13" name="Slide Number Placeholder 28"/>
          <p:cNvSpPr>
            <a:spLocks noGrp="1"/>
          </p:cNvSpPr>
          <p:nvPr>
            <p:ph type="sldNum" sz="quarter" idx="12"/>
          </p:nvPr>
        </p:nvSpPr>
        <p:spPr/>
        <p:txBody>
          <a:bodyPr/>
          <a:lstStyle>
            <a:lvl1pPr>
              <a:defRPr/>
            </a:lvl1pPr>
          </a:lstStyle>
          <a:p>
            <a:pPr>
              <a:defRPr/>
            </a:pPr>
            <a:fld id="{C208BC03-72BF-4CF5-A36C-FBFCC1C74859}"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914400" y="1447800"/>
            <a:ext cx="77724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3706FBFA-1793-484E-99B2-1C95A7A6F739}" type="datetimeFigureOut">
              <a:rPr lang="en-US"/>
              <a:pPr>
                <a:defRPr/>
              </a:pPr>
              <a:t>11/25/14</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E0D677E4-23F3-4881-B827-9ABF37217EF2}" type="slidenum">
              <a:rPr lang="en-US"/>
              <a:pPr>
                <a:defRPr/>
              </a:pPr>
              <a:t>‹n.›</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pitchFamily="66" charset="0"/>
                <a:ea typeface="ＭＳ Ｐゴシック" pitchFamily="-107"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Comic Sans MS" pitchFamily="66" charset="0"/>
                <a:ea typeface="ＭＳ Ｐゴシック" pitchFamily="-107"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pitchFamily="66" charset="0"/>
              </a:defRPr>
            </a:lvl1pPr>
          </a:lstStyle>
          <a:p>
            <a:pPr>
              <a:defRPr/>
            </a:pPr>
            <a:fld id="{D673D21B-9CC8-4A65-A5A0-7EB8939D8490}" type="slidenum">
              <a:rPr lang="en-US"/>
              <a:pPr>
                <a:defRPr/>
              </a:pPr>
              <a:t>‹n.›</a:t>
            </a:fld>
            <a:endParaRPr 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5" name="Rounded Rectangle 4"/>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14"/>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15"/>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fld id="{BC558553-6F25-4004-B00B-97396F082C43}" type="datetimeFigureOut">
              <a:rPr lang="en-US"/>
              <a:pPr>
                <a:defRPr/>
              </a:pPr>
              <a:t>11/25/14</a:t>
            </a:fld>
            <a:endParaRPr lang="en-US"/>
          </a:p>
        </p:txBody>
      </p:sp>
      <p:sp>
        <p:nvSpPr>
          <p:cNvPr id="10" name="Footer Placeholder 4"/>
          <p:cNvSpPr>
            <a:spLocks noGrp="1"/>
          </p:cNvSpPr>
          <p:nvPr>
            <p:ph type="ftr" sz="quarter" idx="11"/>
          </p:nvPr>
        </p:nvSpPr>
        <p:spPr>
          <a:xfrm>
            <a:off x="800100" y="6172200"/>
            <a:ext cx="4000500" cy="457200"/>
          </a:xfrm>
        </p:spPr>
        <p:txBody>
          <a:bodyPr/>
          <a:lstStyle>
            <a:lvl1pPr>
              <a:defRPr/>
            </a:lvl1pPr>
          </a:lstStyle>
          <a:p>
            <a:pPr>
              <a:defRPr/>
            </a:pPr>
            <a:endParaRPr lang="en-US"/>
          </a:p>
        </p:txBody>
      </p:sp>
      <p:sp>
        <p:nvSpPr>
          <p:cNvPr id="11" name="Slide Number Placeholder 5"/>
          <p:cNvSpPr>
            <a:spLocks noGrp="1"/>
          </p:cNvSpPr>
          <p:nvPr>
            <p:ph type="sldNum" sz="quarter" idx="12"/>
          </p:nvPr>
        </p:nvSpPr>
        <p:spPr>
          <a:xfrm>
            <a:off x="146050" y="6208713"/>
            <a:ext cx="457200" cy="457200"/>
          </a:xfrm>
        </p:spPr>
        <p:txBody>
          <a:bodyPr/>
          <a:lstStyle>
            <a:lvl1pPr>
              <a:defRPr/>
            </a:lvl1pPr>
          </a:lstStyle>
          <a:p>
            <a:pPr>
              <a:defRPr/>
            </a:pPr>
            <a:fld id="{4909EA6B-8663-439E-BB45-7E777DE14823}"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91440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93395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9FF95CA4-210B-4366-BC84-331503EC8B6A}" type="datetimeFigureOut">
              <a:rPr lang="en-US"/>
              <a:pPr>
                <a:defRPr/>
              </a:pPr>
              <a:t>11/25/14</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6D4C6F80-D2E0-46EA-9BE6-10AF1048C39E}" type="slidenum">
              <a:rPr lang="en-US"/>
              <a:pPr>
                <a:defRPr/>
              </a:pPr>
              <a:t>‹n.›</a:t>
            </a:fld>
            <a:endParaRPr lang="en-US"/>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4"/>
          </p:nvPr>
        </p:nvSpPr>
        <p:spPr>
          <a:xfrm>
            <a:off x="49530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67700076-6E55-495A-8988-8139F9FDA838}" type="datetimeFigureOut">
              <a:rPr lang="en-US"/>
              <a:pPr>
                <a:defRPr/>
              </a:pPr>
              <a:t>11/25/14</a:t>
            </a:fld>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ECC4F29A-2FE9-4287-B2E2-9D8B37D90276}" type="slidenum">
              <a:rPr lang="en-US"/>
              <a:pPr>
                <a:defRPr/>
              </a:pPr>
              <a:t>‹n.›</a:t>
            </a:fld>
            <a:endParaRPr lang="en-US"/>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E04648DC-D4EB-425F-A104-861A9430217C}" type="datetimeFigureOut">
              <a:rPr lang="en-US"/>
              <a:pPr>
                <a:defRPr/>
              </a:pPr>
              <a:t>11/25/14</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20A95949-A079-432E-9828-57D66A6ACC26}" type="slidenum">
              <a:rPr lang="en-US"/>
              <a:pPr>
                <a:defRPr/>
              </a:pPr>
              <a:t>‹n.›</a:t>
            </a:fld>
            <a:endParaRPr lang="en-US"/>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CD119616-329E-462D-B408-9B5CA1507E67}" type="datetimeFigureOut">
              <a:rPr lang="en-US"/>
              <a:pPr>
                <a:defRPr/>
              </a:pPr>
              <a:t>11/25/14</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69BD74A6-065C-4B42-8420-1000A2F2BDEA}" type="slidenum">
              <a:rPr lang="en-US"/>
              <a:pPr>
                <a:defRPr/>
              </a:pPr>
              <a:t>‹n.›</a:t>
            </a:fld>
            <a:endParaRPr lang="en-US"/>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6" name="Rounded Rectangle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smtClean="0"/>
              <a:t>Click to edit Master title style</a:t>
            </a:r>
            <a:endParaRPr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fld id="{A50FF90F-5796-4410-A4E6-8C5F09644613}" type="datetimeFigureOut">
              <a:rPr lang="en-US"/>
              <a:pPr>
                <a:defRPr/>
              </a:pPr>
              <a:t>11/25/14</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11B90FBB-FDEE-4934-81F4-933D149A202E}" type="slidenum">
              <a:rPr lang="en-US"/>
              <a:pPr>
                <a:defRPr/>
              </a:pPr>
              <a:t>‹n.›</a:t>
            </a:fld>
            <a:endParaRPr lang="en-US"/>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8" name="Date Placeholder 4"/>
          <p:cNvSpPr>
            <a:spLocks noGrp="1"/>
          </p:cNvSpPr>
          <p:nvPr>
            <p:ph type="dt" sz="half" idx="10"/>
          </p:nvPr>
        </p:nvSpPr>
        <p:spPr/>
        <p:txBody>
          <a:bodyPr/>
          <a:lstStyle>
            <a:lvl1pPr>
              <a:defRPr/>
            </a:lvl1pPr>
          </a:lstStyle>
          <a:p>
            <a:pPr>
              <a:defRPr/>
            </a:pPr>
            <a:fld id="{387FE85D-25BA-4983-8E35-1B6DC1E6FCF5}" type="datetimeFigureOut">
              <a:rPr lang="en-US"/>
              <a:pPr>
                <a:defRPr/>
              </a:pPr>
              <a:t>11/25/14</a:t>
            </a:fld>
            <a:endParaRPr lang="en-US"/>
          </a:p>
        </p:txBody>
      </p:sp>
      <p:sp>
        <p:nvSpPr>
          <p:cNvPr id="9" name="Footer Placeholder 5"/>
          <p:cNvSpPr>
            <a:spLocks noGrp="1"/>
          </p:cNvSpPr>
          <p:nvPr>
            <p:ph type="ftr" sz="quarter" idx="11"/>
          </p:nvPr>
        </p:nvSpPr>
        <p:spPr>
          <a:xfrm>
            <a:off x="914400" y="6172200"/>
            <a:ext cx="3886200" cy="457200"/>
          </a:xfrm>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146050" y="6208713"/>
            <a:ext cx="457200" cy="457200"/>
          </a:xfrm>
        </p:spPr>
        <p:txBody>
          <a:bodyPr/>
          <a:lstStyle>
            <a:lvl1pPr>
              <a:defRPr/>
            </a:lvl1pPr>
          </a:lstStyle>
          <a:p>
            <a:pPr>
              <a:defRPr/>
            </a:pPr>
            <a:fld id="{98981955-1213-4130-93F6-BFAAE3ACFD80}" type="slidenum">
              <a:rPr lang="en-US"/>
              <a:pPr>
                <a:defRPr/>
              </a:pPr>
              <a:t>‹n.›</a:t>
            </a:fld>
            <a:endParaRPr lang="en-US"/>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8CDB9704-521C-4130-B89D-BE12ED26229E}" type="datetimeFigureOut">
              <a:rPr lang="en-US"/>
              <a:pPr>
                <a:defRPr/>
              </a:pPr>
              <a:t>11/25/14</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8D301DF1-7162-43B7-B12E-82B65ECEF4BD}" type="slidenum">
              <a:rPr lang="en-US"/>
              <a:pPr>
                <a:defRPr/>
              </a:pPr>
              <a:t>‹n.›</a:t>
            </a:fld>
            <a:endParaRPr lang="en-US"/>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EF984976-8EA2-41F5-A684-4D3E4BCF0C60}" type="datetimeFigureOut">
              <a:rPr lang="en-US"/>
              <a:pPr>
                <a:defRPr/>
              </a:pPr>
              <a:t>11/25/14</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D9681439-5A90-480B-8A49-B3BDBC0C758B}" type="slidenum">
              <a:rPr lang="en-US"/>
              <a:pPr>
                <a:defRPr/>
              </a:pPr>
              <a:t>‹n.›</a:t>
            </a:fld>
            <a:endParaRPr lang="en-US"/>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CD9974-2ECA-41E9-8AC7-0A92B5700AC9}" type="slidenum">
              <a:rPr lang="en-US"/>
              <a:pPr>
                <a:defRPr/>
              </a:pPr>
              <a:t>‹n.›</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533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1" y="762000"/>
            <a:ext cx="8991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6201" y="3543300"/>
            <a:ext cx="8991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solidFill>
                  <a:schemeClr val="tx2"/>
                </a:solidFill>
                <a:latin typeface="Comic Sans MS" pitchFamily="66" charset="0"/>
                <a:ea typeface="ＭＳ Ｐゴシック" charset="-128"/>
              </a:defRPr>
            </a:lvl1pPr>
          </a:lstStyle>
          <a:p>
            <a:pPr>
              <a:defRPr/>
            </a:pPr>
            <a:r>
              <a:rPr lang="en-US"/>
              <a:t>Alla ricerca delle origini dell</a:t>
            </a:r>
            <a:r>
              <a:rPr lang="en-US" altLang="it-IT"/>
              <a:t>’</a:t>
            </a:r>
            <a:r>
              <a:rPr lang="en-US"/>
              <a:t>Universo</a:t>
            </a:r>
            <a:endParaRPr lang="it-IT"/>
          </a:p>
        </p:txBody>
      </p:sp>
      <p:sp>
        <p:nvSpPr>
          <p:cNvPr id="6" name="Rectangle 5"/>
          <p:cNvSpPr>
            <a:spLocks noGrp="1" noChangeArrowheads="1"/>
          </p:cNvSpPr>
          <p:nvPr>
            <p:ph type="ftr" sz="quarter" idx="11"/>
          </p:nvPr>
        </p:nvSpPr>
        <p:spPr/>
        <p:txBody>
          <a:bodyPr/>
          <a:lstStyle>
            <a:lvl1pPr eaLnBrk="1" hangingPunct="1">
              <a:defRPr>
                <a:solidFill>
                  <a:schemeClr val="tx2"/>
                </a:solidFill>
                <a:latin typeface="Comic Sans MS" pitchFamily="66" charset="0"/>
                <a:ea typeface="ＭＳ Ｐゴシック" pitchFamily="-107" charset="-128"/>
              </a:defRPr>
            </a:lvl1pPr>
          </a:lstStyle>
          <a:p>
            <a:pPr>
              <a:defRPr/>
            </a:pPr>
            <a:r>
              <a:rPr lang="it-IT"/>
              <a:t>Paolo.Spagnolo@cern.ch</a:t>
            </a:r>
          </a:p>
          <a:p>
            <a:pPr>
              <a:defRPr/>
            </a:pPr>
            <a:endParaRPr lang="it-IT"/>
          </a:p>
        </p:txBody>
      </p:sp>
      <p:sp>
        <p:nvSpPr>
          <p:cNvPr id="7" name="Rectangle 6"/>
          <p:cNvSpPr>
            <a:spLocks noGrp="1" noChangeArrowheads="1"/>
          </p:cNvSpPr>
          <p:nvPr>
            <p:ph type="sldNum" sz="quarter" idx="12"/>
          </p:nvPr>
        </p:nvSpPr>
        <p:spPr/>
        <p:txBody>
          <a:bodyPr/>
          <a:lstStyle>
            <a:lvl1pPr>
              <a:defRPr>
                <a:solidFill>
                  <a:schemeClr val="tx2"/>
                </a:solidFill>
                <a:latin typeface="Comic Sans MS" pitchFamily="66" charset="0"/>
              </a:defRPr>
            </a:lvl1pPr>
          </a:lstStyle>
          <a:p>
            <a:pPr>
              <a:defRPr/>
            </a:pPr>
            <a:fld id="{46D2F885-895F-4BEF-8EDA-14376C581B08}" type="slidenum">
              <a:rPr lang="it-IT"/>
              <a:pPr>
                <a:defRPr/>
              </a:pPr>
              <a:t>‹n.›</a:t>
            </a:fld>
            <a:endParaRPr lang="it-IT">
              <a:solidFill>
                <a:srgbClr val="BBE0E3"/>
              </a:solidFill>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84BE44-5699-4DD8-A5A8-7BD5DB831CD2}" type="slidenum">
              <a:rPr lang="en-US"/>
              <a:pPr>
                <a:defRPr/>
              </a:pPr>
              <a:t>‹n.›</a:t>
            </a:fld>
            <a:endParaRPr lang="en-US"/>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A51672-5C84-447D-88AA-7AFA0054E0F2}" type="slidenum">
              <a:rPr lang="en-US"/>
              <a:pPr>
                <a:defRPr/>
              </a:pPr>
              <a:t>‹n.›</a:t>
            </a:fld>
            <a:endParaRPr lang="en-US"/>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02B40E-A6B6-4BEE-B2CE-4BBE007B8C46}" type="slidenum">
              <a:rPr lang="en-US"/>
              <a:pPr>
                <a:defRPr/>
              </a:pPr>
              <a:t>‹n.›</a:t>
            </a:fld>
            <a:endParaRPr lang="en-US"/>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130480C-0F48-41D7-9050-E3BAF200F95A}" type="slidenum">
              <a:rPr lang="en-US"/>
              <a:pPr>
                <a:defRPr/>
              </a:pPr>
              <a:t>‹n.›</a:t>
            </a:fld>
            <a:endParaRPr lang="en-US"/>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ACE691-50A6-45A6-9728-CDDBC50B8215}" type="slidenum">
              <a:rPr lang="en-US"/>
              <a:pPr>
                <a:defRPr/>
              </a:pPr>
              <a:t>‹n.›</a:t>
            </a:fld>
            <a:endParaRPr lang="en-US"/>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D6E89BE-8958-4D09-8F65-B1EBBAD2685F}" type="slidenum">
              <a:rPr lang="en-US"/>
              <a:pPr>
                <a:defRPr/>
              </a:pPr>
              <a:t>‹n.›</a:t>
            </a:fld>
            <a:endParaRPr lang="en-US"/>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BFA476-EF58-4855-84E6-A18A1C4E2131}" type="slidenum">
              <a:rPr lang="en-US"/>
              <a:pPr>
                <a:defRPr/>
              </a:pPr>
              <a:t>‹n.›</a:t>
            </a:fld>
            <a:endParaRPr lang="en-US"/>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229C45-30F3-4135-94DF-0FCF80CE471B}" type="slidenum">
              <a:rPr lang="en-US"/>
              <a:pPr>
                <a:defRPr/>
              </a:pPr>
              <a:t>‹n.›</a:t>
            </a:fld>
            <a:endParaRPr lang="en-US"/>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526804-F420-41D5-BFCA-010C5E8A542D}" type="slidenum">
              <a:rPr lang="en-US"/>
              <a:pPr>
                <a:defRPr/>
              </a:pPr>
              <a:t>‹n.›</a:t>
            </a:fld>
            <a:endParaRPr lang="en-US"/>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B88DC3-174F-4D99-A1F4-640FDFFA1832}" type="slidenum">
              <a:rPr lang="en-US"/>
              <a:pPr>
                <a:defRPr/>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23"/>
            <a:ext cx="7772400" cy="1362075"/>
          </a:xfrm>
          <a:prstGeom prst="rect">
            <a:avLst/>
          </a:prstGeom>
        </p:spPr>
        <p:txBody>
          <a:bodyPr lIns="91435" tIns="45718" rIns="91435" bIns="45718"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35" tIns="45718" rIns="91435" bIns="45718"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Footer Placeholder 3"/>
          <p:cNvSpPr>
            <a:spLocks noGrp="1" noChangeArrowheads="1"/>
          </p:cNvSpPr>
          <p:nvPr>
            <p:ph type="ftr" sz="quarter" idx="10"/>
          </p:nvPr>
        </p:nvSpPr>
        <p:spPr>
          <a:xfrm>
            <a:off x="3124200" y="6553200"/>
            <a:ext cx="28956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5" name="Slide Number Placeholder 4"/>
          <p:cNvSpPr>
            <a:spLocks noGrp="1" noChangeArrowheads="1"/>
          </p:cNvSpPr>
          <p:nvPr>
            <p:ph type="sldNum" sz="quarter" idx="11"/>
          </p:nvPr>
        </p:nvSpPr>
        <p:spPr>
          <a:xfrm>
            <a:off x="7543800" y="6553200"/>
            <a:ext cx="1600200" cy="304800"/>
          </a:xfrm>
          <a:prstGeom prst="rect">
            <a:avLst/>
          </a:prstGeom>
        </p:spPr>
        <p:txBody>
          <a:bodyPr vert="horz" wrap="square" lIns="91435" tIns="45718" rIns="91435" bIns="45718" numCol="1" anchor="t" anchorCtr="0" compatLnSpc="1">
            <a:prstTxWarp prst="textNoShape">
              <a:avLst/>
            </a:prstTxWarp>
          </a:bodyPr>
          <a:lstStyle>
            <a:lvl1pPr>
              <a:defRPr>
                <a:ea typeface="ＭＳ Ｐゴシック" charset="-128"/>
              </a:defRPr>
            </a:lvl1pPr>
          </a:lstStyle>
          <a:p>
            <a:pPr>
              <a:defRPr/>
            </a:pPr>
            <a:fld id="{43945FDD-B473-4FAB-8F01-8A2F58C0FA5F}" type="slidenum">
              <a:rPr lang="en-US"/>
              <a:pPr>
                <a:defRPr/>
              </a:pPr>
              <a:t>‹n.›</a:t>
            </a:fld>
            <a:endParaRPr lang="en-US" sz="1200"/>
          </a:p>
        </p:txBody>
      </p:sp>
      <p:sp>
        <p:nvSpPr>
          <p:cNvPr id="6" name="Rectangle 17"/>
          <p:cNvSpPr>
            <a:spLocks noGrp="1" noChangeArrowheads="1"/>
          </p:cNvSpPr>
          <p:nvPr>
            <p:ph type="dt" sz="half" idx="12"/>
          </p:nvPr>
        </p:nvSpPr>
        <p:spPr>
          <a:xfrm>
            <a:off x="0" y="6553200"/>
            <a:ext cx="18288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6"/>
          <p:cNvSpPr>
            <a:spLocks noGrp="1" noChangeArrowheads="1"/>
          </p:cNvSpPr>
          <p:nvPr>
            <p:ph type="sldNum" sz="quarter" idx="10"/>
          </p:nvPr>
        </p:nvSpPr>
        <p:spPr/>
        <p:txBody>
          <a:bodyPr/>
          <a:lstStyle>
            <a:lvl1pPr>
              <a:defRPr>
                <a:solidFill>
                  <a:schemeClr val="tx2"/>
                </a:solidFill>
                <a:latin typeface="Comic Sans MS" pitchFamily="66" charset="0"/>
              </a:defRPr>
            </a:lvl1pPr>
          </a:lstStyle>
          <a:p>
            <a:pPr>
              <a:defRPr/>
            </a:pPr>
            <a:fld id="{F2172BD1-86E2-4AA8-A153-50D2955D9D0A}" type="slidenum">
              <a:rPr lang="en-US"/>
              <a:pPr>
                <a:defRPr/>
              </a:pPr>
              <a:t>‹n.›</a:t>
            </a:fld>
            <a:endParaRPr lang="en-US"/>
          </a:p>
        </p:txBody>
      </p:sp>
      <p:sp>
        <p:nvSpPr>
          <p:cNvPr id="4" name="Rectangle 154"/>
          <p:cNvSpPr>
            <a:spLocks noGrp="1" noChangeArrowheads="1"/>
          </p:cNvSpPr>
          <p:nvPr>
            <p:ph type="dt" sz="half" idx="11"/>
          </p:nvPr>
        </p:nvSpPr>
        <p:spPr/>
        <p:txBody>
          <a:bodyPr/>
          <a:lstStyle>
            <a:lvl1pPr>
              <a:defRPr>
                <a:solidFill>
                  <a:schemeClr val="tx2"/>
                </a:solidFill>
                <a:latin typeface="Comic Sans MS" pitchFamily="66" charset="0"/>
                <a:ea typeface="ＭＳ Ｐゴシック" charset="-128"/>
              </a:defRPr>
            </a:lvl1pPr>
          </a:lstStyle>
          <a:p>
            <a:pPr>
              <a:defRPr/>
            </a:pPr>
            <a:r>
              <a:rPr lang="it-IT"/>
              <a:t>La Fisica dell</a:t>
            </a:r>
            <a:r>
              <a:rPr lang="it-IT" altLang="it-IT"/>
              <a:t>’</a:t>
            </a:r>
            <a:r>
              <a:rPr lang="it-IT"/>
              <a:t>Infinitamente Piccolo</a:t>
            </a:r>
            <a:r>
              <a:rPr lang="en-US"/>
              <a:t> – Francesco Ragusa</a:t>
            </a: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5007EB6-CDDE-4E8B-9810-F5CA517F9EEB}" type="slidenum">
              <a:rPr lang="en-US"/>
              <a:pPr>
                <a:defRPr/>
              </a:pPr>
              <a:t>‹n.›</a:t>
            </a:fld>
            <a:endParaRPr lang="en-US"/>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07A099-97DF-458A-9A7B-3C267F3B9595}" type="slidenum">
              <a:rPr lang="en-US"/>
              <a:pPr>
                <a:defRPr/>
              </a:pPr>
              <a:t>‹n.›</a:t>
            </a:fld>
            <a:endParaRPr lang="en-US"/>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2F09BB-AB1A-4A9B-B014-3A04A33FA8F6}" type="slidenum">
              <a:rPr lang="en-US"/>
              <a:pPr>
                <a:defRPr/>
              </a:pPr>
              <a:t>‹n.›</a:t>
            </a:fld>
            <a:endParaRPr lang="en-US"/>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D153CF-3EE5-46E7-ADB4-E3455B86E55C}" type="slidenum">
              <a:rPr lang="en-US"/>
              <a:pPr>
                <a:defRPr/>
              </a:pPr>
              <a:t>‹n.›</a:t>
            </a:fld>
            <a:endParaRPr lang="en-US"/>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BBAA3D-3F34-4884-8470-A05A39FBC7B9}" type="slidenum">
              <a:rPr lang="en-US"/>
              <a:pPr>
                <a:defRPr/>
              </a:pPr>
              <a:t>‹n.›</a:t>
            </a:fld>
            <a:endParaRPr lang="en-US"/>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A06E9F6-66A1-441C-BEBD-556FE219E1F8}" type="slidenum">
              <a:rPr lang="en-US"/>
              <a:pPr>
                <a:defRPr/>
              </a:pPr>
              <a:t>‹n.›</a:t>
            </a:fld>
            <a:endParaRPr lang="en-US"/>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257D818-9D83-4FAF-82F8-21413E7E8D70}" type="slidenum">
              <a:rPr lang="en-US"/>
              <a:pPr>
                <a:defRPr/>
              </a:pPr>
              <a:t>‹n.›</a:t>
            </a:fld>
            <a:endParaRPr lang="en-US"/>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36A352B-3C58-40BA-A031-CAA4AE7C66D5}" type="slidenum">
              <a:rPr lang="en-US"/>
              <a:pPr>
                <a:defRPr/>
              </a:pPr>
              <a:t>‹n.›</a:t>
            </a:fld>
            <a:endParaRPr lang="en-US"/>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04E45-3150-4907-BA14-351B59BFC5D4}" type="slidenum">
              <a:rPr lang="en-US"/>
              <a:pPr>
                <a:defRPr/>
              </a:pPr>
              <a:t>‹n.›</a:t>
            </a:fld>
            <a:endParaRPr lang="en-US"/>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FD4609-83A1-4DF9-9B68-2734222277A0}" type="slidenum">
              <a:rPr lang="en-US"/>
              <a:pPr>
                <a:defRPr/>
              </a:pPr>
              <a:t>‹n.›</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lgn="l">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B188C5D8-EFC9-4C6E-AA33-9019C69B0983}" type="slidenum">
              <a:rPr lang="en-US"/>
              <a:pPr>
                <a:defRPr/>
              </a:pPr>
              <a:t>‹n.›</a:t>
            </a:fld>
            <a:endParaRPr lang="en-US" sz="1200"/>
          </a:p>
        </p:txBody>
      </p:sp>
      <p:sp>
        <p:nvSpPr>
          <p:cNvPr id="6" name="Date Placeholder 5"/>
          <p:cNvSpPr>
            <a:spLocks noGrp="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CA7602-47AC-4329-8C2F-CC70007C8C19}" type="slidenum">
              <a:rPr lang="en-US"/>
              <a:pPr>
                <a:defRPr/>
              </a:pPr>
              <a:t>‹n.›</a:t>
            </a:fld>
            <a:endParaRPr lang="en-US"/>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52ED81-FD56-4C4A-AD54-28EF6DAA4959}" type="slidenum">
              <a:rPr lang="en-US"/>
              <a:pPr>
                <a:defRPr/>
              </a:pPr>
              <a:t>‹n.›</a:t>
            </a:fld>
            <a:endParaRPr lang="en-US"/>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65DEA8A-8103-426A-985A-E736958BD394}" type="slidenum">
              <a:rPr lang="en-US"/>
              <a:pPr>
                <a:defRPr/>
              </a:pPr>
              <a:t>‹n.›</a:t>
            </a:fld>
            <a:endParaRPr lang="en-US"/>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01596A-3198-4A1C-A1E7-810ECC37E162}" type="slidenum">
              <a:rPr lang="en-US"/>
              <a:pPr>
                <a:defRPr/>
              </a:pPr>
              <a:t>‹n.›</a:t>
            </a:fld>
            <a:endParaRPr lang="en-US"/>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822B97-9C30-47A3-98F4-04D9BE08B4AE}" type="slidenum">
              <a:rPr lang="en-US"/>
              <a:pPr>
                <a:defRPr/>
              </a:pPr>
              <a:t>‹n.›</a:t>
            </a:fld>
            <a:endParaRPr lang="en-US"/>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E33A60-7505-41F8-8E62-DF70CE68A1B7}" type="slidenum">
              <a:rPr lang="en-US"/>
              <a:pPr>
                <a:defRPr/>
              </a:pPr>
              <a:t>‹n.›</a:t>
            </a:fld>
            <a:endParaRPr lang="en-US"/>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688B31-654A-4452-89DB-11D0F541A2E6}" type="slidenum">
              <a:rPr lang="en-US"/>
              <a:pPr>
                <a:defRPr/>
              </a:pPr>
              <a:t>‹n.›</a:t>
            </a:fld>
            <a:endParaRPr lang="en-US"/>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BD4E41-0682-4E3C-ADF3-2BAE78E542F5}" type="slidenum">
              <a:rPr lang="en-US"/>
              <a:pPr>
                <a:defRPr/>
              </a:pPr>
              <a:t>‹n.›</a:t>
            </a:fld>
            <a:endParaRPr lang="en-US"/>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33EFD18-450E-411C-8DD8-8CBF21C32AC5}" type="slidenum">
              <a:rPr lang="en-US"/>
              <a:pPr>
                <a:defRPr/>
              </a:pPr>
              <a:t>‹n.›</a:t>
            </a:fld>
            <a:endParaRPr lang="en-US"/>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479DD5F-1F58-41DD-9FA6-430CB6517AAC}" type="slidenum">
              <a:rPr lang="en-US"/>
              <a:pPr>
                <a:defRPr/>
              </a:pPr>
              <a:t>‹n.›</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107"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107"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761FBE9-46F2-4395-A7B2-871D577864FE}" type="slidenum">
              <a:rPr lang="en-US"/>
              <a:pPr>
                <a:defRPr/>
              </a:pPr>
              <a:t>‹n.›</a:t>
            </a:fld>
            <a:endParaRPr lang="en-US"/>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45955E-5292-406C-91ED-2EE491A46C95}" type="slidenum">
              <a:rPr lang="en-US"/>
              <a:pPr>
                <a:defRPr/>
              </a:pPr>
              <a:t>‹n.›</a:t>
            </a:fld>
            <a:endParaRPr lang="en-US"/>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81A303-9BC7-495C-925A-C4F5702C76A6}" type="slidenum">
              <a:rPr lang="en-US"/>
              <a:pPr>
                <a:defRPr/>
              </a:pPr>
              <a:t>‹n.›</a:t>
            </a:fld>
            <a:endParaRPr lang="en-US"/>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35A93E-F7AC-4FD2-9E8C-857FED6E0DE6}" type="slidenum">
              <a:rPr lang="en-US"/>
              <a:pPr>
                <a:defRPr/>
              </a:pPr>
              <a:t>‹n.›</a:t>
            </a:fld>
            <a:endParaRPr lang="en-US"/>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539F7F-C789-4ED8-A8E5-C1B5E9D58E02}" type="slidenum">
              <a:rPr lang="en-US"/>
              <a:pPr>
                <a:defRPr/>
              </a:pPr>
              <a:t>‹n.›</a:t>
            </a:fld>
            <a:endParaRPr lang="en-US"/>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02C4E57-AE39-4174-99B8-BC0F4C288DBE}" type="slidenum">
              <a:rPr lang="en-US"/>
              <a:pPr>
                <a:defRPr/>
              </a:pPr>
              <a:t>‹n.›</a:t>
            </a:fld>
            <a:endParaRPr lang="en-US"/>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043CC2-19B6-4634-89F7-338BB862E1B1}" type="slidenum">
              <a:rPr lang="en-US"/>
              <a:pPr>
                <a:defRPr/>
              </a:pPr>
              <a:t>‹n.›</a:t>
            </a:fld>
            <a:endParaRPr lang="en-US"/>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D93263-17EC-4138-BCC2-FC0D4E2449CA}" type="slidenum">
              <a:rPr lang="en-US"/>
              <a:pPr>
                <a:defRPr/>
              </a:pPr>
              <a:t>‹n.›</a:t>
            </a:fld>
            <a:endParaRPr lang="en-US"/>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10949F-BF3D-4E92-8BD4-2EEFCC1F5F9C}" type="slidenum">
              <a:rPr lang="en-US"/>
              <a:pPr>
                <a:defRPr/>
              </a:pPr>
              <a:t>‹n.›</a:t>
            </a:fld>
            <a:endParaRPr lang="en-US"/>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A5E71A-56C2-40FF-B9F0-3AA774FB204C}" type="slidenum">
              <a:rPr lang="en-US"/>
              <a:pPr>
                <a:defRPr/>
              </a:pPr>
              <a:t>‹n.›</a:t>
            </a:fld>
            <a:endParaRPr lang="en-US"/>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044552B-68FE-4BA2-B6C7-292FDB1402D7}" type="slidenum">
              <a:rPr lang="en-US"/>
              <a:pPr>
                <a:defRPr/>
              </a:pPr>
              <a:t>‹n.›</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107"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107"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2241DCA8-3A8B-4858-953B-C2987604BC0F}" type="slidenum">
              <a:rPr lang="en-US"/>
              <a:pPr>
                <a:defRPr/>
              </a:pPr>
              <a:t>‹n.›</a:t>
            </a:fld>
            <a:endParaRPr lang="en-US"/>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2B2FF9-B067-4A3C-AA04-1D51AC5E9091}" type="slidenum">
              <a:rPr lang="en-US"/>
              <a:pPr>
                <a:defRPr/>
              </a:pPr>
              <a:t>‹n.›</a:t>
            </a:fld>
            <a:endParaRPr lang="en-US"/>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972FF1-1FDF-4109-854B-D7871E6BAEEC}" type="slidenum">
              <a:rPr lang="en-US"/>
              <a:pPr>
                <a:defRPr/>
              </a:pPr>
              <a:t>‹n.›</a:t>
            </a:fld>
            <a:endParaRPr lang="en-US"/>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ADF417-3EC8-44D1-BB2D-39B8D450773B}" type="slidenum">
              <a:rPr lang="en-US"/>
              <a:pPr>
                <a:defRPr/>
              </a:pPr>
              <a:t>‹n.›</a:t>
            </a:fld>
            <a:endParaRPr lang="en-US"/>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415BA2-4966-4673-A562-2F63BEE7D9AA}" type="slidenum">
              <a:rPr lang="en-US"/>
              <a:pPr>
                <a:defRPr/>
              </a:pPr>
              <a:t>‹n.›</a:t>
            </a:fld>
            <a:endParaRPr lang="en-US"/>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B46EF7-E5E2-436A-B9EF-766ED9889CAA}" type="slidenum">
              <a:rPr lang="en-US"/>
              <a:pPr>
                <a:defRPr/>
              </a:pPr>
              <a:t>‹n.›</a:t>
            </a:fld>
            <a:endParaRPr lang="en-US"/>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638DDD-8530-4B21-8D13-A73833EA8F86}" type="slidenum">
              <a:rPr lang="en-US"/>
              <a:pPr>
                <a:defRPr/>
              </a:pPr>
              <a:t>‹n.›</a:t>
            </a:fld>
            <a:endParaRPr lang="en-US"/>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FCFA1C0-97A3-4C33-8F0F-DE301CECF677}" type="slidenum">
              <a:rPr lang="en-US"/>
              <a:pPr>
                <a:defRPr/>
              </a:pPr>
              <a:t>‹n.›</a:t>
            </a:fld>
            <a:endParaRPr lang="en-US"/>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F33CF0-4A86-4A4B-A898-33349846A559}" type="slidenum">
              <a:rPr lang="en-US"/>
              <a:pPr>
                <a:defRPr/>
              </a:pPr>
              <a:t>‹n.›</a:t>
            </a:fld>
            <a:endParaRPr lang="en-US"/>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6612AA-8AE2-439A-8128-CFB0D83D0F6E}" type="slidenum">
              <a:rPr lang="en-US"/>
              <a:pPr>
                <a:defRPr/>
              </a:pPr>
              <a:t>‹n.›</a:t>
            </a:fld>
            <a:endParaRPr lang="en-US"/>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574246-FAEC-4FC2-87C3-1CBDB6351692}" type="slidenum">
              <a:rPr lang="en-US"/>
              <a:pPr>
                <a:defRPr/>
              </a:pPr>
              <a:t>‹n.›</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8229600" cy="1143000"/>
          </a:xfrm>
          <a:prstGeom prst="rect">
            <a:avLst/>
          </a:prstGeom>
          <a:solidFill>
            <a:srgbClr val="CCFF66"/>
          </a:solidFill>
        </p:spPr>
        <p:txBody>
          <a:bodyPr lIns="91435" tIns="45718" rIns="91435" bIns="45718"/>
          <a:lstStyle>
            <a:lvl1pPr>
              <a:defRPr>
                <a:solidFill>
                  <a:srgbClr val="003366"/>
                </a:solidFill>
              </a:defRPr>
            </a:lvl1p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lvl1pPr>
              <a:defRPr>
                <a:solidFill>
                  <a:srgbClr val="003399"/>
                </a:solidFill>
              </a:defRPr>
            </a:lvl1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a:xfrm>
            <a:off x="304800" y="6248400"/>
            <a:ext cx="2827338" cy="4572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5" name="Espace réservé du pied de page 4"/>
          <p:cNvSpPr>
            <a:spLocks noGrp="1"/>
          </p:cNvSpPr>
          <p:nvPr>
            <p:ph type="ftr" sz="quarter" idx="11"/>
          </p:nvPr>
        </p:nvSpPr>
        <p:spPr>
          <a:xfrm>
            <a:off x="3581400" y="6248400"/>
            <a:ext cx="2895600" cy="4572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1F933041-7901-4B3D-895C-67BE7410B44C}" type="slidenum">
              <a:rPr lang="en-US"/>
              <a:pPr>
                <a:defRPr/>
              </a:pPr>
              <a:t>‹n.›</a:t>
            </a:fld>
            <a:endParaRPr lang="en-US"/>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DD646C-3926-4947-8927-BAC2BDAA23AA}" type="slidenum">
              <a:rPr lang="en-US"/>
              <a:pPr>
                <a:defRPr/>
              </a:pPr>
              <a:t>‹n.›</a:t>
            </a:fld>
            <a:endParaRPr lang="en-US"/>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08E84A-DA40-4243-82BD-59FBDCE7CBB6}" type="slidenum">
              <a:rPr lang="en-US"/>
              <a:pPr>
                <a:defRPr/>
              </a:pPr>
              <a:t>‹n.›</a:t>
            </a:fld>
            <a:endParaRPr lang="en-US"/>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88D551D-CB84-42F2-BB96-59391DC18CA1}" type="slidenum">
              <a:rPr lang="en-US"/>
              <a:pPr>
                <a:defRPr/>
              </a:pPr>
              <a:t>‹n.›</a:t>
            </a:fld>
            <a:endParaRPr lang="en-US"/>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0CF73D-5C3B-467A-AE7D-513879E1500E}" type="slidenum">
              <a:rPr lang="en-US"/>
              <a:pPr>
                <a:defRPr/>
              </a:pPr>
              <a:t>‹n.›</a:t>
            </a:fld>
            <a:endParaRPr lang="en-US"/>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66AE34-39DD-4E3A-A895-CBB774AFA51B}" type="slidenum">
              <a:rPr lang="en-US"/>
              <a:pPr>
                <a:defRPr/>
              </a:pPr>
              <a:t>‹n.›</a:t>
            </a:fld>
            <a:endParaRPr lang="en-US"/>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CA0A3A-6E49-4E5A-AE46-D0409B9FF41F}" type="slidenum">
              <a:rPr lang="en-US"/>
              <a:pPr>
                <a:defRPr/>
              </a:pPr>
              <a:t>‹n.›</a:t>
            </a:fld>
            <a:endParaRPr lang="en-US"/>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04A0EF-492C-4CCC-8727-2A42D5863DD5}" type="slidenum">
              <a:rPr lang="en-US"/>
              <a:pPr>
                <a:defRPr/>
              </a:pPr>
              <a:t>‹n.›</a:t>
            </a:fld>
            <a:endParaRPr lang="en-US"/>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C9640F-6AF8-4F45-A95A-CF16D70DC99F}" type="slidenum">
              <a:rPr lang="en-US"/>
              <a:pPr>
                <a:defRPr/>
              </a:pPr>
              <a:t>‹n.›</a:t>
            </a:fld>
            <a:endParaRPr lang="en-US"/>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BF12F48-53DA-4D98-BC98-2F6237A1B8F5}" type="slidenum">
              <a:rPr lang="en-US"/>
              <a:pPr>
                <a:defRPr/>
              </a:pPr>
              <a:t>‹n.›</a:t>
            </a:fld>
            <a:endParaRPr lang="en-US"/>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E46670-AF92-43BA-BADB-15FAF7F930EC}" type="slidenum">
              <a:rPr lang="en-US"/>
              <a:pPr>
                <a:defRPr/>
              </a:pPr>
              <a:t>‹n.›</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62707" y="914400"/>
            <a:ext cx="8159262" cy="5486400"/>
          </a:xfrm>
          <a:prstGeom prst="rect">
            <a:avLst/>
          </a:prstGeom>
        </p:spPr>
        <p:txBody>
          <a:bodyPr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Alessia Tricomi - University &amp; INFN Catania</a:t>
            </a:r>
          </a:p>
        </p:txBody>
      </p:sp>
      <p:sp>
        <p:nvSpPr>
          <p:cNvPr id="5" name="Footer Placeholder 4"/>
          <p:cNvSpPr>
            <a:spLocks noGrp="1"/>
          </p:cNvSpPr>
          <p:nvPr>
            <p:ph type="ftr" sz="quarter" idx="11"/>
          </p:nvPr>
        </p:nvSpPr>
        <p:spPr/>
        <p:txBody>
          <a:bodyPr/>
          <a:lstStyle>
            <a:lvl1pPr>
              <a:defRPr/>
            </a:lvl1pPr>
          </a:lstStyle>
          <a:p>
            <a:pPr>
              <a:defRPr/>
            </a:pPr>
            <a:r>
              <a:rPr lang="en-US"/>
              <a:t>EPS 2003 17-23 July, Aachen</a:t>
            </a:r>
          </a:p>
        </p:txBody>
      </p:sp>
      <p:sp>
        <p:nvSpPr>
          <p:cNvPr id="6" name="Slide Number Placeholder 5"/>
          <p:cNvSpPr>
            <a:spLocks noGrp="1"/>
          </p:cNvSpPr>
          <p:nvPr>
            <p:ph type="sldNum" sz="quarter" idx="12"/>
          </p:nvPr>
        </p:nvSpPr>
        <p:spPr/>
        <p:txBody>
          <a:bodyPr/>
          <a:lstStyle>
            <a:lvl1pPr>
              <a:defRPr i="0"/>
            </a:lvl1pPr>
          </a:lstStyle>
          <a:p>
            <a:pPr>
              <a:defRPr/>
            </a:pPr>
            <a:endParaRPr lang="en-US"/>
          </a:p>
        </p:txBody>
      </p:sp>
    </p:spTree>
  </p:cSld>
  <p:clrMapOvr>
    <a:masterClrMapping/>
  </p:clrMapOvr>
  <p:transition xmlns:p14="http://schemas.microsoft.com/office/powerpoint/2010/main" spd="med"/>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E6994A-4C54-4790-B4C4-4AE77783A840}" type="slidenum">
              <a:rPr lang="en-US"/>
              <a:pPr>
                <a:defRPr/>
              </a:pPr>
              <a:t>‹n.›</a:t>
            </a:fld>
            <a:endParaRPr lang="en-US"/>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E3FAAC-4AD6-4319-89FF-685A28214BDE}" type="slidenum">
              <a:rPr lang="en-US"/>
              <a:pPr>
                <a:defRPr/>
              </a:pPr>
              <a:t>‹n.›</a:t>
            </a:fld>
            <a:endParaRPr lang="en-US"/>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9165FC-0D14-4A8D-8AEF-5F50022AA2B6}" type="slidenum">
              <a:rPr lang="en-US"/>
              <a:pPr>
                <a:defRPr/>
              </a:pPr>
              <a:t>‹n.›</a:t>
            </a:fld>
            <a:endParaRPr lang="en-US"/>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5B7047-BB1B-43B9-A4E1-04F64CFAE69D}" type="slidenum">
              <a:rPr lang="en-US"/>
              <a:pPr>
                <a:defRPr/>
              </a:pPr>
              <a:t>‹n.›</a:t>
            </a:fld>
            <a:endParaRPr lang="en-US"/>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3D578E-026D-4306-A997-4334DD347C6A}" type="slidenum">
              <a:rPr lang="en-US"/>
              <a:pPr>
                <a:defRPr/>
              </a:pPr>
              <a:t>‹n.›</a:t>
            </a:fld>
            <a:endParaRPr lang="en-US"/>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0950FBB-C5B5-46D7-BAEC-A8557CC317CF}" type="slidenum">
              <a:rPr lang="en-US"/>
              <a:pPr>
                <a:defRPr/>
              </a:pPr>
              <a:t>‹n.›</a:t>
            </a:fld>
            <a:endParaRPr lang="en-US"/>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05F366-15A6-49D6-8909-84FC9662F9AC}" type="slidenum">
              <a:rPr lang="en-US"/>
              <a:pPr>
                <a:defRPr/>
              </a:pPr>
              <a:t>‹n.›</a:t>
            </a:fld>
            <a:endParaRPr lang="en-US"/>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B5F88F-35DB-479C-A996-2B38086FCE11}" type="slidenum">
              <a:rPr lang="en-US"/>
              <a:pPr>
                <a:defRPr/>
              </a:pPr>
              <a:t>‹n.›</a:t>
            </a:fld>
            <a:endParaRPr lang="en-US"/>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E440A0-A560-470E-AE16-B741E522DB93}" type="slidenum">
              <a:rPr lang="en-US"/>
              <a:pPr>
                <a:defRPr/>
              </a:pPr>
              <a:t>‹n.›</a:t>
            </a:fld>
            <a:endParaRPr lang="en-US"/>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D65797-5D13-488E-A8CC-11FC7D56FE08}" type="slidenum">
              <a:rPr lang="en-US"/>
              <a:pPr>
                <a:defRPr/>
              </a:pPr>
              <a:t>‹n.›</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1"/>
            <a:ext cx="7772400" cy="990600"/>
          </a:xfrm>
          <a:prstGeom prst="rect">
            <a:avLst/>
          </a:prstGeom>
        </p:spPr>
        <p:txBody>
          <a:bodyPr lIns="91435" tIns="45718" rIns="91435" bIns="45718"/>
          <a:lstStyle>
            <a:lvl1pPr>
              <a:defRPr>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7"/>
            <a:ext cx="8229600" cy="4525963"/>
          </a:xfrm>
          <a:prstGeom prst="rect">
            <a:avLst/>
          </a:prstGeom>
        </p:spPr>
        <p:txBody>
          <a:bodyPr vert="horz"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eaLnBrk="1" hangingPunct="1">
              <a:defRPr/>
            </a:lvl1pPr>
          </a:lstStyle>
          <a:p>
            <a:pPr>
              <a:defRPr/>
            </a:pPr>
            <a:fld id="{B4E5944B-C65C-4404-903B-66321199FDB4}" type="slidenum">
              <a:rPr lang="en-US"/>
              <a:pPr>
                <a:defRPr/>
              </a:pPr>
              <a:t>‹n.›</a:t>
            </a:fld>
            <a:endParaRPr lang="en-US"/>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8432B71-97C1-4271-86A0-A77A79F5FA2D}" type="slidenum">
              <a:rPr lang="en-US"/>
              <a:pPr>
                <a:defRPr/>
              </a:pPr>
              <a:t>‹n.›</a:t>
            </a:fld>
            <a:endParaRPr lang="en-US"/>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6120E7-C70F-4FC3-BFF1-63A2FC1EDEA5}" type="slidenum">
              <a:rPr lang="en-US"/>
              <a:pPr>
                <a:defRPr/>
              </a:pPr>
              <a:t>‹n.›</a:t>
            </a:fld>
            <a:endParaRPr lang="en-US"/>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69DFA0-68CE-45DD-8120-94439C1C22E3}" type="slidenum">
              <a:rPr lang="en-US"/>
              <a:pPr>
                <a:defRPr/>
              </a:pPr>
              <a:t>‹n.›</a:t>
            </a:fld>
            <a:endParaRPr lang="en-US"/>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44E7AE-355A-4E5E-84D3-C3CAFE36FD64}" type="slidenum">
              <a:rPr lang="en-US"/>
              <a:pPr>
                <a:defRPr/>
              </a:pPr>
              <a:t>‹n.›</a:t>
            </a:fld>
            <a:endParaRPr lang="en-US"/>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830FC7-A73E-4328-B3A8-070F4FC7BEDF}" type="slidenum">
              <a:rPr lang="en-US"/>
              <a:pPr>
                <a:defRPr/>
              </a:pPr>
              <a:t>‹n.›</a:t>
            </a:fld>
            <a:endParaRPr lang="en-US"/>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8AC3D8E-A5F2-4163-9BE8-83838308B4F4}" type="slidenum">
              <a:rPr lang="en-US"/>
              <a:pPr>
                <a:defRPr/>
              </a:pPr>
              <a:t>‹n.›</a:t>
            </a:fld>
            <a:endParaRPr lang="en-US"/>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E1DC5D6-E586-4EFD-8ECE-C1B1F4F14666}" type="slidenum">
              <a:rPr lang="en-US"/>
              <a:pPr>
                <a:defRPr/>
              </a:pPr>
              <a:t>‹n.›</a:t>
            </a:fld>
            <a:endParaRPr lang="en-US"/>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34D6F4-BA1B-4BE2-AC57-4F75DE42E3AB}" type="slidenum">
              <a:rPr lang="en-US"/>
              <a:pPr>
                <a:defRPr/>
              </a:pPr>
              <a:t>‹n.›</a:t>
            </a:fld>
            <a:endParaRPr lang="en-US"/>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BB4FDE-D48D-448F-B74E-F3B6F93D70BE}" type="slidenum">
              <a:rPr lang="en-US"/>
              <a:pPr>
                <a:defRPr/>
              </a:pPr>
              <a:t>‹n.›</a:t>
            </a:fld>
            <a:endParaRPr lang="en-US"/>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089E4C-15CB-4DEA-87FE-FFDCB4D90A3B}" type="slidenum">
              <a:rPr lang="en-US"/>
              <a:pPr>
                <a:defRPr/>
              </a:pPr>
              <a:t>‹n.›</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0"/>
            <a:ext cx="7772400" cy="1470025"/>
          </a:xfrm>
          <a:prstGeom prst="rect">
            <a:avLst/>
          </a:prstGeom>
        </p:spPr>
        <p:txBody>
          <a:bodyPr lIns="91435" tIns="45718" rIns="91435" bIns="45718"/>
          <a:lstStyle>
            <a:lvl1pPr>
              <a:defRPr>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vert="horz" lIns="91435" tIns="45718" rIns="91435" bIns="45718"/>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p:txBody>
          <a:bodyPr/>
          <a:lstStyle>
            <a:lvl1pPr eaLnBrk="1" hangingPunct="1">
              <a:defRPr/>
            </a:lvl1pPr>
          </a:lstStyle>
          <a:p>
            <a:pPr>
              <a:defRPr/>
            </a:pPr>
            <a:fld id="{1AAE641B-ACBB-4538-8C08-1D70CAE1BF55}" type="slidenum">
              <a:rPr lang="en-US"/>
              <a:pPr>
                <a:defRPr/>
              </a:pPr>
              <a:t>‹n.›</a:t>
            </a:fld>
            <a:endParaRPr lang="en-US"/>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39ED9B-A7CD-4E14-AA74-1A521CC6A847}" type="slidenum">
              <a:rPr lang="en-US"/>
              <a:pPr>
                <a:defRPr/>
              </a:pPr>
              <a:t>‹n.›</a:t>
            </a:fld>
            <a:endParaRPr lang="en-US"/>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AA82CA-1C28-40DC-9D12-6C217EA14B9A}" type="slidenum">
              <a:rPr lang="en-US"/>
              <a:pPr>
                <a:defRPr/>
              </a:pPr>
              <a:t>‹n.›</a:t>
            </a:fld>
            <a:endParaRPr lang="en-US"/>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385BB0-3DA0-4045-809F-7872211604A6}" type="slidenum">
              <a:rPr lang="en-US"/>
              <a:pPr>
                <a:defRPr/>
              </a:pPr>
              <a:t>‹n.›</a:t>
            </a:fld>
            <a:endParaRPr lang="en-US"/>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Date Placeholder 2"/>
          <p:cNvSpPr>
            <a:spLocks noGrp="1"/>
          </p:cNvSpPr>
          <p:nvPr>
            <p:ph type="dt" sz="half" idx="10"/>
          </p:nvPr>
        </p:nvSpPr>
        <p:spPr/>
        <p:txBody>
          <a:bodyPr/>
          <a:lstStyle>
            <a:lvl1pPr defTabSz="914400">
              <a:defRPr>
                <a:latin typeface="Comic Sans MS" pitchFamily="66" charset="0"/>
                <a:ea typeface="+mn-ea"/>
              </a:defRPr>
            </a:lvl1pPr>
          </a:lstStyle>
          <a:p>
            <a:pPr>
              <a:defRPr/>
            </a:pPr>
            <a:r>
              <a:rPr lang="en-US"/>
              <a:t>SLAC Summer Institute</a:t>
            </a:r>
          </a:p>
          <a:p>
            <a:pPr>
              <a:defRPr/>
            </a:pPr>
            <a:r>
              <a:rPr lang="en-US"/>
              <a:t>August 13-24, 2001</a:t>
            </a:r>
            <a:r>
              <a:rPr lang="en-US" sz="1400"/>
              <a:t> </a:t>
            </a:r>
            <a:endParaRPr lang="en-US" sz="1400">
              <a:solidFill>
                <a:srgbClr val="000000"/>
              </a:solidFill>
              <a:latin typeface="Times New Roman" pitchFamily="-108" charset="0"/>
            </a:endParaRPr>
          </a:p>
        </p:txBody>
      </p:sp>
      <p:sp>
        <p:nvSpPr>
          <p:cNvPr id="4" name="Footer Placeholder 3"/>
          <p:cNvSpPr>
            <a:spLocks noGrp="1"/>
          </p:cNvSpPr>
          <p:nvPr>
            <p:ph type="ftr" sz="quarter" idx="11"/>
          </p:nvPr>
        </p:nvSpPr>
        <p:spPr/>
        <p:txBody>
          <a:bodyPr/>
          <a:lstStyle>
            <a:lvl1pPr defTabSz="914400">
              <a:defRPr sz="1600">
                <a:solidFill>
                  <a:srgbClr val="000000"/>
                </a:solidFill>
                <a:latin typeface="Comic Sans MS" pitchFamily="-108" charset="0"/>
                <a:ea typeface="+mn-ea"/>
              </a:defRPr>
            </a:lvl1pPr>
          </a:lstStyle>
          <a:p>
            <a:pPr>
              <a:defRPr/>
            </a:pPr>
            <a:r>
              <a:rPr lang="en-US"/>
              <a:t>Probes of Electroweak Symmetry Breaking at LEP and SLC</a:t>
            </a:r>
          </a:p>
          <a:p>
            <a:pPr>
              <a:defRPr/>
            </a:pPr>
            <a:endParaRPr lang="en-US"/>
          </a:p>
        </p:txBody>
      </p:sp>
      <p:sp>
        <p:nvSpPr>
          <p:cNvPr id="5" name="Slide Number Placeholder 4"/>
          <p:cNvSpPr>
            <a:spLocks noGrp="1"/>
          </p:cNvSpPr>
          <p:nvPr>
            <p:ph type="sldNum" sz="quarter" idx="12"/>
          </p:nvPr>
        </p:nvSpPr>
        <p:spPr/>
        <p:txBody>
          <a:bodyPr/>
          <a:lstStyle>
            <a:lvl1pPr>
              <a:defRPr>
                <a:latin typeface="Comic Sans MS" pitchFamily="66" charset="0"/>
              </a:defRPr>
            </a:lvl1pPr>
          </a:lstStyle>
          <a:p>
            <a:pPr>
              <a:defRPr/>
            </a:pPr>
            <a:fld id="{7EEDBB12-FC8A-4E1B-A310-E417AF55B483}" type="slidenum">
              <a:rPr lang="en-US"/>
              <a:pPr>
                <a:defRPr/>
              </a:pPr>
              <a:t>‹n.›</a:t>
            </a:fld>
            <a:endParaRPr lang="en-US"/>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AFCD04-6D85-446E-BE36-F3B8426078B1}" type="slidenum">
              <a:rPr lang="en-US"/>
              <a:pPr>
                <a:defRPr/>
              </a:pPr>
              <a:t>‹n.›</a:t>
            </a:fld>
            <a:endParaRPr lang="en-US"/>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3EDF64-DBA7-4063-993F-ADF6961B413F}" type="slidenum">
              <a:rPr lang="en-US"/>
              <a:pPr>
                <a:defRPr/>
              </a:pPr>
              <a:t>‹n.›</a:t>
            </a:fld>
            <a:endParaRPr lang="en-US"/>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99BDAF-DF4F-4F86-A6E7-F6D4794CC9E7}" type="slidenum">
              <a:rPr lang="en-US"/>
              <a:pPr>
                <a:defRPr/>
              </a:pPr>
              <a:t>‹n.›</a:t>
            </a:fld>
            <a:endParaRPr lang="en-US"/>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216C1E-AA40-4010-8E59-90CBEB76401B}" type="slidenum">
              <a:rPr lang="en-US"/>
              <a:pPr>
                <a:defRPr/>
              </a:pPr>
              <a:t>‹n.›</a:t>
            </a:fld>
            <a:endParaRPr lang="en-US"/>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F3D4493-FB9F-4F9C-91B4-4A1EEA796F6E}" type="slidenum">
              <a:rPr lang="en-US"/>
              <a:pPr>
                <a:defRPr/>
              </a:pPr>
              <a:t>‹n.›</a:t>
            </a:fld>
            <a:endParaRPr lang="en-US"/>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43AB9BF-7874-4722-8E21-4D6886573DDB}" type="slidenum">
              <a:rPr lang="en-US"/>
              <a:pPr>
                <a:defRPr/>
              </a:pPr>
              <a:t>‹n.›</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3" name="Footer Placeholder 4"/>
          <p:cNvSpPr txBox="1">
            <a:spLocks/>
          </p:cNvSpPr>
          <p:nvPr userDrawn="1"/>
        </p:nvSpPr>
        <p:spPr bwMode="auto">
          <a:xfrm rot="16200000">
            <a:off x="-2867025" y="3733800"/>
            <a:ext cx="5867400" cy="228600"/>
          </a:xfrm>
          <a:prstGeom prst="rect">
            <a:avLst/>
          </a:prstGeom>
          <a:noFill/>
          <a:ln>
            <a:noFill/>
          </a:ln>
          <a:extLst/>
        </p:spPr>
        <p:txBody>
          <a:bodyPr lIns="91435" tIns="45718" rIns="91435" bIns="45718"/>
          <a:lstStyle>
            <a:lvl1pPr defTabSz="912813" eaLnBrk="0" hangingPunct="0">
              <a:defRPr sz="2400">
                <a:solidFill>
                  <a:schemeClr val="tx2"/>
                </a:solidFill>
                <a:latin typeface="Comic Sans MS" charset="0"/>
                <a:ea typeface="ＭＳ Ｐゴシック" charset="0"/>
                <a:cs typeface="ＭＳ Ｐゴシック" charset="0"/>
              </a:defRPr>
            </a:lvl1pPr>
            <a:lvl2pPr marL="742950" indent="-285750" defTabSz="912813" eaLnBrk="0" hangingPunct="0">
              <a:defRPr sz="2400">
                <a:solidFill>
                  <a:schemeClr val="tx2"/>
                </a:solidFill>
                <a:latin typeface="Comic Sans MS" charset="0"/>
                <a:ea typeface="ＭＳ Ｐゴシック" charset="0"/>
              </a:defRPr>
            </a:lvl2pPr>
            <a:lvl3pPr marL="1143000" indent="-228600" defTabSz="912813" eaLnBrk="0" hangingPunct="0">
              <a:defRPr sz="2400">
                <a:solidFill>
                  <a:schemeClr val="tx2"/>
                </a:solidFill>
                <a:latin typeface="Comic Sans MS" charset="0"/>
                <a:ea typeface="ＭＳ Ｐゴシック" charset="0"/>
              </a:defRPr>
            </a:lvl3pPr>
            <a:lvl4pPr marL="1600200" indent="-228600" defTabSz="912813" eaLnBrk="0" hangingPunct="0">
              <a:defRPr sz="2400">
                <a:solidFill>
                  <a:schemeClr val="tx2"/>
                </a:solidFill>
                <a:latin typeface="Comic Sans MS" charset="0"/>
                <a:ea typeface="ＭＳ Ｐゴシック" charset="0"/>
              </a:defRPr>
            </a:lvl4pPr>
            <a:lvl5pPr marL="2057400" indent="-228600" defTabSz="912813" eaLnBrk="0" hangingPunct="0">
              <a:defRPr sz="2400">
                <a:solidFill>
                  <a:schemeClr val="tx2"/>
                </a:solidFill>
                <a:latin typeface="Comic Sans MS" charset="0"/>
                <a:ea typeface="ＭＳ Ｐゴシック" charset="0"/>
              </a:defRPr>
            </a:lvl5pPr>
            <a:lvl6pPr marL="2514600" indent="-228600" defTabSz="912813" eaLnBrk="0" fontAlgn="base" hangingPunct="0">
              <a:spcBef>
                <a:spcPct val="0"/>
              </a:spcBef>
              <a:spcAft>
                <a:spcPct val="0"/>
              </a:spcAft>
              <a:defRPr sz="2400">
                <a:solidFill>
                  <a:schemeClr val="tx2"/>
                </a:solidFill>
                <a:latin typeface="Comic Sans MS" charset="0"/>
                <a:ea typeface="ＭＳ Ｐゴシック" charset="0"/>
              </a:defRPr>
            </a:lvl6pPr>
            <a:lvl7pPr marL="2971800" indent="-228600" defTabSz="912813" eaLnBrk="0" fontAlgn="base" hangingPunct="0">
              <a:spcBef>
                <a:spcPct val="0"/>
              </a:spcBef>
              <a:spcAft>
                <a:spcPct val="0"/>
              </a:spcAft>
              <a:defRPr sz="2400">
                <a:solidFill>
                  <a:schemeClr val="tx2"/>
                </a:solidFill>
                <a:latin typeface="Comic Sans MS" charset="0"/>
                <a:ea typeface="ＭＳ Ｐゴシック" charset="0"/>
              </a:defRPr>
            </a:lvl7pPr>
            <a:lvl8pPr marL="3429000" indent="-228600" defTabSz="912813" eaLnBrk="0" fontAlgn="base" hangingPunct="0">
              <a:spcBef>
                <a:spcPct val="0"/>
              </a:spcBef>
              <a:spcAft>
                <a:spcPct val="0"/>
              </a:spcAft>
              <a:defRPr sz="2400">
                <a:solidFill>
                  <a:schemeClr val="tx2"/>
                </a:solidFill>
                <a:latin typeface="Comic Sans MS" charset="0"/>
                <a:ea typeface="ＭＳ Ｐゴシック" charset="0"/>
              </a:defRPr>
            </a:lvl8pPr>
            <a:lvl9pPr marL="3886200" indent="-228600" defTabSz="912813" eaLnBrk="0" fontAlgn="base" hangingPunct="0">
              <a:spcBef>
                <a:spcPct val="0"/>
              </a:spcBef>
              <a:spcAft>
                <a:spcPct val="0"/>
              </a:spcAft>
              <a:defRPr sz="2400">
                <a:solidFill>
                  <a:schemeClr val="tx2"/>
                </a:solidFill>
                <a:latin typeface="Comic Sans MS" charset="0"/>
                <a:ea typeface="ＭＳ Ｐゴシック" charset="0"/>
              </a:defRPr>
            </a:lvl9pPr>
          </a:lstStyle>
          <a:p>
            <a:pPr algn="just" eaLnBrk="1" hangingPunct="1">
              <a:defRPr/>
            </a:pPr>
            <a:r>
              <a:rPr lang="en-US" sz="1100" i="1" smtClean="0">
                <a:solidFill>
                  <a:srgbClr val="A6A6A6"/>
                </a:solidFill>
                <a:latin typeface="Arial" charset="0"/>
              </a:rPr>
              <a:t>July 4</a:t>
            </a:r>
            <a:r>
              <a:rPr lang="en-US" sz="1100" i="1" baseline="30000" smtClean="0">
                <a:solidFill>
                  <a:srgbClr val="A6A6A6"/>
                </a:solidFill>
                <a:latin typeface="Arial" charset="0"/>
              </a:rPr>
              <a:t>th</a:t>
            </a:r>
            <a:r>
              <a:rPr lang="en-US" sz="1100" i="1" smtClean="0">
                <a:solidFill>
                  <a:srgbClr val="A6A6A6"/>
                </a:solidFill>
                <a:latin typeface="Arial" charset="0"/>
              </a:rPr>
              <a:t> 2012  The Status of the Higgs Search    J. Incandela for the CMS COLLABORATION</a:t>
            </a:r>
          </a:p>
        </p:txBody>
      </p:sp>
      <p:sp>
        <p:nvSpPr>
          <p:cNvPr id="2" name="Title 1"/>
          <p:cNvSpPr>
            <a:spLocks noGrp="1"/>
          </p:cNvSpPr>
          <p:nvPr>
            <p:ph type="title"/>
          </p:nvPr>
        </p:nvSpPr>
        <p:spPr>
          <a:xfrm>
            <a:off x="914400" y="0"/>
            <a:ext cx="7772400" cy="762000"/>
          </a:xfrm>
          <a:prstGeom prst="rect">
            <a:avLst/>
          </a:prstGeom>
        </p:spPr>
        <p:txBody>
          <a:bodyP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Slide Number Placeholder 6"/>
          <p:cNvSpPr>
            <a:spLocks noGrp="1"/>
          </p:cNvSpPr>
          <p:nvPr>
            <p:ph type="sldNum" sz="quarter" idx="10"/>
          </p:nvPr>
        </p:nvSpPr>
        <p:spPr/>
        <p:txBody>
          <a:bodyPr/>
          <a:lstStyle>
            <a:lvl1pPr>
              <a:defRPr>
                <a:solidFill>
                  <a:srgbClr val="FFFFFF"/>
                </a:solidFill>
                <a:latin typeface="Comic Sans MS" pitchFamily="66" charset="0"/>
              </a:defRPr>
            </a:lvl1pPr>
          </a:lstStyle>
          <a:p>
            <a:pPr>
              <a:defRPr/>
            </a:pPr>
            <a:fld id="{371FFDF9-6995-459B-986A-03B6E3A3BAC5}"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761A6BF-69D2-469F-A257-5DA6AD964FC4}" type="slidenum">
              <a:rPr lang="en-US"/>
              <a:pPr>
                <a:defRPr/>
              </a:pPr>
              <a:t>‹n.›</a:t>
            </a:fld>
            <a:endParaRPr lang="en-US"/>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2534A6-FC91-4D48-8CBB-96C6A038704D}" type="slidenum">
              <a:rPr lang="en-US"/>
              <a:pPr>
                <a:defRPr/>
              </a:pPr>
              <a:t>‹n.›</a:t>
            </a:fld>
            <a:endParaRPr lang="en-US"/>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9F6A38-D557-447C-979E-2E57435E6933}" type="slidenum">
              <a:rPr lang="en-US"/>
              <a:pPr>
                <a:defRPr/>
              </a:pPr>
              <a:t>‹n.›</a:t>
            </a:fld>
            <a:endParaRPr lang="en-US"/>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96A495-D1AE-4912-92E8-256B06E8B43F}" type="slidenum">
              <a:rPr lang="en-US"/>
              <a:pPr>
                <a:defRPr/>
              </a:pPr>
              <a:t>‹n.›</a:t>
            </a:fld>
            <a:endParaRPr lang="en-US"/>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FE7147-9EA4-45A8-B659-1D4146788F4A}" type="slidenum">
              <a:rPr lang="en-US"/>
              <a:pPr>
                <a:defRPr/>
              </a:pPr>
              <a:t>‹n.›</a:t>
            </a:fld>
            <a:endParaRPr lang="en-US"/>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9EFCF9-4933-40BA-A745-4FA53FCBCEED}" type="slidenum">
              <a:rPr lang="en-US"/>
              <a:pPr>
                <a:defRPr/>
              </a:pPr>
              <a:t>‹n.›</a:t>
            </a:fld>
            <a:endParaRPr lang="en-US"/>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smtClean="0"/>
              <a:t>Click to edit Master text styles</a:t>
            </a:r>
          </a:p>
        </p:txBody>
      </p:sp>
    </p:spTree>
  </p:cSld>
  <p:clrMapOvr>
    <a:masterClrMapping/>
  </p:clrMapOvr>
  <p:transition xmlns:p14="http://schemas.microsoft.com/office/powerpoint/2010/main">
    <p:fade/>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5AAA476-48C4-4E6E-84B5-F1EE91A0FC80}" type="datetimeFigureOut">
              <a:rPr lang="en-US"/>
              <a:pPr>
                <a:defRPr/>
              </a:pPr>
              <a:t>11/25/14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5D3E4E-CE23-4BFF-BC7B-663D43E7C489}" type="slidenum">
              <a:rPr lang="en-US"/>
              <a:pPr>
                <a:defRPr/>
              </a:pPr>
              <a:t>‹n.›</a:t>
            </a:fld>
            <a:endParaRPr lang="en-US"/>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C0F7D26-9F43-44C7-A5F3-EC35DD2B6F03}" type="datetimeFigureOut">
              <a:rPr lang="en-US"/>
              <a:pPr>
                <a:defRPr/>
              </a:pPr>
              <a:t>11/25/14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A897F8-1D5D-47B8-B87A-7376C43E9414}" type="slidenum">
              <a:rPr lang="en-US"/>
              <a:pPr>
                <a:defRPr/>
              </a:pPr>
              <a:t>‹n.›</a:t>
            </a:fld>
            <a:endParaRPr lang="en-US"/>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C7E4ED9-A440-450C-9DE2-78F622B0F0C9}" type="datetimeFigureOut">
              <a:rPr lang="en-US"/>
              <a:pPr>
                <a:defRPr/>
              </a:pPr>
              <a:t>11/25/14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1ACFA2-D74E-42D9-BC9C-F9EB3B95FD34}" type="slidenum">
              <a:rPr lang="en-US"/>
              <a:pPr>
                <a:defRPr/>
              </a:pPr>
              <a:t>‹n.›</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78768"/>
            <a:ext cx="8686800" cy="5562600"/>
          </a:xfrm>
        </p:spPr>
        <p:txBody>
          <a:bodyPr/>
          <a:lstStyle>
            <a:lvl1pPr>
              <a:defRPr>
                <a:solidFill>
                  <a:schemeClr val="bg1"/>
                </a:solidFill>
              </a:defRPr>
            </a:lvl1pPr>
            <a:lvl2pPr>
              <a:defRPr>
                <a:solidFill>
                  <a:srgbClr val="800000"/>
                </a:solidFill>
              </a:defRPr>
            </a:lvl2pPr>
            <a:lvl3pPr>
              <a:defRPr>
                <a:solidFill>
                  <a:srgbClr val="000000"/>
                </a:solidFill>
              </a:defRPr>
            </a:lvl3pPr>
            <a:lvl4pPr>
              <a:defRPr>
                <a:solidFill>
                  <a:srgbClr val="000090"/>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838200" y="0"/>
            <a:ext cx="7620000" cy="914400"/>
          </a:xfrm>
          <a:prstGeom prst="rect">
            <a:avLst/>
          </a:prstGeom>
        </p:spPr>
        <p:txBody>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Slide Number Placeholder 22"/>
          <p:cNvSpPr>
            <a:spLocks noGrp="1"/>
          </p:cNvSpPr>
          <p:nvPr>
            <p:ph type="sldNum" sz="quarter" idx="10"/>
          </p:nvPr>
        </p:nvSpPr>
        <p:spPr/>
        <p:txBody>
          <a:bodyPr/>
          <a:lstStyle>
            <a:lvl1pPr>
              <a:defRPr/>
            </a:lvl1pPr>
          </a:lstStyle>
          <a:p>
            <a:pPr>
              <a:defRPr/>
            </a:pPr>
            <a:fld id="{5BD13E40-7C6C-4164-9AD2-4AEB89F3C020}" type="slidenum">
              <a:rPr lang="en-US"/>
              <a:pPr>
                <a:defRPr/>
              </a:pPr>
              <a:t>‹n.›</a:t>
            </a:fld>
            <a:endParaRPr lang="en-US"/>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224A4906-97AB-40C3-BF74-6E8FADB78389}" type="datetimeFigureOut">
              <a:rPr lang="en-US"/>
              <a:pPr>
                <a:defRPr/>
              </a:pPr>
              <a:t>11/25/14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D670CD9-1E6D-4A19-929B-D14647D04364}" type="slidenum">
              <a:rPr lang="en-US"/>
              <a:pPr>
                <a:defRPr/>
              </a:pPr>
              <a:t>‹n.›</a:t>
            </a:fld>
            <a:endParaRPr lang="en-US"/>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96176DB1-CD64-42BB-B302-A31AF373F45A}" type="datetimeFigureOut">
              <a:rPr lang="en-US"/>
              <a:pPr>
                <a:defRPr/>
              </a:pPr>
              <a:t>11/25/14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27745436-7138-431A-8C0D-CE93E5CDD4C5}" type="slidenum">
              <a:rPr lang="en-US"/>
              <a:pPr>
                <a:defRPr/>
              </a:pPr>
              <a:t>‹n.›</a:t>
            </a:fld>
            <a:endParaRPr lang="en-US"/>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002D670F-225F-416B-8AB5-A76A9CCD1330}" type="datetimeFigureOut">
              <a:rPr lang="en-US"/>
              <a:pPr>
                <a:defRPr/>
              </a:pPr>
              <a:t>11/25/14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8633014D-0E8B-4313-B4DA-91008307E143}" type="slidenum">
              <a:rPr lang="en-US"/>
              <a:pPr>
                <a:defRPr/>
              </a:pPr>
              <a:t>‹n.›</a:t>
            </a:fld>
            <a:endParaRPr lang="en-US"/>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20CCFF9D-569D-4292-81D1-78F193EB0B79}" type="datetimeFigureOut">
              <a:rPr lang="en-US"/>
              <a:pPr>
                <a:defRPr/>
              </a:pPr>
              <a:t>11/25/14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DE2928E9-077E-477D-8D89-BCC70DE31042}" type="slidenum">
              <a:rPr lang="en-US"/>
              <a:pPr>
                <a:defRPr/>
              </a:pPr>
              <a:t>‹n.›</a:t>
            </a:fld>
            <a:endParaRPr lang="en-US"/>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9EDFCCDD-2CE3-4379-8CE2-EEF266A46552}" type="datetimeFigureOut">
              <a:rPr lang="en-US"/>
              <a:pPr>
                <a:defRPr/>
              </a:pPr>
              <a:t>11/25/14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929E621C-86C7-4EC9-8B01-E92A88041198}" type="slidenum">
              <a:rPr lang="en-US"/>
              <a:pPr>
                <a:defRPr/>
              </a:pPr>
              <a:t>‹n.›</a:t>
            </a:fld>
            <a:endParaRPr lang="en-US"/>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4D2276CF-FE99-4258-94FB-A718B4644352}" type="datetimeFigureOut">
              <a:rPr lang="en-US"/>
              <a:pPr>
                <a:defRPr/>
              </a:pPr>
              <a:t>11/25/14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9B209A9-9BD9-4815-A32D-7D0625E893FD}" type="slidenum">
              <a:rPr lang="en-US"/>
              <a:pPr>
                <a:defRPr/>
              </a:pPr>
              <a:t>‹n.›</a:t>
            </a:fld>
            <a:endParaRPr lang="en-US"/>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FDCC46B-E84A-4D16-9ECD-0EAB130CD750}" type="datetimeFigureOut">
              <a:rPr lang="en-US"/>
              <a:pPr>
                <a:defRPr/>
              </a:pPr>
              <a:t>11/25/14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AF7BCDE-7952-4781-8FEF-CAF7FCB931A5}" type="slidenum">
              <a:rPr lang="en-US"/>
              <a:pPr>
                <a:defRPr/>
              </a:pPr>
              <a:t>‹n.›</a:t>
            </a:fld>
            <a:endParaRPr lang="en-US"/>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75EB69A-890C-4FE1-899E-8DE96B5CC8A3}" type="datetimeFigureOut">
              <a:rPr lang="en-US"/>
              <a:pPr>
                <a:defRPr/>
              </a:pPr>
              <a:t>11/25/14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CA57520-A7B0-4A3A-820B-1FA21E3E408E}" type="slidenum">
              <a:rPr lang="en-US"/>
              <a:pPr>
                <a:defRPr/>
              </a:pPr>
              <a:t>‹n.›</a:t>
            </a:fld>
            <a:endParaRPr lang="en-US"/>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533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1" y="762000"/>
            <a:ext cx="8991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6201" y="3543300"/>
            <a:ext cx="8991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solidFill>
                  <a:srgbClr val="000000"/>
                </a:solidFill>
                <a:latin typeface="Comic Sans MS" pitchFamily="66" charset="0"/>
              </a:defRPr>
            </a:lvl1pPr>
          </a:lstStyle>
          <a:p>
            <a:pPr>
              <a:defRPr/>
            </a:pPr>
            <a:r>
              <a:rPr lang="en-US"/>
              <a:t>Alla ricerca delle origini dell</a:t>
            </a:r>
            <a:r>
              <a:rPr lang="en-US" altLang="it-IT"/>
              <a:t>’</a:t>
            </a:r>
            <a:r>
              <a:rPr lang="en-US" altLang="ja-JP"/>
              <a:t>Universo</a:t>
            </a:r>
            <a:endParaRPr lang="it-IT"/>
          </a:p>
        </p:txBody>
      </p:sp>
      <p:sp>
        <p:nvSpPr>
          <p:cNvPr id="6" name="Rectangle 5"/>
          <p:cNvSpPr>
            <a:spLocks noGrp="1" noChangeArrowheads="1"/>
          </p:cNvSpPr>
          <p:nvPr>
            <p:ph type="ftr" sz="quarter" idx="11"/>
          </p:nvPr>
        </p:nvSpPr>
        <p:spPr/>
        <p:txBody>
          <a:bodyPr/>
          <a:lstStyle>
            <a:lvl1pPr eaLnBrk="1" fontAlgn="base" hangingPunct="1">
              <a:spcBef>
                <a:spcPct val="0"/>
              </a:spcBef>
              <a:spcAft>
                <a:spcPct val="0"/>
              </a:spcAft>
              <a:defRPr>
                <a:solidFill>
                  <a:srgbClr val="000000"/>
                </a:solidFill>
                <a:latin typeface="Comic Sans MS" pitchFamily="66" charset="0"/>
                <a:ea typeface="ＭＳ Ｐゴシック" pitchFamily="-107" charset="-128"/>
                <a:cs typeface="ＭＳ Ｐゴシック" charset="0"/>
              </a:defRPr>
            </a:lvl1pPr>
          </a:lstStyle>
          <a:p>
            <a:pPr>
              <a:defRPr/>
            </a:pPr>
            <a:r>
              <a:rPr lang="it-IT"/>
              <a:t>Paolo.Spagnolo@cern.ch</a:t>
            </a:r>
          </a:p>
          <a:p>
            <a:pPr>
              <a:defRPr/>
            </a:pPr>
            <a:endParaRPr lang="it-IT"/>
          </a:p>
        </p:txBody>
      </p:sp>
      <p:sp>
        <p:nvSpPr>
          <p:cNvPr id="7" name="Rectangle 6"/>
          <p:cNvSpPr>
            <a:spLocks noGrp="1" noChangeArrowheads="1"/>
          </p:cNvSpPr>
          <p:nvPr>
            <p:ph type="sldNum" sz="quarter" idx="12"/>
          </p:nvPr>
        </p:nvSpPr>
        <p:spPr/>
        <p:txBody>
          <a:bodyPr/>
          <a:lstStyle>
            <a:lvl1pPr>
              <a:defRPr>
                <a:solidFill>
                  <a:srgbClr val="000000"/>
                </a:solidFill>
                <a:latin typeface="Comic Sans MS" pitchFamily="66" charset="0"/>
              </a:defRPr>
            </a:lvl1pPr>
          </a:lstStyle>
          <a:p>
            <a:pPr>
              <a:defRPr/>
            </a:pPr>
            <a:fld id="{54785AF7-9A4B-407F-8FAE-9BD9B775B7E7}" type="slidenum">
              <a:rPr lang="it-IT"/>
              <a:pPr>
                <a:defRPr/>
              </a:pPr>
              <a:t>‹n.›</a:t>
            </a:fld>
            <a:endParaRPr lang="it-IT">
              <a:solidFill>
                <a:srgbClr val="BBE0E3"/>
              </a:solidFill>
            </a:endParaRPr>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Comic Sans MS" pitchFamily="66" charset="0"/>
                <a:ea typeface="ＭＳ Ｐゴシック" charset="-128"/>
              </a:defRPr>
            </a:lvl1pPr>
          </a:lstStyle>
          <a:p>
            <a:pPr>
              <a:defRPr/>
            </a:pPr>
            <a:fld id="{0C8B5414-F96F-4BB5-BB73-C9BAF34B1DC9}" type="datetimeFigureOut">
              <a:rPr lang="en-US"/>
              <a:pPr>
                <a:defRPr/>
              </a:pPr>
              <a:t>11/25/14</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Comic Sans MS" pitchFamily="66" charset="0"/>
                <a:ea typeface="ＭＳ Ｐゴシック" charset="-128"/>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Comic Sans MS" pitchFamily="66" charset="0"/>
                <a:ea typeface="ＭＳ Ｐゴシック" charset="-128"/>
              </a:defRPr>
            </a:lvl1pPr>
          </a:lstStyle>
          <a:p>
            <a:pPr>
              <a:defRPr/>
            </a:pPr>
            <a:fld id="{E28F42F6-331E-420C-B3AF-5001571EC868}" type="slidenum">
              <a:rPr lang="en-US"/>
              <a:pPr>
                <a:defRPr/>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1"/>
            <a:ext cx="8229600" cy="762000"/>
          </a:xfrm>
          <a:prstGeom prst="rect">
            <a:avLst/>
          </a:prstGeom>
        </p:spPr>
        <p:txBody>
          <a:bodyPr lIns="91435" tIns="45718" rIns="91435" bIns="45718"/>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800600"/>
          </a:xfrm>
          <a:prstGeom prst="rect">
            <a:avLst/>
          </a:prstGeom>
        </p:spPr>
        <p:txBody>
          <a:bodyPr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800600"/>
          </a:xfrm>
          <a:prstGeom prst="rect">
            <a:avLst/>
          </a:prstGeom>
        </p:spPr>
        <p:txBody>
          <a:bodyPr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xfrm>
            <a:off x="3124200" y="6553200"/>
            <a:ext cx="28956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6" name="Rectangle 4"/>
          <p:cNvSpPr>
            <a:spLocks noGrp="1" noChangeArrowheads="1"/>
          </p:cNvSpPr>
          <p:nvPr>
            <p:ph type="sldNum" sz="quarter" idx="11"/>
          </p:nvPr>
        </p:nvSpPr>
        <p:spPr>
          <a:xfrm>
            <a:off x="7543800" y="6553200"/>
            <a:ext cx="1600200" cy="304800"/>
          </a:xfrm>
          <a:prstGeom prst="rect">
            <a:avLst/>
          </a:prstGeom>
        </p:spPr>
        <p:txBody>
          <a:bodyPr vert="horz" wrap="square" lIns="91435" tIns="45718" rIns="91435" bIns="45718" numCol="1" anchor="t" anchorCtr="0" compatLnSpc="1">
            <a:prstTxWarp prst="textNoShape">
              <a:avLst/>
            </a:prstTxWarp>
          </a:bodyPr>
          <a:lstStyle>
            <a:lvl1pPr>
              <a:defRPr>
                <a:ea typeface="ＭＳ Ｐゴシック" charset="-128"/>
              </a:defRPr>
            </a:lvl1pPr>
          </a:lstStyle>
          <a:p>
            <a:pPr>
              <a:defRPr/>
            </a:pPr>
            <a:fld id="{18433877-CD23-4960-86C2-17ECC518BA7B}" type="slidenum">
              <a:rPr lang="en-US"/>
              <a:pPr>
                <a:defRPr/>
              </a:pPr>
              <a:t>‹n.›</a:t>
            </a:fld>
            <a:endParaRPr lang="en-US" sz="1200"/>
          </a:p>
        </p:txBody>
      </p:sp>
      <p:sp>
        <p:nvSpPr>
          <p:cNvPr id="7" name="Rectangle 17"/>
          <p:cNvSpPr>
            <a:spLocks noGrp="1" noChangeArrowheads="1"/>
          </p:cNvSpPr>
          <p:nvPr>
            <p:ph type="dt" sz="half" idx="12"/>
          </p:nvPr>
        </p:nvSpPr>
        <p:spPr>
          <a:xfrm>
            <a:off x="0" y="6553200"/>
            <a:ext cx="18288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86800" cy="4267200"/>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838200" y="0"/>
            <a:ext cx="7620000" cy="914400"/>
          </a:xfrm>
          <a:prstGeom prst="rect">
            <a:avLst/>
          </a:prstGeom>
        </p:spPr>
        <p:txBody>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211015" y="5410200"/>
            <a:ext cx="8686800" cy="14478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22"/>
          <p:cNvSpPr>
            <a:spLocks noGrp="1"/>
          </p:cNvSpPr>
          <p:nvPr>
            <p:ph type="sldNum" sz="quarter" idx="14"/>
          </p:nvPr>
        </p:nvSpPr>
        <p:spPr/>
        <p:txBody>
          <a:bodyPr/>
          <a:lstStyle>
            <a:lvl1pPr>
              <a:defRPr/>
            </a:lvl1pPr>
          </a:lstStyle>
          <a:p>
            <a:pPr>
              <a:defRPr/>
            </a:pPr>
            <a:fld id="{221E0778-816A-45E6-8F57-66691B96E182}" type="slidenum">
              <a:rPr lang="en-US"/>
              <a:pPr>
                <a:defRPr/>
              </a:pPr>
              <a:t>‹n.›</a:t>
            </a:fld>
            <a:endParaRPr lang="en-US"/>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8229600" cy="1143000"/>
          </a:xfrm>
          <a:prstGeom prst="rect">
            <a:avLst/>
          </a:prstGeom>
          <a:solidFill>
            <a:srgbClr val="CCFF66"/>
          </a:solidFill>
        </p:spPr>
        <p:txBody>
          <a:bodyPr lIns="91435" tIns="45718" rIns="91435" bIns="45718"/>
          <a:lstStyle>
            <a:lvl1pPr>
              <a:defRPr>
                <a:solidFill>
                  <a:srgbClr val="003366"/>
                </a:solidFill>
              </a:defRPr>
            </a:lvl1p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lvl1pPr>
              <a:defRPr>
                <a:solidFill>
                  <a:srgbClr val="003399"/>
                </a:solidFill>
              </a:defRPr>
            </a:lvl1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a:xfrm>
            <a:off x="304800" y="6248400"/>
            <a:ext cx="2827338" cy="457200"/>
          </a:xfrm>
          <a:prstGeom prst="rect">
            <a:avLst/>
          </a:prstGeom>
        </p:spPr>
        <p:txBody>
          <a:bodyPr lIns="91435" tIns="45718" rIns="91435" bIns="45718"/>
          <a:lstStyle>
            <a:lvl1pPr>
              <a:defRPr>
                <a:solidFill>
                  <a:srgbClr val="000000"/>
                </a:solidFill>
                <a:ea typeface="ＭＳ Ｐゴシック" pitchFamily="-107" charset="-128"/>
              </a:defRPr>
            </a:lvl1pPr>
          </a:lstStyle>
          <a:p>
            <a:pPr>
              <a:defRPr/>
            </a:pPr>
            <a:endParaRPr lang="en-US"/>
          </a:p>
        </p:txBody>
      </p:sp>
      <p:sp>
        <p:nvSpPr>
          <p:cNvPr id="5" name="Espace réservé du pied de page 4"/>
          <p:cNvSpPr>
            <a:spLocks noGrp="1"/>
          </p:cNvSpPr>
          <p:nvPr>
            <p:ph type="ftr" sz="quarter" idx="11"/>
          </p:nvPr>
        </p:nvSpPr>
        <p:spPr>
          <a:xfrm>
            <a:off x="3581400" y="6248400"/>
            <a:ext cx="2895600" cy="457200"/>
          </a:xfrm>
          <a:prstGeom prst="rect">
            <a:avLst/>
          </a:prstGeom>
        </p:spPr>
        <p:txBody>
          <a:bodyPr lIns="91435" tIns="45718" rIns="91435" bIns="45718"/>
          <a:lstStyle>
            <a:lvl1pPr>
              <a:defRPr>
                <a:solidFill>
                  <a:srgbClr val="000000"/>
                </a:solidFill>
                <a:ea typeface="ＭＳ Ｐゴシック" pitchFamily="-107" charset="-128"/>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38123984-FFD1-4E26-82D9-B9C30623C9D8}" type="slidenum">
              <a:rPr lang="en-US"/>
              <a:pPr>
                <a:defRPr/>
              </a:pPr>
              <a:t>‹n.›</a:t>
            </a:fld>
            <a:endParaRPr lang="en-US"/>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Comic Sans MS" pitchFamily="66" charset="0"/>
                <a:ea typeface="ＭＳ Ｐゴシック" charset="-128"/>
              </a:defRPr>
            </a:lvl1pPr>
          </a:lstStyle>
          <a:p>
            <a:pPr>
              <a:defRPr/>
            </a:pPr>
            <a:fld id="{AA4A8120-445E-4EDF-A296-87A30B8D530B}" type="datetimeFigureOut">
              <a:rPr lang="en-US"/>
              <a:pPr>
                <a:defRPr/>
              </a:pPr>
              <a:t>11/25/14</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Comic Sans MS" pitchFamily="66" charset="0"/>
                <a:ea typeface="ＭＳ Ｐゴシック" charset="-128"/>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Comic Sans MS" pitchFamily="66" charset="0"/>
                <a:ea typeface="ＭＳ Ｐゴシック" charset="-128"/>
              </a:defRPr>
            </a:lvl1pPr>
          </a:lstStyle>
          <a:p>
            <a:pPr>
              <a:defRPr/>
            </a:pPr>
            <a:fld id="{EC2E9C29-9FD7-4EAF-8C23-7AC4D6CCBAC4}" type="slidenum">
              <a:rPr lang="en-US"/>
              <a:pPr>
                <a:defRPr/>
              </a:pPr>
              <a:t>‹n.›</a:t>
            </a:fld>
            <a:endParaRPr lang="en-US" dirty="0"/>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txBox="1">
            <a:spLocks noGrp="1"/>
          </p:cNvSpPr>
          <p:nvPr>
            <p:ph type="dt" sz="half" idx="10"/>
          </p:nvPr>
        </p:nvSpPr>
        <p:spPr>
          <a:ln/>
        </p:spPr>
        <p:txBody>
          <a:bodyPr/>
          <a:lstStyle>
            <a:lvl1pPr>
              <a:defRPr/>
            </a:lvl1pPr>
          </a:lstStyle>
          <a:p>
            <a:pPr>
              <a:defRPr/>
            </a:pPr>
            <a:endParaRPr/>
          </a:p>
        </p:txBody>
      </p:sp>
      <p:sp>
        <p:nvSpPr>
          <p:cNvPr id="3" name="Footer Placeholder 4"/>
          <p:cNvSpPr txBox="1">
            <a:spLocks noGrp="1"/>
          </p:cNvSpPr>
          <p:nvPr>
            <p:ph type="ftr" sz="quarter" idx="11"/>
          </p:nvPr>
        </p:nvSpPr>
        <p:spPr>
          <a:ln/>
        </p:spPr>
        <p:txBody>
          <a:bodyPr/>
          <a:lstStyle>
            <a:lvl1pPr>
              <a:defRPr/>
            </a:lvl1pPr>
          </a:lstStyle>
          <a:p>
            <a:pPr>
              <a:defRPr/>
            </a:pPr>
            <a:endParaRPr/>
          </a:p>
        </p:txBody>
      </p:sp>
      <p:sp>
        <p:nvSpPr>
          <p:cNvPr id="4" name="Slide Number Placeholder 5"/>
          <p:cNvSpPr txBox="1">
            <a:spLocks noGrp="1"/>
          </p:cNvSpPr>
          <p:nvPr>
            <p:ph type="sldNum" sz="quarter" idx="12"/>
          </p:nvPr>
        </p:nvSpPr>
        <p:spPr>
          <a:ln/>
        </p:spPr>
        <p:txBody>
          <a:bodyPr/>
          <a:lstStyle>
            <a:lvl1pPr>
              <a:defRPr/>
            </a:lvl1pPr>
          </a:lstStyle>
          <a:p>
            <a:pPr>
              <a:defRPr/>
            </a:pPr>
            <a:fld id="{C6BBB754-906E-4473-A011-CD1AB2323D27}" type="slidenum">
              <a:rPr/>
              <a:pPr>
                <a:defRPr/>
              </a:pPr>
              <a:t>‹n.›</a:t>
            </a:fld>
            <a:endParaRPr/>
          </a:p>
        </p:txBody>
      </p:sp>
    </p:spTree>
  </p:cSld>
  <p:clrMapOvr>
    <a:masterClrMapping/>
  </p:clrMapOvr>
  <p:transition xmlns:p14="http://schemas.microsoft.com/office/powerpoint/2010/main"/>
  <p:hf sldNum="0" hdr="0" ftr="0" dt="0"/>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9F40F9-1BDD-4CC4-8C34-28E83CDF61B4}" type="datetimeFigureOut">
              <a:rPr lang="en-US" smtClean="0">
                <a:solidFill>
                  <a:prstClr val="black">
                    <a:tint val="75000"/>
                  </a:prstClr>
                </a:solidFill>
              </a:rPr>
              <a:pPr/>
              <a:t>11/25/14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505A9E6-50E3-413D-B329-974BC88EBF25}" type="slidenum">
              <a:rPr lang="en-US" smtClean="0">
                <a:solidFill>
                  <a:prstClr val="black">
                    <a:tint val="75000"/>
                  </a:prstClr>
                </a:solidFill>
              </a:rPr>
              <a:pPr/>
              <a:t>‹n.›</a:t>
            </a:fld>
            <a:endParaRPr lang="en-US" dirty="0">
              <a:solidFill>
                <a:prstClr val="black">
                  <a:tint val="75000"/>
                </a:prstClr>
              </a:solidFill>
            </a:endParaRPr>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white">
                  <a:shade val="50000"/>
                </a:prstClr>
              </a:solidFill>
            </a:endParaRPr>
          </a:p>
        </p:txBody>
      </p:sp>
      <p:sp>
        <p:nvSpPr>
          <p:cNvPr id="3" name="Footer Placeholder 2"/>
          <p:cNvSpPr>
            <a:spLocks noGrp="1"/>
          </p:cNvSpPr>
          <p:nvPr>
            <p:ph type="ftr" sz="quarter" idx="11"/>
          </p:nvPr>
        </p:nvSpPr>
        <p:spPr/>
        <p:txBody>
          <a:bodyPr/>
          <a:lstStyle/>
          <a:p>
            <a:pPr>
              <a:defRPr/>
            </a:pPr>
            <a:endParaRPr lang="en-US">
              <a:solidFill>
                <a:prstClr val="white">
                  <a:shade val="50000"/>
                </a:prstClr>
              </a:solidFill>
            </a:endParaRPr>
          </a:p>
        </p:txBody>
      </p:sp>
      <p:sp>
        <p:nvSpPr>
          <p:cNvPr id="4" name="Slide Number Placeholder 3"/>
          <p:cNvSpPr>
            <a:spLocks noGrp="1"/>
          </p:cNvSpPr>
          <p:nvPr>
            <p:ph type="sldNum" sz="quarter" idx="12"/>
          </p:nvPr>
        </p:nvSpPr>
        <p:spPr/>
        <p:txBody>
          <a:bodyPr/>
          <a:lstStyle/>
          <a:p>
            <a:pPr>
              <a:defRPr/>
            </a:pPr>
            <a:fld id="{D98A78A0-E217-483F-B1A8-FB78E8A75B5D}" type="slidenum">
              <a:rPr lang="en-US" smtClean="0">
                <a:solidFill>
                  <a:prstClr val="white">
                    <a:shade val="50000"/>
                  </a:prstClr>
                </a:solidFill>
              </a:rPr>
              <a:pPr>
                <a:defRPr/>
              </a:pPr>
              <a:t>‹n.›</a:t>
            </a:fld>
            <a:endParaRPr lang="en-US">
              <a:solidFill>
                <a:prstClr val="white">
                  <a:shade val="50000"/>
                </a:prstClr>
              </a:solidFill>
            </a:endParaRPr>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9F40F9-1BDD-4CC4-8C34-28E83CDF61B4}" type="datetimeFigureOut">
              <a:rPr lang="en-US" smtClean="0">
                <a:solidFill>
                  <a:prstClr val="black">
                    <a:tint val="75000"/>
                  </a:prstClr>
                </a:solidFill>
              </a:rPr>
              <a:pPr/>
              <a:t>11/25/14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505A9E6-50E3-413D-B329-974BC88EBF25}" type="slidenum">
              <a:rPr lang="en-US" smtClean="0">
                <a:solidFill>
                  <a:prstClr val="black">
                    <a:tint val="75000"/>
                  </a:prstClr>
                </a:solidFill>
              </a:rPr>
              <a:pPr/>
              <a:t>‹n.›</a:t>
            </a:fld>
            <a:endParaRPr lang="en-US" dirty="0">
              <a:solidFill>
                <a:prstClr val="black">
                  <a:tint val="75000"/>
                </a:prstClr>
              </a:solidFill>
            </a:endParaRPr>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9F40F9-1BDD-4CC4-8C34-28E83CDF61B4}" type="datetimeFigureOut">
              <a:rPr lang="en-US" smtClean="0">
                <a:solidFill>
                  <a:prstClr val="black">
                    <a:tint val="75000"/>
                  </a:prstClr>
                </a:solidFill>
              </a:rPr>
              <a:pPr/>
              <a:t>11/25/14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505A9E6-50E3-413D-B329-974BC88EBF25}" type="slidenum">
              <a:rPr lang="en-US" smtClean="0">
                <a:solidFill>
                  <a:prstClr val="black">
                    <a:tint val="75000"/>
                  </a:prstClr>
                </a:solidFill>
              </a:rPr>
              <a:pPr/>
              <a:t>‹n.›</a:t>
            </a:fld>
            <a:endParaRPr lang="en-US" dirty="0">
              <a:solidFill>
                <a:prstClr val="black">
                  <a:tint val="75000"/>
                </a:prstClr>
              </a:solidFill>
            </a:endParaRPr>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EA2B60D-2C16-234D-B992-A5CB7E0D7813}" type="slidenum">
              <a:rPr lang="en-US"/>
              <a:pPr/>
              <a:t>‹n.›</a:t>
            </a:fld>
            <a:endParaRPr lang="en-US"/>
          </a:p>
        </p:txBody>
      </p:sp>
    </p:spTree>
    <p:extLst>
      <p:ext uri="{BB962C8B-B14F-4D97-AF65-F5344CB8AC3E}">
        <p14:creationId xmlns:p14="http://schemas.microsoft.com/office/powerpoint/2010/main" val="400967158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9F40F9-1BDD-4CC4-8C34-28E83CDF61B4}" type="datetimeFigureOut">
              <a:rPr lang="en-US" smtClean="0">
                <a:solidFill>
                  <a:prstClr val="black">
                    <a:tint val="75000"/>
                  </a:prstClr>
                </a:solidFill>
                <a:latin typeface="Calibri"/>
              </a:rPr>
              <a:pPr/>
              <a:t>11/25/14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05A9E6-50E3-413D-B329-974BC88EBF25}" type="slidenum">
              <a:rPr lang="en-US" smtClean="0">
                <a:solidFill>
                  <a:prstClr val="black">
                    <a:tint val="75000"/>
                  </a:prstClr>
                </a:solidFill>
                <a:latin typeface="Calibri"/>
              </a:rPr>
              <a:pPr/>
              <a:t>‹n.›</a:t>
            </a:fld>
            <a:endParaRPr lang="en-US" dirty="0">
              <a:solidFill>
                <a:prstClr val="black">
                  <a:tint val="75000"/>
                </a:prstClr>
              </a:solidFill>
              <a:latin typeface="Calibri"/>
            </a:endParaRPr>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9F40F9-1BDD-4CC4-8C34-28E83CDF61B4}" type="datetimeFigureOut">
              <a:rPr lang="en-US" smtClean="0">
                <a:solidFill>
                  <a:prstClr val="black">
                    <a:tint val="75000"/>
                  </a:prstClr>
                </a:solidFill>
                <a:latin typeface="Calibri"/>
              </a:rPr>
              <a:pPr/>
              <a:t>11/25/14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05A9E6-50E3-413D-B329-974BC88EBF25}" type="slidenum">
              <a:rPr lang="en-US" smtClean="0">
                <a:solidFill>
                  <a:prstClr val="black">
                    <a:tint val="75000"/>
                  </a:prstClr>
                </a:solidFill>
                <a:latin typeface="Calibri"/>
              </a:rPr>
              <a:pPr/>
              <a:t>‹n.›</a:t>
            </a:fld>
            <a:endParaRPr lang="en-US" dirty="0">
              <a:solidFill>
                <a:prstClr val="black">
                  <a:tint val="75000"/>
                </a:prstClr>
              </a:solidFill>
              <a:latin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0060" y="990600"/>
            <a:ext cx="8686800" cy="2006352"/>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838200" y="0"/>
            <a:ext cx="7620000" cy="914400"/>
          </a:xfrm>
          <a:prstGeom prst="rect">
            <a:avLst/>
          </a:prstGeom>
        </p:spPr>
        <p:txBody>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240060" y="3140968"/>
            <a:ext cx="8686800" cy="18002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240060" y="5057800"/>
            <a:ext cx="8686800" cy="18002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2"/>
          <p:cNvSpPr>
            <a:spLocks noGrp="1"/>
          </p:cNvSpPr>
          <p:nvPr>
            <p:ph type="sldNum" sz="quarter" idx="15"/>
          </p:nvPr>
        </p:nvSpPr>
        <p:spPr/>
        <p:txBody>
          <a:bodyPr/>
          <a:lstStyle>
            <a:lvl1pPr>
              <a:defRPr/>
            </a:lvl1pPr>
          </a:lstStyle>
          <a:p>
            <a:pPr>
              <a:defRPr/>
            </a:pPr>
            <a:fld id="{94E60188-6A1F-461A-BEBE-36142492EAB9}" type="slidenum">
              <a:rPr lang="en-US"/>
              <a:pPr>
                <a:defRPr/>
              </a:pPr>
              <a:t>‹n.›</a:t>
            </a:fld>
            <a:endParaRPr lang="en-US"/>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9F40F9-1BDD-4CC4-8C34-28E83CDF61B4}" type="datetimeFigureOut">
              <a:rPr lang="en-US" smtClean="0">
                <a:solidFill>
                  <a:prstClr val="black">
                    <a:tint val="75000"/>
                  </a:prstClr>
                </a:solidFill>
                <a:latin typeface="Calibri"/>
              </a:rPr>
              <a:pPr/>
              <a:t>11/25/14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05A9E6-50E3-413D-B329-974BC88EBF25}" type="slidenum">
              <a:rPr lang="en-US" smtClean="0">
                <a:solidFill>
                  <a:prstClr val="black">
                    <a:tint val="75000"/>
                  </a:prstClr>
                </a:solidFill>
                <a:latin typeface="Calibri"/>
              </a:rPr>
              <a:pPr/>
              <a:t>‹n.›</a:t>
            </a:fld>
            <a:endParaRPr lang="en-US" dirty="0">
              <a:solidFill>
                <a:prstClr val="black">
                  <a:tint val="75000"/>
                </a:prstClr>
              </a:solidFill>
              <a:latin typeface="Calibri"/>
            </a:endParaRPr>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9F40F9-1BDD-4CC4-8C34-28E83CDF61B4}" type="datetimeFigureOut">
              <a:rPr lang="en-US" smtClean="0">
                <a:solidFill>
                  <a:prstClr val="black">
                    <a:tint val="75000"/>
                  </a:prstClr>
                </a:solidFill>
                <a:latin typeface="Calibri"/>
              </a:rPr>
              <a:pPr/>
              <a:t>11/25/14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505A9E6-50E3-413D-B329-974BC88EBF25}" type="slidenum">
              <a:rPr lang="en-US" smtClean="0">
                <a:solidFill>
                  <a:prstClr val="black">
                    <a:tint val="75000"/>
                  </a:prstClr>
                </a:solidFill>
                <a:latin typeface="Calibri"/>
              </a:rPr>
              <a:pPr/>
              <a:t>‹n.›</a:t>
            </a:fld>
            <a:endParaRPr lang="en-US" dirty="0">
              <a:solidFill>
                <a:prstClr val="black">
                  <a:tint val="75000"/>
                </a:prstClr>
              </a:solidFill>
              <a:latin typeface="Calibri"/>
            </a:endParaRPr>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9F40F9-1BDD-4CC4-8C34-28E83CDF61B4}" type="datetimeFigureOut">
              <a:rPr lang="en-US" smtClean="0">
                <a:solidFill>
                  <a:prstClr val="black">
                    <a:tint val="75000"/>
                  </a:prstClr>
                </a:solidFill>
                <a:latin typeface="Calibri"/>
              </a:rPr>
              <a:pPr/>
              <a:t>11/25/14</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505A9E6-50E3-413D-B329-974BC88EBF25}" type="slidenum">
              <a:rPr lang="en-US" smtClean="0">
                <a:solidFill>
                  <a:prstClr val="black">
                    <a:tint val="75000"/>
                  </a:prstClr>
                </a:solidFill>
                <a:latin typeface="Calibri"/>
              </a:rPr>
              <a:pPr/>
              <a:t>‹n.›</a:t>
            </a:fld>
            <a:endParaRPr lang="en-US" dirty="0">
              <a:solidFill>
                <a:prstClr val="black">
                  <a:tint val="75000"/>
                </a:prstClr>
              </a:solidFill>
              <a:latin typeface="Calibri"/>
            </a:endParaRPr>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9F40F9-1BDD-4CC4-8C34-28E83CDF61B4}" type="datetimeFigureOut">
              <a:rPr lang="en-US" smtClean="0">
                <a:solidFill>
                  <a:prstClr val="black">
                    <a:tint val="75000"/>
                  </a:prstClr>
                </a:solidFill>
                <a:latin typeface="Calibri"/>
              </a:rPr>
              <a:pPr/>
              <a:t>11/25/14</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505A9E6-50E3-413D-B329-974BC88EBF25}" type="slidenum">
              <a:rPr lang="en-US" smtClean="0">
                <a:solidFill>
                  <a:prstClr val="black">
                    <a:tint val="75000"/>
                  </a:prstClr>
                </a:solidFill>
                <a:latin typeface="Calibri"/>
              </a:rPr>
              <a:pPr/>
              <a:t>‹n.›</a:t>
            </a:fld>
            <a:endParaRPr lang="en-US" dirty="0">
              <a:solidFill>
                <a:prstClr val="black">
                  <a:tint val="75000"/>
                </a:prstClr>
              </a:solidFill>
              <a:latin typeface="Calibri"/>
            </a:endParaRPr>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9F40F9-1BDD-4CC4-8C34-28E83CDF61B4}" type="datetimeFigureOut">
              <a:rPr lang="en-US" smtClean="0">
                <a:solidFill>
                  <a:prstClr val="black">
                    <a:tint val="75000"/>
                  </a:prstClr>
                </a:solidFill>
                <a:latin typeface="Calibri"/>
              </a:rPr>
              <a:pPr/>
              <a:t>11/25/14</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505A9E6-50E3-413D-B329-974BC88EBF25}" type="slidenum">
              <a:rPr lang="en-US" smtClean="0">
                <a:solidFill>
                  <a:prstClr val="black">
                    <a:tint val="75000"/>
                  </a:prstClr>
                </a:solidFill>
                <a:latin typeface="Calibri"/>
              </a:rPr>
              <a:pPr/>
              <a:t>‹n.›</a:t>
            </a:fld>
            <a:endParaRPr lang="en-US" dirty="0">
              <a:solidFill>
                <a:prstClr val="black">
                  <a:tint val="75000"/>
                </a:prstClr>
              </a:solidFill>
              <a:latin typeface="Calibri"/>
            </a:endParaRPr>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9F40F9-1BDD-4CC4-8C34-28E83CDF61B4}" type="datetimeFigureOut">
              <a:rPr lang="en-US" smtClean="0">
                <a:solidFill>
                  <a:prstClr val="black">
                    <a:tint val="75000"/>
                  </a:prstClr>
                </a:solidFill>
                <a:latin typeface="Calibri"/>
              </a:rPr>
              <a:pPr/>
              <a:t>11/25/14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505A9E6-50E3-413D-B329-974BC88EBF25}" type="slidenum">
              <a:rPr lang="en-US" smtClean="0">
                <a:solidFill>
                  <a:prstClr val="black">
                    <a:tint val="75000"/>
                  </a:prstClr>
                </a:solidFill>
                <a:latin typeface="Calibri"/>
              </a:rPr>
              <a:pPr/>
              <a:t>‹n.›</a:t>
            </a:fld>
            <a:endParaRPr lang="en-US" dirty="0">
              <a:solidFill>
                <a:prstClr val="black">
                  <a:tint val="75000"/>
                </a:prstClr>
              </a:solidFill>
              <a:latin typeface="Calibri"/>
            </a:endParaRPr>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9F40F9-1BDD-4CC4-8C34-28E83CDF61B4}" type="datetimeFigureOut">
              <a:rPr lang="en-US" smtClean="0">
                <a:solidFill>
                  <a:prstClr val="black">
                    <a:tint val="75000"/>
                  </a:prstClr>
                </a:solidFill>
                <a:latin typeface="Calibri"/>
              </a:rPr>
              <a:pPr/>
              <a:t>11/25/14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505A9E6-50E3-413D-B329-974BC88EBF25}" type="slidenum">
              <a:rPr lang="en-US" smtClean="0">
                <a:solidFill>
                  <a:prstClr val="black">
                    <a:tint val="75000"/>
                  </a:prstClr>
                </a:solidFill>
                <a:latin typeface="Calibri"/>
              </a:rPr>
              <a:pPr/>
              <a:t>‹n.›</a:t>
            </a:fld>
            <a:endParaRPr lang="en-US" dirty="0">
              <a:solidFill>
                <a:prstClr val="black">
                  <a:tint val="75000"/>
                </a:prstClr>
              </a:solidFill>
              <a:latin typeface="Calibri"/>
            </a:endParaRPr>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9F40F9-1BDD-4CC4-8C34-28E83CDF61B4}" type="datetimeFigureOut">
              <a:rPr lang="en-US" smtClean="0">
                <a:solidFill>
                  <a:prstClr val="black">
                    <a:tint val="75000"/>
                  </a:prstClr>
                </a:solidFill>
                <a:latin typeface="Calibri"/>
              </a:rPr>
              <a:pPr/>
              <a:t>11/25/14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05A9E6-50E3-413D-B329-974BC88EBF25}" type="slidenum">
              <a:rPr lang="en-US" smtClean="0">
                <a:solidFill>
                  <a:prstClr val="black">
                    <a:tint val="75000"/>
                  </a:prstClr>
                </a:solidFill>
                <a:latin typeface="Calibri"/>
              </a:rPr>
              <a:pPr/>
              <a:t>‹n.›</a:t>
            </a:fld>
            <a:endParaRPr lang="en-US" dirty="0">
              <a:solidFill>
                <a:prstClr val="black">
                  <a:tint val="75000"/>
                </a:prstClr>
              </a:solidFill>
              <a:latin typeface="Calibri"/>
            </a:endParaRPr>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9F40F9-1BDD-4CC4-8C34-28E83CDF61B4}" type="datetimeFigureOut">
              <a:rPr lang="en-US" smtClean="0">
                <a:solidFill>
                  <a:prstClr val="black">
                    <a:tint val="75000"/>
                  </a:prstClr>
                </a:solidFill>
                <a:latin typeface="Calibri"/>
              </a:rPr>
              <a:pPr/>
              <a:t>11/25/14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05A9E6-50E3-413D-B329-974BC88EBF25}" type="slidenum">
              <a:rPr lang="en-US" smtClean="0">
                <a:solidFill>
                  <a:prstClr val="black">
                    <a:tint val="75000"/>
                  </a:prstClr>
                </a:solidFill>
                <a:latin typeface="Calibri"/>
              </a:rPr>
              <a:pPr/>
              <a:t>‹n.›</a:t>
            </a:fld>
            <a:endParaRPr lang="en-US" dirty="0">
              <a:solidFill>
                <a:prstClr val="black">
                  <a:tint val="75000"/>
                </a:prstClr>
              </a:solidFill>
              <a:latin typeface="Calibri"/>
            </a:endParaRPr>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533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1" y="762000"/>
            <a:ext cx="8991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6201" y="3543300"/>
            <a:ext cx="8991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smtClean="0">
                <a:solidFill>
                  <a:schemeClr val="tx2"/>
                </a:solidFill>
                <a:latin typeface="Comic Sans MS" pitchFamily="66" charset="0"/>
                <a:ea typeface="ＭＳ Ｐゴシック" charset="-128"/>
              </a:defRPr>
            </a:lvl1pPr>
          </a:lstStyle>
          <a:p>
            <a:pPr>
              <a:defRPr/>
            </a:pPr>
            <a:r>
              <a:rPr lang="en-US">
                <a:solidFill>
                  <a:srgbClr val="000000"/>
                </a:solidFill>
              </a:rPr>
              <a:t>Alla ricerca delle origini dell</a:t>
            </a:r>
            <a:r>
              <a:rPr lang="en-US" altLang="it-IT">
                <a:solidFill>
                  <a:srgbClr val="000000"/>
                </a:solidFill>
              </a:rPr>
              <a:t>’</a:t>
            </a:r>
            <a:r>
              <a:rPr lang="en-US">
                <a:solidFill>
                  <a:srgbClr val="000000"/>
                </a:solidFill>
              </a:rPr>
              <a:t>Universo</a:t>
            </a:r>
            <a:endParaRPr lang="it-IT">
              <a:solidFill>
                <a:srgbClr val="000000"/>
              </a:solidFill>
            </a:endParaRPr>
          </a:p>
        </p:txBody>
      </p:sp>
      <p:sp>
        <p:nvSpPr>
          <p:cNvPr id="6" name="Rectangle 5"/>
          <p:cNvSpPr>
            <a:spLocks noGrp="1" noChangeArrowheads="1"/>
          </p:cNvSpPr>
          <p:nvPr>
            <p:ph type="ftr" sz="quarter" idx="11"/>
          </p:nvPr>
        </p:nvSpPr>
        <p:spPr/>
        <p:txBody>
          <a:bodyPr/>
          <a:lstStyle>
            <a:lvl1pPr eaLnBrk="1" hangingPunct="1">
              <a:defRPr>
                <a:solidFill>
                  <a:schemeClr val="tx2"/>
                </a:solidFill>
                <a:latin typeface="Comic Sans MS" pitchFamily="66" charset="0"/>
                <a:ea typeface="ＭＳ Ｐゴシック" pitchFamily="-107" charset="-128"/>
              </a:defRPr>
            </a:lvl1pPr>
          </a:lstStyle>
          <a:p>
            <a:pPr>
              <a:defRPr/>
            </a:pPr>
            <a:r>
              <a:rPr lang="it-IT">
                <a:solidFill>
                  <a:srgbClr val="000000"/>
                </a:solidFill>
              </a:rPr>
              <a:t>Paolo.Spagnolo@cern.ch</a:t>
            </a:r>
          </a:p>
          <a:p>
            <a:pPr>
              <a:defRPr/>
            </a:pPr>
            <a:endParaRPr lang="it-IT">
              <a:solidFill>
                <a:srgbClr val="000000"/>
              </a:solidFill>
            </a:endParaRPr>
          </a:p>
        </p:txBody>
      </p:sp>
      <p:sp>
        <p:nvSpPr>
          <p:cNvPr id="7" name="Rectangle 6"/>
          <p:cNvSpPr>
            <a:spLocks noGrp="1" noChangeArrowheads="1"/>
          </p:cNvSpPr>
          <p:nvPr>
            <p:ph type="sldNum" sz="quarter" idx="12"/>
          </p:nvPr>
        </p:nvSpPr>
        <p:spPr/>
        <p:txBody>
          <a:bodyPr/>
          <a:lstStyle>
            <a:lvl1pPr>
              <a:defRPr smtClean="0">
                <a:solidFill>
                  <a:schemeClr val="tx2"/>
                </a:solidFill>
                <a:latin typeface="Comic Sans MS" pitchFamily="66" charset="0"/>
              </a:defRPr>
            </a:lvl1pPr>
          </a:lstStyle>
          <a:p>
            <a:pPr>
              <a:defRPr/>
            </a:pPr>
            <a:fld id="{8B971064-ABAB-4F2E-AB7F-3023AE8E03CD}" type="slidenum">
              <a:rPr lang="it-IT">
                <a:solidFill>
                  <a:srgbClr val="000000"/>
                </a:solidFill>
              </a:rPr>
              <a:pPr>
                <a:defRPr/>
              </a:pPr>
              <a:t>‹n.›</a:t>
            </a:fld>
            <a:endParaRPr lang="it-IT">
              <a:solidFill>
                <a:srgbClr val="BBE0E3"/>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3" y="990601"/>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838200" y="0"/>
            <a:ext cx="7620000" cy="914400"/>
          </a:xfrm>
          <a:prstGeom prst="rect">
            <a:avLst/>
          </a:prstGeom>
        </p:spPr>
        <p:txBody>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2"/>
          <p:cNvSpPr>
            <a:spLocks noGrp="1"/>
          </p:cNvSpPr>
          <p:nvPr>
            <p:ph idx="13"/>
          </p:nvPr>
        </p:nvSpPr>
        <p:spPr>
          <a:xfrm>
            <a:off x="4572003" y="990601"/>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2"/>
          <p:cNvSpPr>
            <a:spLocks noGrp="1"/>
          </p:cNvSpPr>
          <p:nvPr>
            <p:ph type="sldNum" sz="quarter" idx="14"/>
          </p:nvPr>
        </p:nvSpPr>
        <p:spPr/>
        <p:txBody>
          <a:bodyPr/>
          <a:lstStyle>
            <a:lvl1pPr>
              <a:defRPr/>
            </a:lvl1pPr>
          </a:lstStyle>
          <a:p>
            <a:pPr>
              <a:defRPr/>
            </a:pPr>
            <a:fld id="{01DBDDFC-E1D9-43B1-A611-4B81A220365A}" type="slidenum">
              <a:rPr lang="en-US"/>
              <a:pPr>
                <a:defRPr/>
              </a:pPr>
              <a:t>‹n.›</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4" name="Freeform 4"/>
          <p:cNvSpPr>
            <a:spLocks/>
          </p:cNvSpPr>
          <p:nvPr userDrawn="1"/>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w="9525">
            <a:noFill/>
            <a:round/>
            <a:headEnd/>
            <a:tailEnd/>
          </a:ln>
        </p:spPr>
        <p:txBody>
          <a:bodyPr lIns="91326" tIns="45664" rIns="91326" bIns="45664"/>
          <a:lstStyle/>
          <a:p>
            <a:pPr>
              <a:defRPr/>
            </a:pPr>
            <a:endParaRPr lang="en-US">
              <a:ea typeface="ＭＳ Ｐゴシック" charset="-128"/>
            </a:endParaRPr>
          </a:p>
        </p:txBody>
      </p:sp>
      <p:sp>
        <p:nvSpPr>
          <p:cNvPr id="1057794" name="Rectangle 2"/>
          <p:cNvSpPr>
            <a:spLocks noGrp="1" noChangeArrowheads="1"/>
          </p:cNvSpPr>
          <p:nvPr>
            <p:ph type="ctrTitle" sz="quarter"/>
          </p:nvPr>
        </p:nvSpPr>
        <p:spPr>
          <a:xfrm>
            <a:off x="685800" y="1219627"/>
            <a:ext cx="7772400" cy="1599775"/>
          </a:xfrm>
        </p:spPr>
        <p:txBody>
          <a:bodyPr anchor="b">
            <a:noAutofit/>
          </a:bodyPr>
          <a:lstStyle>
            <a:lvl1pPr algn="ctr">
              <a:defRPr sz="6000" i="1">
                <a:solidFill>
                  <a:schemeClr val="bg2">
                    <a:lumMod val="95000"/>
                    <a:lumOff val="5000"/>
                  </a:schemeClr>
                </a:solidFill>
                <a:effectLst>
                  <a:reflection blurRad="6350" stA="55000" endA="300" endPos="45500" dir="5400000" sy="-100000" algn="bl" rotWithShape="0"/>
                </a:effectLst>
              </a:defRPr>
            </a:lvl1pPr>
          </a:lstStyle>
          <a:p>
            <a:r>
              <a:rPr lang="en-US" dirty="0"/>
              <a:t>Click to edit Master title style</a:t>
            </a:r>
          </a:p>
        </p:txBody>
      </p:sp>
      <p:sp>
        <p:nvSpPr>
          <p:cNvPr id="1057795" name="Rectangle 3"/>
          <p:cNvSpPr>
            <a:spLocks noGrp="1" noChangeArrowheads="1"/>
          </p:cNvSpPr>
          <p:nvPr>
            <p:ph type="subTitle" sz="quarter" idx="1"/>
          </p:nvPr>
        </p:nvSpPr>
        <p:spPr>
          <a:xfrm>
            <a:off x="1371600" y="4419600"/>
            <a:ext cx="6400800" cy="1219200"/>
          </a:xfrm>
          <a:prstGeom prst="rect">
            <a:avLst/>
          </a:prstGeom>
        </p:spPr>
        <p:txBody>
          <a:bodyPr/>
          <a:lstStyle>
            <a:lvl1pPr marL="0" indent="0" algn="ctr">
              <a:buFontTx/>
              <a:buNone/>
              <a:defRPr sz="2800">
                <a:solidFill>
                  <a:srgbClr val="3737FF"/>
                </a:solidFill>
              </a:defRPr>
            </a:lvl1pPr>
          </a:lstStyle>
          <a:p>
            <a:r>
              <a:rPr lang="en-US" dirty="0"/>
              <a:t>Click to edit Master subtitle style</a:t>
            </a:r>
          </a:p>
        </p:txBody>
      </p:sp>
      <p:sp>
        <p:nvSpPr>
          <p:cNvPr id="5" name="Slide Number Placeholder 6"/>
          <p:cNvSpPr>
            <a:spLocks noGrp="1"/>
          </p:cNvSpPr>
          <p:nvPr>
            <p:ph type="sldNum" sz="quarter" idx="10"/>
          </p:nvPr>
        </p:nvSpPr>
        <p:spPr/>
        <p:txBody>
          <a:bodyPr/>
          <a:lstStyle>
            <a:lvl1pPr>
              <a:defRPr/>
            </a:lvl1pPr>
          </a:lstStyle>
          <a:p>
            <a:pPr>
              <a:defRPr/>
            </a:pPr>
            <a:fld id="{915D15A5-E02E-4AE7-8D19-54DB54FBE6A6}" type="slidenum">
              <a:rPr lang="en-US"/>
              <a:pPr>
                <a:defRPr/>
              </a:pPr>
              <a:t>‹n.›</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4" name="Footer Placeholder 4"/>
          <p:cNvSpPr txBox="1">
            <a:spLocks/>
          </p:cNvSpPr>
          <p:nvPr userDrawn="1"/>
        </p:nvSpPr>
        <p:spPr bwMode="auto">
          <a:xfrm rot="16200000">
            <a:off x="-2867025" y="3733800"/>
            <a:ext cx="5867400" cy="228600"/>
          </a:xfrm>
          <a:prstGeom prst="rect">
            <a:avLst/>
          </a:prstGeom>
          <a:noFill/>
          <a:ln>
            <a:noFill/>
          </a:ln>
          <a:extLst/>
        </p:spPr>
        <p:txBody>
          <a:bodyPr lIns="91435" tIns="45718" rIns="91435" bIns="45718"/>
          <a:lstStyle>
            <a:lvl1pPr defTabSz="912813" eaLnBrk="0" hangingPunct="0">
              <a:defRPr sz="2400">
                <a:solidFill>
                  <a:schemeClr val="tx2"/>
                </a:solidFill>
                <a:latin typeface="Comic Sans MS" charset="0"/>
                <a:ea typeface="ＭＳ Ｐゴシック" charset="0"/>
                <a:cs typeface="ＭＳ Ｐゴシック" charset="0"/>
              </a:defRPr>
            </a:lvl1pPr>
            <a:lvl2pPr marL="742950" indent="-285750" defTabSz="912813" eaLnBrk="0" hangingPunct="0">
              <a:defRPr sz="2400">
                <a:solidFill>
                  <a:schemeClr val="tx2"/>
                </a:solidFill>
                <a:latin typeface="Comic Sans MS" charset="0"/>
                <a:ea typeface="ＭＳ Ｐゴシック" charset="0"/>
              </a:defRPr>
            </a:lvl2pPr>
            <a:lvl3pPr marL="1143000" indent="-228600" defTabSz="912813" eaLnBrk="0" hangingPunct="0">
              <a:defRPr sz="2400">
                <a:solidFill>
                  <a:schemeClr val="tx2"/>
                </a:solidFill>
                <a:latin typeface="Comic Sans MS" charset="0"/>
                <a:ea typeface="ＭＳ Ｐゴシック" charset="0"/>
              </a:defRPr>
            </a:lvl3pPr>
            <a:lvl4pPr marL="1600200" indent="-228600" defTabSz="912813" eaLnBrk="0" hangingPunct="0">
              <a:defRPr sz="2400">
                <a:solidFill>
                  <a:schemeClr val="tx2"/>
                </a:solidFill>
                <a:latin typeface="Comic Sans MS" charset="0"/>
                <a:ea typeface="ＭＳ Ｐゴシック" charset="0"/>
              </a:defRPr>
            </a:lvl4pPr>
            <a:lvl5pPr marL="2057400" indent="-228600" defTabSz="912813" eaLnBrk="0" hangingPunct="0">
              <a:defRPr sz="2400">
                <a:solidFill>
                  <a:schemeClr val="tx2"/>
                </a:solidFill>
                <a:latin typeface="Comic Sans MS" charset="0"/>
                <a:ea typeface="ＭＳ Ｐゴシック" charset="0"/>
              </a:defRPr>
            </a:lvl5pPr>
            <a:lvl6pPr marL="2514600" indent="-228600" defTabSz="912813" eaLnBrk="0" fontAlgn="base" hangingPunct="0">
              <a:spcBef>
                <a:spcPct val="0"/>
              </a:spcBef>
              <a:spcAft>
                <a:spcPct val="0"/>
              </a:spcAft>
              <a:defRPr sz="2400">
                <a:solidFill>
                  <a:schemeClr val="tx2"/>
                </a:solidFill>
                <a:latin typeface="Comic Sans MS" charset="0"/>
                <a:ea typeface="ＭＳ Ｐゴシック" charset="0"/>
              </a:defRPr>
            </a:lvl6pPr>
            <a:lvl7pPr marL="2971800" indent="-228600" defTabSz="912813" eaLnBrk="0" fontAlgn="base" hangingPunct="0">
              <a:spcBef>
                <a:spcPct val="0"/>
              </a:spcBef>
              <a:spcAft>
                <a:spcPct val="0"/>
              </a:spcAft>
              <a:defRPr sz="2400">
                <a:solidFill>
                  <a:schemeClr val="tx2"/>
                </a:solidFill>
                <a:latin typeface="Comic Sans MS" charset="0"/>
                <a:ea typeface="ＭＳ Ｐゴシック" charset="0"/>
              </a:defRPr>
            </a:lvl7pPr>
            <a:lvl8pPr marL="3429000" indent="-228600" defTabSz="912813" eaLnBrk="0" fontAlgn="base" hangingPunct="0">
              <a:spcBef>
                <a:spcPct val="0"/>
              </a:spcBef>
              <a:spcAft>
                <a:spcPct val="0"/>
              </a:spcAft>
              <a:defRPr sz="2400">
                <a:solidFill>
                  <a:schemeClr val="tx2"/>
                </a:solidFill>
                <a:latin typeface="Comic Sans MS" charset="0"/>
                <a:ea typeface="ＭＳ Ｐゴシック" charset="0"/>
              </a:defRPr>
            </a:lvl8pPr>
            <a:lvl9pPr marL="3886200" indent="-228600" defTabSz="912813" eaLnBrk="0" fontAlgn="base" hangingPunct="0">
              <a:spcBef>
                <a:spcPct val="0"/>
              </a:spcBef>
              <a:spcAft>
                <a:spcPct val="0"/>
              </a:spcAft>
              <a:defRPr sz="2400">
                <a:solidFill>
                  <a:schemeClr val="tx2"/>
                </a:solidFill>
                <a:latin typeface="Comic Sans MS" charset="0"/>
                <a:ea typeface="ＭＳ Ｐゴシック" charset="0"/>
              </a:defRPr>
            </a:lvl9pPr>
          </a:lstStyle>
          <a:p>
            <a:pPr algn="just" eaLnBrk="1" hangingPunct="1">
              <a:defRPr/>
            </a:pPr>
            <a:r>
              <a:rPr lang="en-US" sz="1100" i="1" smtClean="0">
                <a:solidFill>
                  <a:srgbClr val="A6A6A6"/>
                </a:solidFill>
                <a:latin typeface="Arial" charset="0"/>
              </a:rPr>
              <a:t>July 4</a:t>
            </a:r>
            <a:r>
              <a:rPr lang="en-US" sz="1100" i="1" baseline="30000" smtClean="0">
                <a:solidFill>
                  <a:srgbClr val="A6A6A6"/>
                </a:solidFill>
                <a:latin typeface="Arial" charset="0"/>
              </a:rPr>
              <a:t>th</a:t>
            </a:r>
            <a:r>
              <a:rPr lang="en-US" sz="1100" i="1" smtClean="0">
                <a:solidFill>
                  <a:srgbClr val="A6A6A6"/>
                </a:solidFill>
                <a:latin typeface="Arial" charset="0"/>
              </a:rPr>
              <a:t> 2012  The Status of the Higgs Search    J. Incandela for the CMS COLLABORATION</a:t>
            </a:r>
          </a:p>
        </p:txBody>
      </p:sp>
      <p:sp>
        <p:nvSpPr>
          <p:cNvPr id="2" name="Title 1"/>
          <p:cNvSpPr>
            <a:spLocks noGrp="1"/>
          </p:cNvSpPr>
          <p:nvPr>
            <p:ph type="title"/>
          </p:nvPr>
        </p:nvSpPr>
        <p:spPr>
          <a:xfrm>
            <a:off x="457200" y="0"/>
            <a:ext cx="8229600" cy="762000"/>
          </a:xfrm>
          <a:prstGeom prst="rect">
            <a:avLst/>
          </a:prstGeom>
        </p:spPr>
        <p:txBody>
          <a:bodyP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6" name="Content Placeholder 3"/>
          <p:cNvSpPr>
            <a:spLocks noGrp="1"/>
          </p:cNvSpPr>
          <p:nvPr>
            <p:ph sz="half" idx="13"/>
          </p:nvPr>
        </p:nvSpPr>
        <p:spPr>
          <a:xfrm>
            <a:off x="457200" y="1143000"/>
            <a:ext cx="85344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6"/>
          <p:cNvSpPr>
            <a:spLocks noGrp="1"/>
          </p:cNvSpPr>
          <p:nvPr>
            <p:ph type="sldNum" sz="quarter" idx="14"/>
          </p:nvPr>
        </p:nvSpPr>
        <p:spPr/>
        <p:txBody>
          <a:bodyPr/>
          <a:lstStyle>
            <a:lvl1pPr>
              <a:defRPr/>
            </a:lvl1pPr>
          </a:lstStyle>
          <a:p>
            <a:pPr>
              <a:defRPr/>
            </a:pPr>
            <a:fld id="{14F4CFE6-E3CE-4533-B21A-E254378DF48F}"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Footer Placeholder 4"/>
          <p:cNvSpPr txBox="1">
            <a:spLocks/>
          </p:cNvSpPr>
          <p:nvPr userDrawn="1"/>
        </p:nvSpPr>
        <p:spPr bwMode="auto">
          <a:xfrm rot="16200000">
            <a:off x="-2867025" y="3733800"/>
            <a:ext cx="5867400" cy="228600"/>
          </a:xfrm>
          <a:prstGeom prst="rect">
            <a:avLst/>
          </a:prstGeom>
          <a:noFill/>
          <a:ln>
            <a:noFill/>
          </a:ln>
          <a:extLst/>
        </p:spPr>
        <p:txBody>
          <a:bodyPr lIns="91435" tIns="45718" rIns="91435" bIns="45718"/>
          <a:lstStyle>
            <a:lvl1pPr defTabSz="912813" eaLnBrk="0" hangingPunct="0">
              <a:defRPr sz="2400">
                <a:solidFill>
                  <a:schemeClr val="tx2"/>
                </a:solidFill>
                <a:latin typeface="Comic Sans MS" charset="0"/>
                <a:ea typeface="ＭＳ Ｐゴシック" charset="0"/>
                <a:cs typeface="ＭＳ Ｐゴシック" charset="0"/>
              </a:defRPr>
            </a:lvl1pPr>
            <a:lvl2pPr marL="742950" indent="-285750" defTabSz="912813" eaLnBrk="0" hangingPunct="0">
              <a:defRPr sz="2400">
                <a:solidFill>
                  <a:schemeClr val="tx2"/>
                </a:solidFill>
                <a:latin typeface="Comic Sans MS" charset="0"/>
                <a:ea typeface="ＭＳ Ｐゴシック" charset="0"/>
              </a:defRPr>
            </a:lvl2pPr>
            <a:lvl3pPr marL="1143000" indent="-228600" defTabSz="912813" eaLnBrk="0" hangingPunct="0">
              <a:defRPr sz="2400">
                <a:solidFill>
                  <a:schemeClr val="tx2"/>
                </a:solidFill>
                <a:latin typeface="Comic Sans MS" charset="0"/>
                <a:ea typeface="ＭＳ Ｐゴシック" charset="0"/>
              </a:defRPr>
            </a:lvl3pPr>
            <a:lvl4pPr marL="1600200" indent="-228600" defTabSz="912813" eaLnBrk="0" hangingPunct="0">
              <a:defRPr sz="2400">
                <a:solidFill>
                  <a:schemeClr val="tx2"/>
                </a:solidFill>
                <a:latin typeface="Comic Sans MS" charset="0"/>
                <a:ea typeface="ＭＳ Ｐゴシック" charset="0"/>
              </a:defRPr>
            </a:lvl4pPr>
            <a:lvl5pPr marL="2057400" indent="-228600" defTabSz="912813" eaLnBrk="0" hangingPunct="0">
              <a:defRPr sz="2400">
                <a:solidFill>
                  <a:schemeClr val="tx2"/>
                </a:solidFill>
                <a:latin typeface="Comic Sans MS" charset="0"/>
                <a:ea typeface="ＭＳ Ｐゴシック" charset="0"/>
              </a:defRPr>
            </a:lvl5pPr>
            <a:lvl6pPr marL="2514600" indent="-228600" defTabSz="912813" eaLnBrk="0" fontAlgn="base" hangingPunct="0">
              <a:spcBef>
                <a:spcPct val="0"/>
              </a:spcBef>
              <a:spcAft>
                <a:spcPct val="0"/>
              </a:spcAft>
              <a:defRPr sz="2400">
                <a:solidFill>
                  <a:schemeClr val="tx2"/>
                </a:solidFill>
                <a:latin typeface="Comic Sans MS" charset="0"/>
                <a:ea typeface="ＭＳ Ｐゴシック" charset="0"/>
              </a:defRPr>
            </a:lvl6pPr>
            <a:lvl7pPr marL="2971800" indent="-228600" defTabSz="912813" eaLnBrk="0" fontAlgn="base" hangingPunct="0">
              <a:spcBef>
                <a:spcPct val="0"/>
              </a:spcBef>
              <a:spcAft>
                <a:spcPct val="0"/>
              </a:spcAft>
              <a:defRPr sz="2400">
                <a:solidFill>
                  <a:schemeClr val="tx2"/>
                </a:solidFill>
                <a:latin typeface="Comic Sans MS" charset="0"/>
                <a:ea typeface="ＭＳ Ｐゴシック" charset="0"/>
              </a:defRPr>
            </a:lvl7pPr>
            <a:lvl8pPr marL="3429000" indent="-228600" defTabSz="912813" eaLnBrk="0" fontAlgn="base" hangingPunct="0">
              <a:spcBef>
                <a:spcPct val="0"/>
              </a:spcBef>
              <a:spcAft>
                <a:spcPct val="0"/>
              </a:spcAft>
              <a:defRPr sz="2400">
                <a:solidFill>
                  <a:schemeClr val="tx2"/>
                </a:solidFill>
                <a:latin typeface="Comic Sans MS" charset="0"/>
                <a:ea typeface="ＭＳ Ｐゴシック" charset="0"/>
              </a:defRPr>
            </a:lvl8pPr>
            <a:lvl9pPr marL="3886200" indent="-228600" defTabSz="912813" eaLnBrk="0" fontAlgn="base" hangingPunct="0">
              <a:spcBef>
                <a:spcPct val="0"/>
              </a:spcBef>
              <a:spcAft>
                <a:spcPct val="0"/>
              </a:spcAft>
              <a:defRPr sz="2400">
                <a:solidFill>
                  <a:schemeClr val="tx2"/>
                </a:solidFill>
                <a:latin typeface="Comic Sans MS" charset="0"/>
                <a:ea typeface="ＭＳ Ｐゴシック" charset="0"/>
              </a:defRPr>
            </a:lvl9pPr>
          </a:lstStyle>
          <a:p>
            <a:pPr algn="just" eaLnBrk="1" hangingPunct="1">
              <a:defRPr/>
            </a:pPr>
            <a:r>
              <a:rPr lang="en-US" sz="1100" i="1" smtClean="0">
                <a:solidFill>
                  <a:srgbClr val="A6A6A6"/>
                </a:solidFill>
                <a:latin typeface="Arial" charset="0"/>
              </a:rPr>
              <a:t>July 4</a:t>
            </a:r>
            <a:r>
              <a:rPr lang="en-US" sz="1100" i="1" baseline="30000" smtClean="0">
                <a:solidFill>
                  <a:srgbClr val="A6A6A6"/>
                </a:solidFill>
                <a:latin typeface="Arial" charset="0"/>
              </a:rPr>
              <a:t>th</a:t>
            </a:r>
            <a:r>
              <a:rPr lang="en-US" sz="1100" i="1" smtClean="0">
                <a:solidFill>
                  <a:srgbClr val="A6A6A6"/>
                </a:solidFill>
                <a:latin typeface="Arial" charset="0"/>
              </a:rPr>
              <a:t> 2012  The Status of the Higgs Search    J. Incandela for the CMS COLLABORATION</a:t>
            </a:r>
          </a:p>
        </p:txBody>
      </p:sp>
      <p:sp>
        <p:nvSpPr>
          <p:cNvPr id="2" name="Title 1"/>
          <p:cNvSpPr>
            <a:spLocks noGrp="1"/>
          </p:cNvSpPr>
          <p:nvPr>
            <p:ph type="title"/>
          </p:nvPr>
        </p:nvSpPr>
        <p:spPr>
          <a:xfrm>
            <a:off x="457200" y="0"/>
            <a:ext cx="7772400" cy="762000"/>
          </a:xfrm>
          <a:prstGeom prst="rect">
            <a:avLst/>
          </a:prstGeom>
        </p:spPr>
        <p:txBody>
          <a:bodyP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3"/>
          </p:nvPr>
        </p:nvSpPr>
        <p:spPr>
          <a:xfrm>
            <a:off x="457200"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4"/>
          </p:nvPr>
        </p:nvSpPr>
        <p:spPr/>
        <p:txBody>
          <a:bodyPr/>
          <a:lstStyle>
            <a:lvl1pPr>
              <a:defRPr/>
            </a:lvl1pPr>
          </a:lstStyle>
          <a:p>
            <a:pPr>
              <a:defRPr/>
            </a:pPr>
            <a:fld id="{A28C79E3-4BF4-4081-BCF3-8C3DBE3BE9AF}"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7" name="Footer Placeholder 4"/>
          <p:cNvSpPr txBox="1">
            <a:spLocks/>
          </p:cNvSpPr>
          <p:nvPr userDrawn="1"/>
        </p:nvSpPr>
        <p:spPr bwMode="auto">
          <a:xfrm rot="16200000">
            <a:off x="-2867025" y="3733800"/>
            <a:ext cx="5867400" cy="228600"/>
          </a:xfrm>
          <a:prstGeom prst="rect">
            <a:avLst/>
          </a:prstGeom>
          <a:noFill/>
          <a:ln>
            <a:noFill/>
          </a:ln>
          <a:extLst/>
        </p:spPr>
        <p:txBody>
          <a:bodyPr lIns="91435" tIns="45718" rIns="91435" bIns="45718"/>
          <a:lstStyle>
            <a:lvl1pPr defTabSz="912813" eaLnBrk="0" hangingPunct="0">
              <a:defRPr sz="2400">
                <a:solidFill>
                  <a:schemeClr val="tx2"/>
                </a:solidFill>
                <a:latin typeface="Comic Sans MS" charset="0"/>
                <a:ea typeface="ＭＳ Ｐゴシック" charset="0"/>
                <a:cs typeface="ＭＳ Ｐゴシック" charset="0"/>
              </a:defRPr>
            </a:lvl1pPr>
            <a:lvl2pPr marL="742950" indent="-285750" defTabSz="912813" eaLnBrk="0" hangingPunct="0">
              <a:defRPr sz="2400">
                <a:solidFill>
                  <a:schemeClr val="tx2"/>
                </a:solidFill>
                <a:latin typeface="Comic Sans MS" charset="0"/>
                <a:ea typeface="ＭＳ Ｐゴシック" charset="0"/>
              </a:defRPr>
            </a:lvl2pPr>
            <a:lvl3pPr marL="1143000" indent="-228600" defTabSz="912813" eaLnBrk="0" hangingPunct="0">
              <a:defRPr sz="2400">
                <a:solidFill>
                  <a:schemeClr val="tx2"/>
                </a:solidFill>
                <a:latin typeface="Comic Sans MS" charset="0"/>
                <a:ea typeface="ＭＳ Ｐゴシック" charset="0"/>
              </a:defRPr>
            </a:lvl3pPr>
            <a:lvl4pPr marL="1600200" indent="-228600" defTabSz="912813" eaLnBrk="0" hangingPunct="0">
              <a:defRPr sz="2400">
                <a:solidFill>
                  <a:schemeClr val="tx2"/>
                </a:solidFill>
                <a:latin typeface="Comic Sans MS" charset="0"/>
                <a:ea typeface="ＭＳ Ｐゴシック" charset="0"/>
              </a:defRPr>
            </a:lvl4pPr>
            <a:lvl5pPr marL="2057400" indent="-228600" defTabSz="912813" eaLnBrk="0" hangingPunct="0">
              <a:defRPr sz="2400">
                <a:solidFill>
                  <a:schemeClr val="tx2"/>
                </a:solidFill>
                <a:latin typeface="Comic Sans MS" charset="0"/>
                <a:ea typeface="ＭＳ Ｐゴシック" charset="0"/>
              </a:defRPr>
            </a:lvl5pPr>
            <a:lvl6pPr marL="2514600" indent="-228600" defTabSz="912813" eaLnBrk="0" fontAlgn="base" hangingPunct="0">
              <a:spcBef>
                <a:spcPct val="0"/>
              </a:spcBef>
              <a:spcAft>
                <a:spcPct val="0"/>
              </a:spcAft>
              <a:defRPr sz="2400">
                <a:solidFill>
                  <a:schemeClr val="tx2"/>
                </a:solidFill>
                <a:latin typeface="Comic Sans MS" charset="0"/>
                <a:ea typeface="ＭＳ Ｐゴシック" charset="0"/>
              </a:defRPr>
            </a:lvl6pPr>
            <a:lvl7pPr marL="2971800" indent="-228600" defTabSz="912813" eaLnBrk="0" fontAlgn="base" hangingPunct="0">
              <a:spcBef>
                <a:spcPct val="0"/>
              </a:spcBef>
              <a:spcAft>
                <a:spcPct val="0"/>
              </a:spcAft>
              <a:defRPr sz="2400">
                <a:solidFill>
                  <a:schemeClr val="tx2"/>
                </a:solidFill>
                <a:latin typeface="Comic Sans MS" charset="0"/>
                <a:ea typeface="ＭＳ Ｐゴシック" charset="0"/>
              </a:defRPr>
            </a:lvl7pPr>
            <a:lvl8pPr marL="3429000" indent="-228600" defTabSz="912813" eaLnBrk="0" fontAlgn="base" hangingPunct="0">
              <a:spcBef>
                <a:spcPct val="0"/>
              </a:spcBef>
              <a:spcAft>
                <a:spcPct val="0"/>
              </a:spcAft>
              <a:defRPr sz="2400">
                <a:solidFill>
                  <a:schemeClr val="tx2"/>
                </a:solidFill>
                <a:latin typeface="Comic Sans MS" charset="0"/>
                <a:ea typeface="ＭＳ Ｐゴシック" charset="0"/>
              </a:defRPr>
            </a:lvl8pPr>
            <a:lvl9pPr marL="3886200" indent="-228600" defTabSz="912813" eaLnBrk="0" fontAlgn="base" hangingPunct="0">
              <a:spcBef>
                <a:spcPct val="0"/>
              </a:spcBef>
              <a:spcAft>
                <a:spcPct val="0"/>
              </a:spcAft>
              <a:defRPr sz="2400">
                <a:solidFill>
                  <a:schemeClr val="tx2"/>
                </a:solidFill>
                <a:latin typeface="Comic Sans MS" charset="0"/>
                <a:ea typeface="ＭＳ Ｐゴシック" charset="0"/>
              </a:defRPr>
            </a:lvl9pPr>
          </a:lstStyle>
          <a:p>
            <a:pPr algn="just" eaLnBrk="1" hangingPunct="1">
              <a:defRPr/>
            </a:pPr>
            <a:r>
              <a:rPr lang="en-US" sz="1100" i="1" smtClean="0">
                <a:solidFill>
                  <a:srgbClr val="A6A6A6"/>
                </a:solidFill>
                <a:latin typeface="Arial" charset="0"/>
              </a:rPr>
              <a:t>July 4</a:t>
            </a:r>
            <a:r>
              <a:rPr lang="en-US" sz="1100" i="1" baseline="30000" smtClean="0">
                <a:solidFill>
                  <a:srgbClr val="A6A6A6"/>
                </a:solidFill>
                <a:latin typeface="Arial" charset="0"/>
              </a:rPr>
              <a:t>th</a:t>
            </a:r>
            <a:r>
              <a:rPr lang="en-US" sz="1100" i="1" smtClean="0">
                <a:solidFill>
                  <a:srgbClr val="A6A6A6"/>
                </a:solidFill>
                <a:latin typeface="Arial" charset="0"/>
              </a:rPr>
              <a:t> 2012  The Status of the Higgs Search    J. Incandela for the CMS COLLABORATION</a:t>
            </a:r>
          </a:p>
        </p:txBody>
      </p:sp>
      <p:sp>
        <p:nvSpPr>
          <p:cNvPr id="2" name="Title 1"/>
          <p:cNvSpPr>
            <a:spLocks noGrp="1"/>
          </p:cNvSpPr>
          <p:nvPr>
            <p:ph type="title"/>
          </p:nvPr>
        </p:nvSpPr>
        <p:spPr>
          <a:xfrm>
            <a:off x="457200" y="0"/>
            <a:ext cx="8305800" cy="762000"/>
          </a:xfrm>
          <a:prstGeom prst="rect">
            <a:avLst/>
          </a:prstGeom>
        </p:spPr>
        <p:txBody>
          <a:bodyP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3"/>
          </p:nvPr>
        </p:nvSpPr>
        <p:spPr>
          <a:xfrm>
            <a:off x="457200" y="11430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4648200" y="39624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half" idx="15"/>
          </p:nvPr>
        </p:nvSpPr>
        <p:spPr>
          <a:xfrm>
            <a:off x="450055" y="39624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6"/>
          <p:cNvSpPr>
            <a:spLocks noGrp="1"/>
          </p:cNvSpPr>
          <p:nvPr>
            <p:ph type="sldNum" sz="quarter" idx="16"/>
          </p:nvPr>
        </p:nvSpPr>
        <p:spPr/>
        <p:txBody>
          <a:bodyPr/>
          <a:lstStyle>
            <a:lvl1pPr>
              <a:defRPr/>
            </a:lvl1pPr>
          </a:lstStyle>
          <a:p>
            <a:pPr>
              <a:defRPr/>
            </a:pPr>
            <a:fld id="{3321E803-8E18-414A-B486-CDD7B237CEC9}"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6" name="Footer Placeholder 4"/>
          <p:cNvSpPr txBox="1">
            <a:spLocks/>
          </p:cNvSpPr>
          <p:nvPr userDrawn="1"/>
        </p:nvSpPr>
        <p:spPr bwMode="auto">
          <a:xfrm rot="16200000">
            <a:off x="-2867025" y="3733800"/>
            <a:ext cx="5867400" cy="228600"/>
          </a:xfrm>
          <a:prstGeom prst="rect">
            <a:avLst/>
          </a:prstGeom>
          <a:noFill/>
          <a:ln>
            <a:noFill/>
          </a:ln>
          <a:extLst/>
        </p:spPr>
        <p:txBody>
          <a:bodyPr lIns="91435" tIns="45718" rIns="91435" bIns="45718"/>
          <a:lstStyle>
            <a:lvl1pPr defTabSz="912813" eaLnBrk="0" hangingPunct="0">
              <a:defRPr sz="2400">
                <a:solidFill>
                  <a:schemeClr val="tx2"/>
                </a:solidFill>
                <a:latin typeface="Comic Sans MS" charset="0"/>
                <a:ea typeface="ＭＳ Ｐゴシック" charset="0"/>
                <a:cs typeface="ＭＳ Ｐゴシック" charset="0"/>
              </a:defRPr>
            </a:lvl1pPr>
            <a:lvl2pPr marL="742950" indent="-285750" defTabSz="912813" eaLnBrk="0" hangingPunct="0">
              <a:defRPr sz="2400">
                <a:solidFill>
                  <a:schemeClr val="tx2"/>
                </a:solidFill>
                <a:latin typeface="Comic Sans MS" charset="0"/>
                <a:ea typeface="ＭＳ Ｐゴシック" charset="0"/>
              </a:defRPr>
            </a:lvl2pPr>
            <a:lvl3pPr marL="1143000" indent="-228600" defTabSz="912813" eaLnBrk="0" hangingPunct="0">
              <a:defRPr sz="2400">
                <a:solidFill>
                  <a:schemeClr val="tx2"/>
                </a:solidFill>
                <a:latin typeface="Comic Sans MS" charset="0"/>
                <a:ea typeface="ＭＳ Ｐゴシック" charset="0"/>
              </a:defRPr>
            </a:lvl3pPr>
            <a:lvl4pPr marL="1600200" indent="-228600" defTabSz="912813" eaLnBrk="0" hangingPunct="0">
              <a:defRPr sz="2400">
                <a:solidFill>
                  <a:schemeClr val="tx2"/>
                </a:solidFill>
                <a:latin typeface="Comic Sans MS" charset="0"/>
                <a:ea typeface="ＭＳ Ｐゴシック" charset="0"/>
              </a:defRPr>
            </a:lvl4pPr>
            <a:lvl5pPr marL="2057400" indent="-228600" defTabSz="912813" eaLnBrk="0" hangingPunct="0">
              <a:defRPr sz="2400">
                <a:solidFill>
                  <a:schemeClr val="tx2"/>
                </a:solidFill>
                <a:latin typeface="Comic Sans MS" charset="0"/>
                <a:ea typeface="ＭＳ Ｐゴシック" charset="0"/>
              </a:defRPr>
            </a:lvl5pPr>
            <a:lvl6pPr marL="2514600" indent="-228600" defTabSz="912813" eaLnBrk="0" fontAlgn="base" hangingPunct="0">
              <a:spcBef>
                <a:spcPct val="0"/>
              </a:spcBef>
              <a:spcAft>
                <a:spcPct val="0"/>
              </a:spcAft>
              <a:defRPr sz="2400">
                <a:solidFill>
                  <a:schemeClr val="tx2"/>
                </a:solidFill>
                <a:latin typeface="Comic Sans MS" charset="0"/>
                <a:ea typeface="ＭＳ Ｐゴシック" charset="0"/>
              </a:defRPr>
            </a:lvl6pPr>
            <a:lvl7pPr marL="2971800" indent="-228600" defTabSz="912813" eaLnBrk="0" fontAlgn="base" hangingPunct="0">
              <a:spcBef>
                <a:spcPct val="0"/>
              </a:spcBef>
              <a:spcAft>
                <a:spcPct val="0"/>
              </a:spcAft>
              <a:defRPr sz="2400">
                <a:solidFill>
                  <a:schemeClr val="tx2"/>
                </a:solidFill>
                <a:latin typeface="Comic Sans MS" charset="0"/>
                <a:ea typeface="ＭＳ Ｐゴシック" charset="0"/>
              </a:defRPr>
            </a:lvl7pPr>
            <a:lvl8pPr marL="3429000" indent="-228600" defTabSz="912813" eaLnBrk="0" fontAlgn="base" hangingPunct="0">
              <a:spcBef>
                <a:spcPct val="0"/>
              </a:spcBef>
              <a:spcAft>
                <a:spcPct val="0"/>
              </a:spcAft>
              <a:defRPr sz="2400">
                <a:solidFill>
                  <a:schemeClr val="tx2"/>
                </a:solidFill>
                <a:latin typeface="Comic Sans MS" charset="0"/>
                <a:ea typeface="ＭＳ Ｐゴシック" charset="0"/>
              </a:defRPr>
            </a:lvl8pPr>
            <a:lvl9pPr marL="3886200" indent="-228600" defTabSz="912813" eaLnBrk="0" fontAlgn="base" hangingPunct="0">
              <a:spcBef>
                <a:spcPct val="0"/>
              </a:spcBef>
              <a:spcAft>
                <a:spcPct val="0"/>
              </a:spcAft>
              <a:defRPr sz="2400">
                <a:solidFill>
                  <a:schemeClr val="tx2"/>
                </a:solidFill>
                <a:latin typeface="Comic Sans MS" charset="0"/>
                <a:ea typeface="ＭＳ Ｐゴシック" charset="0"/>
              </a:defRPr>
            </a:lvl9pPr>
          </a:lstStyle>
          <a:p>
            <a:pPr algn="just" eaLnBrk="1" hangingPunct="1">
              <a:defRPr/>
            </a:pPr>
            <a:r>
              <a:rPr lang="en-US" sz="1100" i="1" smtClean="0">
                <a:solidFill>
                  <a:srgbClr val="A6A6A6"/>
                </a:solidFill>
                <a:latin typeface="Arial" charset="0"/>
              </a:rPr>
              <a:t>July 4</a:t>
            </a:r>
            <a:r>
              <a:rPr lang="en-US" sz="1100" i="1" baseline="30000" smtClean="0">
                <a:solidFill>
                  <a:srgbClr val="A6A6A6"/>
                </a:solidFill>
                <a:latin typeface="Arial" charset="0"/>
              </a:rPr>
              <a:t>th</a:t>
            </a:r>
            <a:r>
              <a:rPr lang="en-US" sz="1100" i="1" smtClean="0">
                <a:solidFill>
                  <a:srgbClr val="A6A6A6"/>
                </a:solidFill>
                <a:latin typeface="Arial" charset="0"/>
              </a:rPr>
              <a:t> 2012  The Status of the Higgs Search    J. Incandela for the CMS COLLABORATION</a:t>
            </a:r>
          </a:p>
        </p:txBody>
      </p:sp>
      <p:sp>
        <p:nvSpPr>
          <p:cNvPr id="2" name="Title 1"/>
          <p:cNvSpPr>
            <a:spLocks noGrp="1"/>
          </p:cNvSpPr>
          <p:nvPr>
            <p:ph type="title"/>
          </p:nvPr>
        </p:nvSpPr>
        <p:spPr>
          <a:xfrm>
            <a:off x="838200" y="0"/>
            <a:ext cx="7772400" cy="762000"/>
          </a:xfrm>
          <a:prstGeom prst="rect">
            <a:avLst/>
          </a:prstGeom>
        </p:spPr>
        <p:txBody>
          <a:bodyP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3"/>
          </p:nvPr>
        </p:nvSpPr>
        <p:spPr>
          <a:xfrm>
            <a:off x="457200" y="1143000"/>
            <a:ext cx="4038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457200" y="3886200"/>
            <a:ext cx="8229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BEF4B752-65CE-47FA-B35E-ACCF2CDD018C}"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5" name="Footer Placeholder 4"/>
          <p:cNvSpPr txBox="1">
            <a:spLocks/>
          </p:cNvSpPr>
          <p:nvPr userDrawn="1"/>
        </p:nvSpPr>
        <p:spPr bwMode="auto">
          <a:xfrm rot="16200000">
            <a:off x="-2867025" y="3733800"/>
            <a:ext cx="5867400" cy="228600"/>
          </a:xfrm>
          <a:prstGeom prst="rect">
            <a:avLst/>
          </a:prstGeom>
          <a:noFill/>
          <a:ln>
            <a:noFill/>
          </a:ln>
          <a:extLst/>
        </p:spPr>
        <p:txBody>
          <a:bodyPr lIns="91435" tIns="45718" rIns="91435" bIns="45718"/>
          <a:lstStyle>
            <a:lvl1pPr defTabSz="912813" eaLnBrk="0" hangingPunct="0">
              <a:defRPr sz="2400">
                <a:solidFill>
                  <a:schemeClr val="tx2"/>
                </a:solidFill>
                <a:latin typeface="Comic Sans MS" charset="0"/>
                <a:ea typeface="ＭＳ Ｐゴシック" charset="0"/>
                <a:cs typeface="ＭＳ Ｐゴシック" charset="0"/>
              </a:defRPr>
            </a:lvl1pPr>
            <a:lvl2pPr marL="742950" indent="-285750" defTabSz="912813" eaLnBrk="0" hangingPunct="0">
              <a:defRPr sz="2400">
                <a:solidFill>
                  <a:schemeClr val="tx2"/>
                </a:solidFill>
                <a:latin typeface="Comic Sans MS" charset="0"/>
                <a:ea typeface="ＭＳ Ｐゴシック" charset="0"/>
              </a:defRPr>
            </a:lvl2pPr>
            <a:lvl3pPr marL="1143000" indent="-228600" defTabSz="912813" eaLnBrk="0" hangingPunct="0">
              <a:defRPr sz="2400">
                <a:solidFill>
                  <a:schemeClr val="tx2"/>
                </a:solidFill>
                <a:latin typeface="Comic Sans MS" charset="0"/>
                <a:ea typeface="ＭＳ Ｐゴシック" charset="0"/>
              </a:defRPr>
            </a:lvl3pPr>
            <a:lvl4pPr marL="1600200" indent="-228600" defTabSz="912813" eaLnBrk="0" hangingPunct="0">
              <a:defRPr sz="2400">
                <a:solidFill>
                  <a:schemeClr val="tx2"/>
                </a:solidFill>
                <a:latin typeface="Comic Sans MS" charset="0"/>
                <a:ea typeface="ＭＳ Ｐゴシック" charset="0"/>
              </a:defRPr>
            </a:lvl4pPr>
            <a:lvl5pPr marL="2057400" indent="-228600" defTabSz="912813" eaLnBrk="0" hangingPunct="0">
              <a:defRPr sz="2400">
                <a:solidFill>
                  <a:schemeClr val="tx2"/>
                </a:solidFill>
                <a:latin typeface="Comic Sans MS" charset="0"/>
                <a:ea typeface="ＭＳ Ｐゴシック" charset="0"/>
              </a:defRPr>
            </a:lvl5pPr>
            <a:lvl6pPr marL="2514600" indent="-228600" defTabSz="912813" eaLnBrk="0" fontAlgn="base" hangingPunct="0">
              <a:spcBef>
                <a:spcPct val="0"/>
              </a:spcBef>
              <a:spcAft>
                <a:spcPct val="0"/>
              </a:spcAft>
              <a:defRPr sz="2400">
                <a:solidFill>
                  <a:schemeClr val="tx2"/>
                </a:solidFill>
                <a:latin typeface="Comic Sans MS" charset="0"/>
                <a:ea typeface="ＭＳ Ｐゴシック" charset="0"/>
              </a:defRPr>
            </a:lvl6pPr>
            <a:lvl7pPr marL="2971800" indent="-228600" defTabSz="912813" eaLnBrk="0" fontAlgn="base" hangingPunct="0">
              <a:spcBef>
                <a:spcPct val="0"/>
              </a:spcBef>
              <a:spcAft>
                <a:spcPct val="0"/>
              </a:spcAft>
              <a:defRPr sz="2400">
                <a:solidFill>
                  <a:schemeClr val="tx2"/>
                </a:solidFill>
                <a:latin typeface="Comic Sans MS" charset="0"/>
                <a:ea typeface="ＭＳ Ｐゴシック" charset="0"/>
              </a:defRPr>
            </a:lvl7pPr>
            <a:lvl8pPr marL="3429000" indent="-228600" defTabSz="912813" eaLnBrk="0" fontAlgn="base" hangingPunct="0">
              <a:spcBef>
                <a:spcPct val="0"/>
              </a:spcBef>
              <a:spcAft>
                <a:spcPct val="0"/>
              </a:spcAft>
              <a:defRPr sz="2400">
                <a:solidFill>
                  <a:schemeClr val="tx2"/>
                </a:solidFill>
                <a:latin typeface="Comic Sans MS" charset="0"/>
                <a:ea typeface="ＭＳ Ｐゴシック" charset="0"/>
              </a:defRPr>
            </a:lvl8pPr>
            <a:lvl9pPr marL="3886200" indent="-228600" defTabSz="912813" eaLnBrk="0" fontAlgn="base" hangingPunct="0">
              <a:spcBef>
                <a:spcPct val="0"/>
              </a:spcBef>
              <a:spcAft>
                <a:spcPct val="0"/>
              </a:spcAft>
              <a:defRPr sz="2400">
                <a:solidFill>
                  <a:schemeClr val="tx2"/>
                </a:solidFill>
                <a:latin typeface="Comic Sans MS" charset="0"/>
                <a:ea typeface="ＭＳ Ｐゴシック" charset="0"/>
              </a:defRPr>
            </a:lvl9pPr>
          </a:lstStyle>
          <a:p>
            <a:pPr algn="just" eaLnBrk="1" hangingPunct="1">
              <a:defRPr/>
            </a:pPr>
            <a:r>
              <a:rPr lang="en-US" sz="1100" i="1" smtClean="0">
                <a:solidFill>
                  <a:srgbClr val="A6A6A6"/>
                </a:solidFill>
                <a:latin typeface="Arial" charset="0"/>
              </a:rPr>
              <a:t>July 4</a:t>
            </a:r>
            <a:r>
              <a:rPr lang="en-US" sz="1100" i="1" baseline="30000" smtClean="0">
                <a:solidFill>
                  <a:srgbClr val="A6A6A6"/>
                </a:solidFill>
                <a:latin typeface="Arial" charset="0"/>
              </a:rPr>
              <a:t>th</a:t>
            </a:r>
            <a:r>
              <a:rPr lang="en-US" sz="1100" i="1" smtClean="0">
                <a:solidFill>
                  <a:srgbClr val="A6A6A6"/>
                </a:solidFill>
                <a:latin typeface="Arial" charset="0"/>
              </a:rPr>
              <a:t> 2012  The Status of the Higgs Search    J. Incandela for the CMS COLLABORATION</a:t>
            </a:r>
          </a:p>
        </p:txBody>
      </p:sp>
      <p:sp>
        <p:nvSpPr>
          <p:cNvPr id="2" name="Title 1"/>
          <p:cNvSpPr>
            <a:spLocks noGrp="1"/>
          </p:cNvSpPr>
          <p:nvPr>
            <p:ph type="title"/>
          </p:nvPr>
        </p:nvSpPr>
        <p:spPr>
          <a:xfrm>
            <a:off x="914400" y="0"/>
            <a:ext cx="7772400" cy="762000"/>
          </a:xfrm>
          <a:prstGeom prst="rect">
            <a:avLst/>
          </a:prstGeom>
        </p:spPr>
        <p:txBody>
          <a:bodyP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0"/>
          </p:nvPr>
        </p:nvSpPr>
        <p:spPr/>
        <p:txBody>
          <a:bodyPr/>
          <a:lstStyle>
            <a:lvl1pPr>
              <a:defRPr/>
            </a:lvl1pPr>
          </a:lstStyle>
          <a:p>
            <a:pPr>
              <a:defRPr/>
            </a:pPr>
            <a:fld id="{0AB6A55A-8B36-4F69-ABDC-F6DE210DDEA2}"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5" name="Footer Placeholder 4"/>
          <p:cNvSpPr txBox="1">
            <a:spLocks/>
          </p:cNvSpPr>
          <p:nvPr userDrawn="1"/>
        </p:nvSpPr>
        <p:spPr bwMode="auto">
          <a:xfrm rot="16200000">
            <a:off x="-2867025" y="3733800"/>
            <a:ext cx="5867400" cy="228600"/>
          </a:xfrm>
          <a:prstGeom prst="rect">
            <a:avLst/>
          </a:prstGeom>
          <a:noFill/>
          <a:ln>
            <a:noFill/>
          </a:ln>
          <a:extLst/>
        </p:spPr>
        <p:txBody>
          <a:bodyPr lIns="91435" tIns="45718" rIns="91435" bIns="45718"/>
          <a:lstStyle>
            <a:lvl1pPr defTabSz="912813" eaLnBrk="0" hangingPunct="0">
              <a:defRPr sz="2400">
                <a:solidFill>
                  <a:schemeClr val="tx2"/>
                </a:solidFill>
                <a:latin typeface="Comic Sans MS" charset="0"/>
                <a:ea typeface="ＭＳ Ｐゴシック" charset="0"/>
                <a:cs typeface="ＭＳ Ｐゴシック" charset="0"/>
              </a:defRPr>
            </a:lvl1pPr>
            <a:lvl2pPr marL="742950" indent="-285750" defTabSz="912813" eaLnBrk="0" hangingPunct="0">
              <a:defRPr sz="2400">
                <a:solidFill>
                  <a:schemeClr val="tx2"/>
                </a:solidFill>
                <a:latin typeface="Comic Sans MS" charset="0"/>
                <a:ea typeface="ＭＳ Ｐゴシック" charset="0"/>
              </a:defRPr>
            </a:lvl2pPr>
            <a:lvl3pPr marL="1143000" indent="-228600" defTabSz="912813" eaLnBrk="0" hangingPunct="0">
              <a:defRPr sz="2400">
                <a:solidFill>
                  <a:schemeClr val="tx2"/>
                </a:solidFill>
                <a:latin typeface="Comic Sans MS" charset="0"/>
                <a:ea typeface="ＭＳ Ｐゴシック" charset="0"/>
              </a:defRPr>
            </a:lvl3pPr>
            <a:lvl4pPr marL="1600200" indent="-228600" defTabSz="912813" eaLnBrk="0" hangingPunct="0">
              <a:defRPr sz="2400">
                <a:solidFill>
                  <a:schemeClr val="tx2"/>
                </a:solidFill>
                <a:latin typeface="Comic Sans MS" charset="0"/>
                <a:ea typeface="ＭＳ Ｐゴシック" charset="0"/>
              </a:defRPr>
            </a:lvl4pPr>
            <a:lvl5pPr marL="2057400" indent="-228600" defTabSz="912813" eaLnBrk="0" hangingPunct="0">
              <a:defRPr sz="2400">
                <a:solidFill>
                  <a:schemeClr val="tx2"/>
                </a:solidFill>
                <a:latin typeface="Comic Sans MS" charset="0"/>
                <a:ea typeface="ＭＳ Ｐゴシック" charset="0"/>
              </a:defRPr>
            </a:lvl5pPr>
            <a:lvl6pPr marL="2514600" indent="-228600" defTabSz="912813" eaLnBrk="0" fontAlgn="base" hangingPunct="0">
              <a:spcBef>
                <a:spcPct val="0"/>
              </a:spcBef>
              <a:spcAft>
                <a:spcPct val="0"/>
              </a:spcAft>
              <a:defRPr sz="2400">
                <a:solidFill>
                  <a:schemeClr val="tx2"/>
                </a:solidFill>
                <a:latin typeface="Comic Sans MS" charset="0"/>
                <a:ea typeface="ＭＳ Ｐゴシック" charset="0"/>
              </a:defRPr>
            </a:lvl6pPr>
            <a:lvl7pPr marL="2971800" indent="-228600" defTabSz="912813" eaLnBrk="0" fontAlgn="base" hangingPunct="0">
              <a:spcBef>
                <a:spcPct val="0"/>
              </a:spcBef>
              <a:spcAft>
                <a:spcPct val="0"/>
              </a:spcAft>
              <a:defRPr sz="2400">
                <a:solidFill>
                  <a:schemeClr val="tx2"/>
                </a:solidFill>
                <a:latin typeface="Comic Sans MS" charset="0"/>
                <a:ea typeface="ＭＳ Ｐゴシック" charset="0"/>
              </a:defRPr>
            </a:lvl7pPr>
            <a:lvl8pPr marL="3429000" indent="-228600" defTabSz="912813" eaLnBrk="0" fontAlgn="base" hangingPunct="0">
              <a:spcBef>
                <a:spcPct val="0"/>
              </a:spcBef>
              <a:spcAft>
                <a:spcPct val="0"/>
              </a:spcAft>
              <a:defRPr sz="2400">
                <a:solidFill>
                  <a:schemeClr val="tx2"/>
                </a:solidFill>
                <a:latin typeface="Comic Sans MS" charset="0"/>
                <a:ea typeface="ＭＳ Ｐゴシック" charset="0"/>
              </a:defRPr>
            </a:lvl8pPr>
            <a:lvl9pPr marL="3886200" indent="-228600" defTabSz="912813" eaLnBrk="0" fontAlgn="base" hangingPunct="0">
              <a:spcBef>
                <a:spcPct val="0"/>
              </a:spcBef>
              <a:spcAft>
                <a:spcPct val="0"/>
              </a:spcAft>
              <a:defRPr sz="2400">
                <a:solidFill>
                  <a:schemeClr val="tx2"/>
                </a:solidFill>
                <a:latin typeface="Comic Sans MS" charset="0"/>
                <a:ea typeface="ＭＳ Ｐゴシック" charset="0"/>
              </a:defRPr>
            </a:lvl9pPr>
          </a:lstStyle>
          <a:p>
            <a:pPr algn="just" eaLnBrk="1" hangingPunct="1">
              <a:defRPr/>
            </a:pPr>
            <a:r>
              <a:rPr lang="en-US" sz="1100" i="1" smtClean="0">
                <a:solidFill>
                  <a:srgbClr val="A6A6A6"/>
                </a:solidFill>
                <a:latin typeface="Arial" charset="0"/>
              </a:rPr>
              <a:t>July 4</a:t>
            </a:r>
            <a:r>
              <a:rPr lang="en-US" sz="1100" i="1" baseline="30000" smtClean="0">
                <a:solidFill>
                  <a:srgbClr val="A6A6A6"/>
                </a:solidFill>
                <a:latin typeface="Arial" charset="0"/>
              </a:rPr>
              <a:t>th</a:t>
            </a:r>
            <a:r>
              <a:rPr lang="en-US" sz="1100" i="1" smtClean="0">
                <a:solidFill>
                  <a:srgbClr val="A6A6A6"/>
                </a:solidFill>
                <a:latin typeface="Arial" charset="0"/>
              </a:rPr>
              <a:t> 2012  The Status of the Higgs Search    J. Incandela for the CMS COLLABORATION</a:t>
            </a:r>
          </a:p>
        </p:txBody>
      </p:sp>
      <p:sp>
        <p:nvSpPr>
          <p:cNvPr id="2" name="Title 1"/>
          <p:cNvSpPr>
            <a:spLocks noGrp="1"/>
          </p:cNvSpPr>
          <p:nvPr>
            <p:ph type="title"/>
          </p:nvPr>
        </p:nvSpPr>
        <p:spPr>
          <a:xfrm>
            <a:off x="914400" y="0"/>
            <a:ext cx="7772400" cy="762000"/>
          </a:xfrm>
          <a:prstGeom prst="rect">
            <a:avLst/>
          </a:prstGeom>
        </p:spPr>
        <p:txBody>
          <a:bodyP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381001"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0"/>
          </p:nvPr>
        </p:nvSpPr>
        <p:spPr/>
        <p:txBody>
          <a:bodyPr/>
          <a:lstStyle>
            <a:lvl1pPr>
              <a:defRPr/>
            </a:lvl1pPr>
          </a:lstStyle>
          <a:p>
            <a:pPr>
              <a:defRPr/>
            </a:pPr>
            <a:fld id="{BA3A5F9B-D0F3-421E-A429-4E1683EA4A5D}"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5" tIns="45718" rIns="91435" bIns="45718"/>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35" tIns="45718" rIns="91435" bIns="45718"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1" y="1535113"/>
            <a:ext cx="4041775" cy="639762"/>
          </a:xfrm>
          <a:prstGeom prst="rect">
            <a:avLst/>
          </a:prstGeom>
        </p:spPr>
        <p:txBody>
          <a:bodyPr lIns="91435" tIns="45718" rIns="91435" bIns="45718"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1" y="2174875"/>
            <a:ext cx="4041775" cy="3951288"/>
          </a:xfrm>
          <a:prstGeom prst="rect">
            <a:avLst/>
          </a:prstGeom>
        </p:spPr>
        <p:txBody>
          <a:bodyPr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a:xfrm>
            <a:off x="3124200" y="6553200"/>
            <a:ext cx="28956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8" name="Rectangle 4"/>
          <p:cNvSpPr>
            <a:spLocks noGrp="1" noChangeArrowheads="1"/>
          </p:cNvSpPr>
          <p:nvPr>
            <p:ph type="sldNum" sz="quarter" idx="11"/>
          </p:nvPr>
        </p:nvSpPr>
        <p:spPr>
          <a:xfrm>
            <a:off x="7543800" y="6553200"/>
            <a:ext cx="1600200" cy="304800"/>
          </a:xfrm>
          <a:prstGeom prst="rect">
            <a:avLst/>
          </a:prstGeom>
        </p:spPr>
        <p:txBody>
          <a:bodyPr vert="horz" wrap="square" lIns="91435" tIns="45718" rIns="91435" bIns="45718" numCol="1" anchor="t" anchorCtr="0" compatLnSpc="1">
            <a:prstTxWarp prst="textNoShape">
              <a:avLst/>
            </a:prstTxWarp>
          </a:bodyPr>
          <a:lstStyle>
            <a:lvl1pPr>
              <a:defRPr>
                <a:ea typeface="ＭＳ Ｐゴシック" charset="-128"/>
              </a:defRPr>
            </a:lvl1pPr>
          </a:lstStyle>
          <a:p>
            <a:pPr>
              <a:defRPr/>
            </a:pPr>
            <a:fld id="{3DE5EE56-782D-4766-AB05-7140FDDFC59C}" type="slidenum">
              <a:rPr lang="en-US"/>
              <a:pPr>
                <a:defRPr/>
              </a:pPr>
              <a:t>‹n.›</a:t>
            </a:fld>
            <a:endParaRPr lang="en-US" sz="1200"/>
          </a:p>
        </p:txBody>
      </p:sp>
      <p:sp>
        <p:nvSpPr>
          <p:cNvPr id="9" name="Rectangle 17"/>
          <p:cNvSpPr>
            <a:spLocks noGrp="1" noChangeArrowheads="1"/>
          </p:cNvSpPr>
          <p:nvPr>
            <p:ph type="dt" sz="half" idx="12"/>
          </p:nvPr>
        </p:nvSpPr>
        <p:spPr>
          <a:xfrm>
            <a:off x="0" y="6553200"/>
            <a:ext cx="18288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3" name="Footer Placeholder 4"/>
          <p:cNvSpPr txBox="1">
            <a:spLocks/>
          </p:cNvSpPr>
          <p:nvPr userDrawn="1"/>
        </p:nvSpPr>
        <p:spPr bwMode="auto">
          <a:xfrm rot="16200000">
            <a:off x="-2867025" y="3733800"/>
            <a:ext cx="5867400" cy="228600"/>
          </a:xfrm>
          <a:prstGeom prst="rect">
            <a:avLst/>
          </a:prstGeom>
          <a:noFill/>
          <a:ln>
            <a:noFill/>
          </a:ln>
          <a:extLst/>
        </p:spPr>
        <p:txBody>
          <a:bodyPr lIns="91435" tIns="45718" rIns="91435" bIns="45718"/>
          <a:lstStyle>
            <a:lvl1pPr defTabSz="912813" eaLnBrk="0" hangingPunct="0">
              <a:defRPr sz="2400">
                <a:solidFill>
                  <a:schemeClr val="tx2"/>
                </a:solidFill>
                <a:latin typeface="Comic Sans MS" charset="0"/>
                <a:ea typeface="ＭＳ Ｐゴシック" charset="0"/>
                <a:cs typeface="ＭＳ Ｐゴシック" charset="0"/>
              </a:defRPr>
            </a:lvl1pPr>
            <a:lvl2pPr marL="742950" indent="-285750" defTabSz="912813" eaLnBrk="0" hangingPunct="0">
              <a:defRPr sz="2400">
                <a:solidFill>
                  <a:schemeClr val="tx2"/>
                </a:solidFill>
                <a:latin typeface="Comic Sans MS" charset="0"/>
                <a:ea typeface="ＭＳ Ｐゴシック" charset="0"/>
              </a:defRPr>
            </a:lvl2pPr>
            <a:lvl3pPr marL="1143000" indent="-228600" defTabSz="912813" eaLnBrk="0" hangingPunct="0">
              <a:defRPr sz="2400">
                <a:solidFill>
                  <a:schemeClr val="tx2"/>
                </a:solidFill>
                <a:latin typeface="Comic Sans MS" charset="0"/>
                <a:ea typeface="ＭＳ Ｐゴシック" charset="0"/>
              </a:defRPr>
            </a:lvl3pPr>
            <a:lvl4pPr marL="1600200" indent="-228600" defTabSz="912813" eaLnBrk="0" hangingPunct="0">
              <a:defRPr sz="2400">
                <a:solidFill>
                  <a:schemeClr val="tx2"/>
                </a:solidFill>
                <a:latin typeface="Comic Sans MS" charset="0"/>
                <a:ea typeface="ＭＳ Ｐゴシック" charset="0"/>
              </a:defRPr>
            </a:lvl4pPr>
            <a:lvl5pPr marL="2057400" indent="-228600" defTabSz="912813" eaLnBrk="0" hangingPunct="0">
              <a:defRPr sz="2400">
                <a:solidFill>
                  <a:schemeClr val="tx2"/>
                </a:solidFill>
                <a:latin typeface="Comic Sans MS" charset="0"/>
                <a:ea typeface="ＭＳ Ｐゴシック" charset="0"/>
              </a:defRPr>
            </a:lvl5pPr>
            <a:lvl6pPr marL="2514600" indent="-228600" defTabSz="912813" eaLnBrk="0" fontAlgn="base" hangingPunct="0">
              <a:spcBef>
                <a:spcPct val="0"/>
              </a:spcBef>
              <a:spcAft>
                <a:spcPct val="0"/>
              </a:spcAft>
              <a:defRPr sz="2400">
                <a:solidFill>
                  <a:schemeClr val="tx2"/>
                </a:solidFill>
                <a:latin typeface="Comic Sans MS" charset="0"/>
                <a:ea typeface="ＭＳ Ｐゴシック" charset="0"/>
              </a:defRPr>
            </a:lvl6pPr>
            <a:lvl7pPr marL="2971800" indent="-228600" defTabSz="912813" eaLnBrk="0" fontAlgn="base" hangingPunct="0">
              <a:spcBef>
                <a:spcPct val="0"/>
              </a:spcBef>
              <a:spcAft>
                <a:spcPct val="0"/>
              </a:spcAft>
              <a:defRPr sz="2400">
                <a:solidFill>
                  <a:schemeClr val="tx2"/>
                </a:solidFill>
                <a:latin typeface="Comic Sans MS" charset="0"/>
                <a:ea typeface="ＭＳ Ｐゴシック" charset="0"/>
              </a:defRPr>
            </a:lvl7pPr>
            <a:lvl8pPr marL="3429000" indent="-228600" defTabSz="912813" eaLnBrk="0" fontAlgn="base" hangingPunct="0">
              <a:spcBef>
                <a:spcPct val="0"/>
              </a:spcBef>
              <a:spcAft>
                <a:spcPct val="0"/>
              </a:spcAft>
              <a:defRPr sz="2400">
                <a:solidFill>
                  <a:schemeClr val="tx2"/>
                </a:solidFill>
                <a:latin typeface="Comic Sans MS" charset="0"/>
                <a:ea typeface="ＭＳ Ｐゴシック" charset="0"/>
              </a:defRPr>
            </a:lvl8pPr>
            <a:lvl9pPr marL="3886200" indent="-228600" defTabSz="912813" eaLnBrk="0" fontAlgn="base" hangingPunct="0">
              <a:spcBef>
                <a:spcPct val="0"/>
              </a:spcBef>
              <a:spcAft>
                <a:spcPct val="0"/>
              </a:spcAft>
              <a:defRPr sz="2400">
                <a:solidFill>
                  <a:schemeClr val="tx2"/>
                </a:solidFill>
                <a:latin typeface="Comic Sans MS" charset="0"/>
                <a:ea typeface="ＭＳ Ｐゴシック" charset="0"/>
              </a:defRPr>
            </a:lvl9pPr>
          </a:lstStyle>
          <a:p>
            <a:pPr algn="just" eaLnBrk="1" hangingPunct="1">
              <a:defRPr/>
            </a:pPr>
            <a:r>
              <a:rPr lang="en-US" sz="1100" i="1" smtClean="0">
                <a:solidFill>
                  <a:srgbClr val="A6A6A6"/>
                </a:solidFill>
                <a:latin typeface="Arial" charset="0"/>
              </a:rPr>
              <a:t>July 4</a:t>
            </a:r>
            <a:r>
              <a:rPr lang="en-US" sz="1100" i="1" baseline="30000" smtClean="0">
                <a:solidFill>
                  <a:srgbClr val="A6A6A6"/>
                </a:solidFill>
                <a:latin typeface="Arial" charset="0"/>
              </a:rPr>
              <a:t>th</a:t>
            </a:r>
            <a:r>
              <a:rPr lang="en-US" sz="1100" i="1" smtClean="0">
                <a:solidFill>
                  <a:srgbClr val="A6A6A6"/>
                </a:solidFill>
                <a:latin typeface="Arial" charset="0"/>
              </a:rPr>
              <a:t> 2012  The Status of the Higgs Search    J. Incandela for the CMS COLLABORATION</a:t>
            </a:r>
          </a:p>
        </p:txBody>
      </p:sp>
      <p:sp>
        <p:nvSpPr>
          <p:cNvPr id="2" name="Title 1"/>
          <p:cNvSpPr>
            <a:spLocks noGrp="1"/>
          </p:cNvSpPr>
          <p:nvPr>
            <p:ph type="title"/>
          </p:nvPr>
        </p:nvSpPr>
        <p:spPr>
          <a:xfrm>
            <a:off x="914400" y="0"/>
            <a:ext cx="7772400" cy="762000"/>
          </a:xfrm>
          <a:prstGeom prst="rect">
            <a:avLst/>
          </a:prstGeom>
        </p:spPr>
        <p:txBody>
          <a:bodyP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1BEC4B70-7717-469C-99D7-807CF69F584E}"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838200"/>
          </a:xfrm>
          <a:prstGeom prst="rect">
            <a:avLst/>
          </a:prstGeom>
        </p:spPr>
        <p:txBody>
          <a:bodyPr>
            <a:noAutofit/>
          </a:bodyPr>
          <a:lstStyle>
            <a:lvl1pPr>
              <a:defRPr sz="4800" cap="none" baseline="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22"/>
          <p:cNvSpPr>
            <a:spLocks noGrp="1"/>
          </p:cNvSpPr>
          <p:nvPr>
            <p:ph type="sldNum" sz="quarter" idx="10"/>
          </p:nvPr>
        </p:nvSpPr>
        <p:spPr/>
        <p:txBody>
          <a:bodyPr/>
          <a:lstStyle>
            <a:lvl1pPr>
              <a:defRPr/>
            </a:lvl1pPr>
          </a:lstStyle>
          <a:p>
            <a:pPr>
              <a:defRPr/>
            </a:pPr>
            <a:fld id="{0492F7C4-08C6-4057-AEA7-991FA798DD72}" type="slidenum">
              <a:rPr lang="en-US"/>
              <a:pPr>
                <a:defRPr/>
              </a:pPr>
              <a:t>‹n.›</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2"/>
          <p:cNvSpPr>
            <a:spLocks noGrp="1"/>
          </p:cNvSpPr>
          <p:nvPr>
            <p:ph type="sldNum" sz="quarter" idx="10"/>
          </p:nvPr>
        </p:nvSpPr>
        <p:spPr/>
        <p:txBody>
          <a:bodyPr/>
          <a:lstStyle>
            <a:lvl1pPr>
              <a:defRPr/>
            </a:lvl1pPr>
          </a:lstStyle>
          <a:p>
            <a:pPr>
              <a:defRPr/>
            </a:pPr>
            <a:fld id="{6C5C967F-BB60-44C2-9ED2-B86096504EC8}" type="slidenum">
              <a:rPr lang="en-US"/>
              <a:pPr>
                <a:defRPr/>
              </a:pPr>
              <a:t>‹n.›</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848600" cy="838200"/>
          </a:xfrm>
          <a:prstGeom prst="rect">
            <a:avLst/>
          </a:prstGeom>
        </p:spPr>
        <p:txBody>
          <a:bodyPr/>
          <a:lstStyle>
            <a:lvl1pPr algn="r">
              <a:buNone/>
              <a:defRPr sz="4400" b="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667000" y="1143000"/>
            <a:ext cx="6248400" cy="54102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76200" y="1143000"/>
            <a:ext cx="2514600" cy="5410200"/>
          </a:xfrm>
        </p:spPr>
        <p:txBody>
          <a:bodyPr>
            <a:normAutofit/>
          </a:bodyPr>
          <a:lstStyle>
            <a:lvl1pPr marL="91435">
              <a:defRPr sz="2000"/>
            </a:lvl1pPr>
            <a:lvl2pPr>
              <a:defRPr sz="20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6"/>
          <p:cNvSpPr>
            <a:spLocks noGrp="1"/>
          </p:cNvSpPr>
          <p:nvPr>
            <p:ph type="sldNum" sz="quarter" idx="14"/>
          </p:nvPr>
        </p:nvSpPr>
        <p:spPr/>
        <p:txBody>
          <a:bodyPr/>
          <a:lstStyle>
            <a:lvl1pPr>
              <a:defRPr/>
            </a:lvl1pPr>
          </a:lstStyle>
          <a:p>
            <a:pPr>
              <a:defRPr/>
            </a:pPr>
            <a:fld id="{9673D0D9-E08B-49B2-B766-8A153A944524}" type="slidenum">
              <a:rPr lang="en-US"/>
              <a:pPr>
                <a:defRPr/>
              </a:pPr>
              <a:t>‹n.›</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52400" y="1196752"/>
            <a:ext cx="4343400" cy="4248472"/>
          </a:xfrm>
        </p:spPr>
        <p:txBody>
          <a:bodyPr>
            <a:normAutofit/>
          </a:bodyPr>
          <a:lstStyle>
            <a:lvl1pPr marL="91435" indent="-182871">
              <a:defRPr sz="2400">
                <a:latin typeface="Arial" pitchFamily="34" charset="0"/>
                <a:cs typeface="Arial" pitchFamily="34" charset="0"/>
              </a:defRPr>
            </a:lvl1pPr>
            <a:lvl2pPr marL="548612" indent="-182871">
              <a:defRPr sz="2000">
                <a:latin typeface="Arial" pitchFamily="34" charset="0"/>
                <a:cs typeface="Arial" pitchFamily="34" charset="0"/>
              </a:defRPr>
            </a:lvl2pPr>
            <a:lvl3pPr marL="822918" indent="-182871">
              <a:defRPr sz="1800">
                <a:latin typeface="Arial" pitchFamily="34" charset="0"/>
                <a:cs typeface="Arial" pitchFamily="34" charset="0"/>
              </a:defRPr>
            </a:lvl3pPr>
            <a:lvl4pPr marL="1097224" indent="-182871">
              <a:defRPr sz="1600">
                <a:latin typeface="Arial" pitchFamily="34" charset="0"/>
                <a:cs typeface="Arial" pitchFamily="34" charset="0"/>
              </a:defRPr>
            </a:lvl4pPr>
            <a:lvl5pPr marL="1371530" indent="-182871">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4648200" y="1196752"/>
            <a:ext cx="4343400" cy="4248472"/>
          </a:xfrm>
        </p:spPr>
        <p:txBody>
          <a:bodyPr>
            <a:normAutofit/>
          </a:bodyPr>
          <a:lstStyle>
            <a:lvl1pPr marL="91435" indent="-182871">
              <a:defRPr sz="2400">
                <a:latin typeface="Arial" pitchFamily="34" charset="0"/>
                <a:cs typeface="Arial" pitchFamily="34" charset="0"/>
              </a:defRPr>
            </a:lvl1pPr>
            <a:lvl2pPr marL="548612" indent="-182871">
              <a:defRPr sz="2000">
                <a:latin typeface="Arial" pitchFamily="34" charset="0"/>
                <a:cs typeface="Arial" pitchFamily="34" charset="0"/>
              </a:defRPr>
            </a:lvl2pPr>
            <a:lvl3pPr marL="822918" indent="-182871">
              <a:defRPr sz="1800">
                <a:latin typeface="Arial" pitchFamily="34" charset="0"/>
                <a:cs typeface="Arial" pitchFamily="34" charset="0"/>
              </a:defRPr>
            </a:lvl3pPr>
            <a:lvl4pPr marL="1097224" indent="-182871">
              <a:defRPr sz="1600">
                <a:latin typeface="Arial" pitchFamily="34" charset="0"/>
                <a:cs typeface="Arial" pitchFamily="34" charset="0"/>
              </a:defRPr>
            </a:lvl4pPr>
            <a:lvl5pPr marL="1371530" indent="-182871">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3"/>
          </p:nvPr>
        </p:nvSpPr>
        <p:spPr>
          <a:xfrm>
            <a:off x="185057" y="5551917"/>
            <a:ext cx="8840367" cy="1117455"/>
          </a:xfrm>
        </p:spPr>
        <p:txBody>
          <a:bodyPr/>
          <a:lstStyle>
            <a:lvl1pPr marL="91435" indent="-182871">
              <a:defRPr sz="2000">
                <a:latin typeface="Arial" pitchFamily="34" charset="0"/>
                <a:cs typeface="Arial" pitchFamily="34" charset="0"/>
              </a:defRPr>
            </a:lvl1pPr>
            <a:lvl2pPr marL="548612" indent="-182871">
              <a:defRPr sz="1800">
                <a:latin typeface="Arial" pitchFamily="34" charset="0"/>
                <a:cs typeface="Arial" pitchFamily="34" charset="0"/>
              </a:defRPr>
            </a:lvl2pPr>
            <a:lvl3pPr marL="822918" indent="-182871">
              <a:defRPr sz="1600">
                <a:latin typeface="Arial" pitchFamily="34" charset="0"/>
                <a:cs typeface="Arial" pitchFamily="34" charset="0"/>
              </a:defRPr>
            </a:lvl3pPr>
            <a:lvl4pPr marL="1097224" indent="-182871">
              <a:defRPr sz="1400">
                <a:latin typeface="Arial" pitchFamily="34" charset="0"/>
                <a:cs typeface="Arial" pitchFamily="34" charset="0"/>
              </a:defRPr>
            </a:lvl4pPr>
            <a:lvl5pPr marL="1371530" indent="-182871">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4"/>
          </p:nvPr>
        </p:nvSpPr>
        <p:spPr>
          <a:xfrm>
            <a:off x="8686800" y="0"/>
            <a:ext cx="457200" cy="365125"/>
          </a:xfrm>
        </p:spPr>
        <p:txBody>
          <a:bodyPr/>
          <a:lstStyle>
            <a:lvl1pPr>
              <a:defRPr/>
            </a:lvl1pPr>
          </a:lstStyle>
          <a:p>
            <a:pPr>
              <a:defRPr/>
            </a:pPr>
            <a:fld id="{5F3DF284-66AB-4267-A4D8-619E08A6E4CC}" type="slidenum">
              <a:rPr lang="en-US"/>
              <a:pPr>
                <a:defRPr/>
              </a:pPr>
              <a:t>‹n.›</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00223A9D-33A7-46D2-A577-68D3FFF003B8}"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1"/>
          </p:nvPr>
        </p:nvSpPr>
        <p:spPr>
          <a:xfrm>
            <a:off x="45720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rgbClr val="000000"/>
                </a:solidFill>
                <a:latin typeface="Corbel" pitchFamily="34" charset="0"/>
              </a:defRPr>
            </a:lvl1pPr>
          </a:lstStyle>
          <a:p>
            <a:pPr>
              <a:defRPr/>
            </a:pPr>
            <a:fld id="{32741A2E-9B5F-4AB0-91C9-D09DB01B9B36}"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BF1AECBE-F896-4687-967F-18F42E49A949}"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AA954D77-BC28-4C6B-8B61-9B2F3435E2EA}"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117330D0-92BE-403A-B462-A5A86CA49C64}"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1"/>
            <a:ext cx="8229600" cy="762000"/>
          </a:xfrm>
          <a:prstGeom prst="rect">
            <a:avLst/>
          </a:prstGeom>
        </p:spPr>
        <p:txBody>
          <a:bodyPr lIns="91435" tIns="45718" rIns="91435" bIns="45718"/>
          <a:lstStyle/>
          <a:p>
            <a:r>
              <a:rPr lang="en-US" smtClean="0"/>
              <a:t>Click to edit Master title style</a:t>
            </a:r>
            <a:endParaRPr lang="en-US"/>
          </a:p>
        </p:txBody>
      </p:sp>
      <p:sp>
        <p:nvSpPr>
          <p:cNvPr id="3" name="Rectangle 3"/>
          <p:cNvSpPr>
            <a:spLocks noGrp="1" noChangeArrowheads="1"/>
          </p:cNvSpPr>
          <p:nvPr>
            <p:ph type="ftr" sz="quarter" idx="10"/>
          </p:nvPr>
        </p:nvSpPr>
        <p:spPr>
          <a:xfrm>
            <a:off x="3124200" y="6553200"/>
            <a:ext cx="28956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4" name="Rectangle 4"/>
          <p:cNvSpPr>
            <a:spLocks noGrp="1" noChangeArrowheads="1"/>
          </p:cNvSpPr>
          <p:nvPr>
            <p:ph type="sldNum" sz="quarter" idx="11"/>
          </p:nvPr>
        </p:nvSpPr>
        <p:spPr>
          <a:xfrm>
            <a:off x="7543800" y="6553200"/>
            <a:ext cx="1600200" cy="304800"/>
          </a:xfrm>
          <a:prstGeom prst="rect">
            <a:avLst/>
          </a:prstGeom>
        </p:spPr>
        <p:txBody>
          <a:bodyPr vert="horz" wrap="square" lIns="91435" tIns="45718" rIns="91435" bIns="45718" numCol="1" anchor="t" anchorCtr="0" compatLnSpc="1">
            <a:prstTxWarp prst="textNoShape">
              <a:avLst/>
            </a:prstTxWarp>
          </a:bodyPr>
          <a:lstStyle>
            <a:lvl1pPr>
              <a:defRPr>
                <a:ea typeface="ＭＳ Ｐゴシック" charset="-128"/>
              </a:defRPr>
            </a:lvl1pPr>
          </a:lstStyle>
          <a:p>
            <a:pPr>
              <a:defRPr/>
            </a:pPr>
            <a:fld id="{AF24AA3F-8A89-41C0-93E7-7D7D7A35EB31}" type="slidenum">
              <a:rPr lang="en-US"/>
              <a:pPr>
                <a:defRPr/>
              </a:pPr>
              <a:t>‹n.›</a:t>
            </a:fld>
            <a:endParaRPr lang="en-US" sz="1200"/>
          </a:p>
        </p:txBody>
      </p:sp>
      <p:sp>
        <p:nvSpPr>
          <p:cNvPr id="5" name="Rectangle 17"/>
          <p:cNvSpPr>
            <a:spLocks noGrp="1" noChangeArrowheads="1"/>
          </p:cNvSpPr>
          <p:nvPr>
            <p:ph type="dt" sz="half" idx="12"/>
          </p:nvPr>
        </p:nvSpPr>
        <p:spPr>
          <a:xfrm>
            <a:off x="0" y="6553200"/>
            <a:ext cx="18288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14186" y="117403"/>
            <a:ext cx="8527439" cy="753454"/>
          </a:xfrm>
        </p:spPr>
        <p:txBody>
          <a:bodyPr/>
          <a:lstStyle/>
          <a:p>
            <a:r>
              <a:rPr lang="en-US" dirty="0" smtClean="0"/>
              <a:t>Click to edit Master title style</a:t>
            </a:r>
            <a:endParaRPr lang="en-US" dirty="0"/>
          </a:p>
        </p:txBody>
      </p:sp>
      <p:sp>
        <p:nvSpPr>
          <p:cNvPr id="7" name="Text Placeholder 6"/>
          <p:cNvSpPr>
            <a:spLocks noGrp="1"/>
          </p:cNvSpPr>
          <p:nvPr>
            <p:ph type="body" sz="quarter" idx="13"/>
          </p:nvPr>
        </p:nvSpPr>
        <p:spPr>
          <a:xfrm>
            <a:off x="314186" y="1536099"/>
            <a:ext cx="3253915" cy="46440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8"/>
          <p:cNvSpPr>
            <a:spLocks noGrp="1"/>
          </p:cNvSpPr>
          <p:nvPr>
            <p:ph sz="quarter" idx="14"/>
          </p:nvPr>
        </p:nvSpPr>
        <p:spPr>
          <a:xfrm>
            <a:off x="3883032" y="4038600"/>
            <a:ext cx="4958593" cy="2250924"/>
          </a:xfrm>
        </p:spPr>
        <p:txBody>
          <a:bodyPr/>
          <a:lstStyle>
            <a:lvl4pPr marL="1371530" indent="0">
              <a:buNone/>
              <a:defRPr/>
            </a:lvl4pPr>
            <a:lvl5pPr marL="1828706"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Content Placeholder 10"/>
          <p:cNvSpPr>
            <a:spLocks noGrp="1"/>
          </p:cNvSpPr>
          <p:nvPr>
            <p:ph sz="quarter" idx="15"/>
          </p:nvPr>
        </p:nvSpPr>
        <p:spPr>
          <a:xfrm>
            <a:off x="3883032" y="1536107"/>
            <a:ext cx="4958593" cy="2273905"/>
          </a:xfrm>
        </p:spPr>
        <p:txBody>
          <a:bodyPr/>
          <a:lstStyle>
            <a:lvl4pPr marL="1371530" indent="0">
              <a:buNone/>
              <a:defRPr/>
            </a:lvl4pPr>
            <a:lvl5pPr marL="1828706"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Date Placeholder 2"/>
          <p:cNvSpPr>
            <a:spLocks noGrp="1"/>
          </p:cNvSpPr>
          <p:nvPr>
            <p:ph type="dt" sz="half" idx="16"/>
          </p:nvPr>
        </p:nvSpPr>
        <p:spPr>
          <a:xfrm>
            <a:off x="457200" y="6429375"/>
            <a:ext cx="2133600" cy="365125"/>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8" name="Footer Placeholder 3"/>
          <p:cNvSpPr>
            <a:spLocks noGrp="1"/>
          </p:cNvSpPr>
          <p:nvPr>
            <p:ph type="ftr" sz="quarter" idx="17"/>
          </p:nvPr>
        </p:nvSpPr>
        <p:spPr>
          <a:xfrm>
            <a:off x="3124200" y="6429375"/>
            <a:ext cx="2895600" cy="365125"/>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10" name="Slide Number Placeholder 4"/>
          <p:cNvSpPr>
            <a:spLocks noGrp="1"/>
          </p:cNvSpPr>
          <p:nvPr>
            <p:ph type="sldNum" sz="quarter" idx="18"/>
          </p:nvPr>
        </p:nvSpPr>
        <p:spPr>
          <a:xfrm>
            <a:off x="6553200" y="6416675"/>
            <a:ext cx="2133600" cy="365125"/>
          </a:xfrm>
        </p:spPr>
        <p:txBody>
          <a:bodyPr/>
          <a:lstStyle>
            <a:lvl1pPr>
              <a:defRPr/>
            </a:lvl1pPr>
          </a:lstStyle>
          <a:p>
            <a:pPr>
              <a:defRPr/>
            </a:pPr>
            <a:fld id="{0BF6B323-9888-4201-85DC-D889D6FBBF6B}" type="slidenum">
              <a:rPr lang="en-US"/>
              <a:pPr>
                <a:defRPr/>
              </a:pPr>
              <a:t>‹n.›</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52400" y="874722"/>
            <a:ext cx="4343400" cy="5602287"/>
          </a:xfrm>
        </p:spPr>
        <p:txBody>
          <a:bodyPr/>
          <a:lstStyle>
            <a:lvl1pPr marL="91435" indent="-182871">
              <a:defRPr sz="2000">
                <a:latin typeface="Arial" pitchFamily="34" charset="0"/>
                <a:cs typeface="Arial" pitchFamily="34" charset="0"/>
              </a:defRPr>
            </a:lvl1pPr>
            <a:lvl2pPr marL="548612" indent="-182871">
              <a:defRPr sz="1800">
                <a:latin typeface="Arial" pitchFamily="34" charset="0"/>
                <a:cs typeface="Arial" pitchFamily="34" charset="0"/>
              </a:defRPr>
            </a:lvl2pPr>
            <a:lvl3pPr marL="822918" indent="-182871">
              <a:defRPr sz="1600">
                <a:latin typeface="Arial" pitchFamily="34" charset="0"/>
                <a:cs typeface="Arial" pitchFamily="34" charset="0"/>
              </a:defRPr>
            </a:lvl3pPr>
            <a:lvl4pPr marL="1097224" indent="-182871">
              <a:defRPr sz="1400">
                <a:latin typeface="Arial" pitchFamily="34" charset="0"/>
                <a:cs typeface="Arial" pitchFamily="34" charset="0"/>
              </a:defRPr>
            </a:lvl4pPr>
            <a:lvl5pPr marL="1371530" indent="-182871">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4648200" y="871544"/>
            <a:ext cx="4343400" cy="5602287"/>
          </a:xfrm>
        </p:spPr>
        <p:txBody>
          <a:bodyPr/>
          <a:lstStyle>
            <a:lvl1pPr marL="91435" indent="-182871">
              <a:defRPr sz="2000">
                <a:latin typeface="Arial" pitchFamily="34" charset="0"/>
                <a:cs typeface="Arial" pitchFamily="34" charset="0"/>
              </a:defRPr>
            </a:lvl1pPr>
            <a:lvl2pPr marL="548612" indent="-182871">
              <a:defRPr sz="1800">
                <a:latin typeface="Arial" pitchFamily="34" charset="0"/>
                <a:cs typeface="Arial" pitchFamily="34" charset="0"/>
              </a:defRPr>
            </a:lvl2pPr>
            <a:lvl3pPr marL="822918" indent="-182871">
              <a:defRPr sz="1600">
                <a:latin typeface="Arial" pitchFamily="34" charset="0"/>
                <a:cs typeface="Arial" pitchFamily="34" charset="0"/>
              </a:defRPr>
            </a:lvl3pPr>
            <a:lvl4pPr marL="1097224" indent="-182871">
              <a:defRPr sz="1400">
                <a:latin typeface="Arial" pitchFamily="34" charset="0"/>
                <a:cs typeface="Arial" pitchFamily="34" charset="0"/>
              </a:defRPr>
            </a:lvl4pPr>
            <a:lvl5pPr marL="1371530" indent="-182871">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6"/>
          <p:cNvSpPr>
            <a:spLocks noGrp="1"/>
          </p:cNvSpPr>
          <p:nvPr>
            <p:ph type="sldNum" sz="quarter" idx="13"/>
          </p:nvPr>
        </p:nvSpPr>
        <p:spPr>
          <a:xfrm>
            <a:off x="8686800" y="0"/>
            <a:ext cx="457200" cy="365125"/>
          </a:xfrm>
        </p:spPr>
        <p:txBody>
          <a:bodyPr/>
          <a:lstStyle>
            <a:lvl1pPr>
              <a:defRPr/>
            </a:lvl1pPr>
          </a:lstStyle>
          <a:p>
            <a:pPr>
              <a:defRPr/>
            </a:pPr>
            <a:fld id="{46F8DCDE-B573-4933-BCDE-A8C20AD994C9}" type="slidenum">
              <a:rPr lang="en-US"/>
              <a:pPr>
                <a:defRPr/>
              </a:pPr>
              <a:t>‹n.›</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u contenu 2"/>
          <p:cNvSpPr>
            <a:spLocks noGrp="1"/>
          </p:cNvSpPr>
          <p:nvPr>
            <p:ph idx="1"/>
          </p:nvPr>
        </p:nvSpPr>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Rectangle 5"/>
          <p:cNvSpPr>
            <a:spLocks noGrp="1" noChangeArrowheads="1"/>
          </p:cNvSpPr>
          <p:nvPr>
            <p:ph type="ftr" sz="quarter" idx="10"/>
          </p:nvPr>
        </p:nvSpPr>
        <p:spPr>
          <a:xfrm>
            <a:off x="703263" y="6324600"/>
            <a:ext cx="7385050" cy="2159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GB"/>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151216"/>
            <a:ext cx="8226720" cy="1143481"/>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65088" y="6607175"/>
            <a:ext cx="2127250" cy="471488"/>
          </a:xfrm>
          <a:prstGeom prst="rect">
            <a:avLst/>
          </a:prstGeom>
        </p:spPr>
        <p:txBody>
          <a:bodyPr lIns="86891" tIns="43446" rIns="86891" bIns="43446"/>
          <a:lstStyle>
            <a:lvl1pPr>
              <a:defRPr>
                <a:latin typeface="Comic Sans MS" pitchFamily="66" charset="0"/>
                <a:ea typeface="ＭＳ Ｐゴシック" pitchFamily="-107" charset="-128"/>
                <a:cs typeface="+mn-cs"/>
              </a:defRPr>
            </a:lvl1pPr>
          </a:lstStyle>
          <a:p>
            <a:pPr>
              <a:defRPr/>
            </a:pPr>
            <a:endParaRPr lang="en-US"/>
          </a:p>
        </p:txBody>
      </p:sp>
      <p:sp>
        <p:nvSpPr>
          <p:cNvPr id="4" name="Footer Placeholder 3"/>
          <p:cNvSpPr>
            <a:spLocks noGrp="1"/>
          </p:cNvSpPr>
          <p:nvPr>
            <p:ph type="ftr" idx="11"/>
          </p:nvPr>
        </p:nvSpPr>
        <p:spPr>
          <a:xfrm>
            <a:off x="3127375" y="6638925"/>
            <a:ext cx="2897188" cy="471488"/>
          </a:xfrm>
          <a:prstGeom prst="rect">
            <a:avLst/>
          </a:prstGeom>
        </p:spPr>
        <p:txBody>
          <a:bodyPr lIns="86891" tIns="43446" rIns="86891" bIns="43446"/>
          <a:lstStyle>
            <a:lvl1pPr>
              <a:defRPr>
                <a:latin typeface="Comic Sans MS" pitchFamily="66" charset="0"/>
                <a:ea typeface="ＭＳ Ｐゴシック" pitchFamily="-107" charset="-128"/>
                <a:cs typeface="+mn-cs"/>
              </a:defRPr>
            </a:lvl1pPr>
          </a:lstStyle>
          <a:p>
            <a:pPr>
              <a:defRPr/>
            </a:pPr>
            <a:endParaRPr lang="en-US"/>
          </a:p>
        </p:txBody>
      </p:sp>
      <p:sp>
        <p:nvSpPr>
          <p:cNvPr id="5" name="Slide Number Placeholder 4"/>
          <p:cNvSpPr>
            <a:spLocks noGrp="1"/>
          </p:cNvSpPr>
          <p:nvPr>
            <p:ph type="sldNum" idx="12"/>
          </p:nvPr>
        </p:nvSpPr>
        <p:spPr>
          <a:xfrm>
            <a:off x="6948488" y="6672263"/>
            <a:ext cx="2127250" cy="471487"/>
          </a:xfrm>
        </p:spPr>
        <p:txBody>
          <a:bodyPr/>
          <a:lstStyle>
            <a:lvl1pPr>
              <a:defRPr/>
            </a:lvl1pPr>
          </a:lstStyle>
          <a:p>
            <a:pPr>
              <a:defRPr/>
            </a:pPr>
            <a:fld id="{8446D2ED-4629-446D-836F-896FD537D19F}" type="slidenum">
              <a:rPr lang="en-US"/>
              <a:pPr>
                <a:defRPr/>
              </a:pPr>
              <a:t>‹n.›</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8126C6D6-500C-4D05-BD38-7E831F498193}"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29D6C05-D453-48F6-9F92-437B7BB4BF47}"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0240" cy="836728"/>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6481" y="1604341"/>
            <a:ext cx="3952800" cy="19182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6481" y="3660864"/>
            <a:ext cx="3952800" cy="19197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47520" y="1604328"/>
            <a:ext cx="3952800" cy="39762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idx="10"/>
          </p:nvPr>
        </p:nvSpPr>
        <p:spPr>
          <a:xfrm>
            <a:off x="0" y="0"/>
            <a:ext cx="0" cy="0"/>
          </a:xfrm>
        </p:spPr>
        <p:txBody>
          <a:bodyPr/>
          <a:lstStyle>
            <a:lvl1pPr>
              <a:defRPr/>
            </a:lvl1pPr>
          </a:lstStyle>
          <a:p>
            <a:pPr>
              <a:defRPr/>
            </a:pPr>
            <a:fld id="{309D480C-8548-4EAD-ACD3-0D9FBB31AA08}" type="slidenum">
              <a:rPr lang="en-US"/>
              <a:pPr>
                <a:defRPr/>
              </a:pPr>
              <a:t>‹n.›</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52"/>
            <a:ext cx="8229600" cy="572029"/>
          </a:xfrm>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94200" y="1270922"/>
            <a:ext cx="2817813" cy="2468563"/>
          </a:xfrm>
        </p:spPr>
        <p:txBody>
          <a:bodyPr/>
          <a:lstStyle>
            <a:lvl4pPr marL="1371530" indent="0">
              <a:buNone/>
              <a:defRPr/>
            </a:lvl4pPr>
            <a:lvl5pPr marL="1828706"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2" name="Content Placeholder 8"/>
          <p:cNvSpPr>
            <a:spLocks noGrp="1"/>
          </p:cNvSpPr>
          <p:nvPr>
            <p:ph sz="quarter" idx="14"/>
          </p:nvPr>
        </p:nvSpPr>
        <p:spPr>
          <a:xfrm>
            <a:off x="3124207" y="1271678"/>
            <a:ext cx="2817813" cy="2468563"/>
          </a:xfrm>
        </p:spPr>
        <p:txBody>
          <a:bodyPr/>
          <a:lstStyle>
            <a:lvl4pPr marL="1371530" indent="0">
              <a:buNone/>
              <a:defRPr/>
            </a:lvl4pPr>
            <a:lvl5pPr marL="1828706"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3" name="Content Placeholder 8"/>
          <p:cNvSpPr>
            <a:spLocks noGrp="1"/>
          </p:cNvSpPr>
          <p:nvPr>
            <p:ph sz="quarter" idx="15"/>
          </p:nvPr>
        </p:nvSpPr>
        <p:spPr>
          <a:xfrm>
            <a:off x="6116039" y="1271678"/>
            <a:ext cx="2817813" cy="2468563"/>
          </a:xfrm>
        </p:spPr>
        <p:txBody>
          <a:bodyPr/>
          <a:lstStyle>
            <a:lvl4pPr marL="1371530" indent="0">
              <a:buNone/>
              <a:defRPr/>
            </a:lvl4pPr>
            <a:lvl5pPr marL="1828706"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4" name="Content Placeholder 8"/>
          <p:cNvSpPr>
            <a:spLocks noGrp="1"/>
          </p:cNvSpPr>
          <p:nvPr>
            <p:ph sz="quarter" idx="16"/>
          </p:nvPr>
        </p:nvSpPr>
        <p:spPr>
          <a:xfrm>
            <a:off x="94200" y="3875136"/>
            <a:ext cx="2817813" cy="2468563"/>
          </a:xfrm>
        </p:spPr>
        <p:txBody>
          <a:bodyPr/>
          <a:lstStyle>
            <a:lvl4pPr marL="1371530" indent="0">
              <a:buNone/>
              <a:defRPr/>
            </a:lvl4pPr>
            <a:lvl5pPr marL="1828706"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5" name="Content Placeholder 8"/>
          <p:cNvSpPr>
            <a:spLocks noGrp="1"/>
          </p:cNvSpPr>
          <p:nvPr>
            <p:ph sz="quarter" idx="17"/>
          </p:nvPr>
        </p:nvSpPr>
        <p:spPr>
          <a:xfrm>
            <a:off x="3124207" y="3887802"/>
            <a:ext cx="2817813" cy="2468563"/>
          </a:xfrm>
        </p:spPr>
        <p:txBody>
          <a:bodyPr/>
          <a:lstStyle>
            <a:lvl4pPr marL="1371530" indent="0">
              <a:buNone/>
              <a:defRPr/>
            </a:lvl4pPr>
            <a:lvl5pPr marL="1828706"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6" name="Content Placeholder 8"/>
          <p:cNvSpPr>
            <a:spLocks noGrp="1"/>
          </p:cNvSpPr>
          <p:nvPr>
            <p:ph sz="quarter" idx="18"/>
          </p:nvPr>
        </p:nvSpPr>
        <p:spPr>
          <a:xfrm>
            <a:off x="6116039" y="3875136"/>
            <a:ext cx="2817813" cy="2468563"/>
          </a:xfrm>
        </p:spPr>
        <p:txBody>
          <a:bodyPr/>
          <a:lstStyle>
            <a:lvl4pPr marL="1371530" indent="0">
              <a:buNone/>
              <a:defRPr/>
            </a:lvl4pPr>
            <a:lvl5pPr marL="1828706"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Date Placeholder 2"/>
          <p:cNvSpPr>
            <a:spLocks noGrp="1"/>
          </p:cNvSpPr>
          <p:nvPr>
            <p:ph type="dt" sz="half" idx="19"/>
          </p:nvPr>
        </p:nvSpPr>
        <p:spPr>
          <a:xfrm>
            <a:off x="457200" y="6453188"/>
            <a:ext cx="2133600" cy="365125"/>
          </a:xfrm>
          <a:prstGeom prst="rect">
            <a:avLst/>
          </a:prstGeom>
        </p:spPr>
        <p:txBody>
          <a:bodyPr vert="horz" wrap="square" lIns="91435" tIns="45718" rIns="91435" bIns="45718" numCol="1" anchor="t" anchorCtr="0" compatLnSpc="1">
            <a:prstTxWarp prst="textNoShape">
              <a:avLst/>
            </a:prstTxWarp>
          </a:bodyPr>
          <a:lstStyle>
            <a:lvl1pPr>
              <a:defRPr>
                <a:ea typeface="ＭＳ Ｐゴシック" charset="-128"/>
              </a:defRPr>
            </a:lvl1pPr>
          </a:lstStyle>
          <a:p>
            <a:pPr>
              <a:defRPr/>
            </a:pPr>
            <a:fld id="{1D8382CC-4D57-47B0-B316-A18B6BB47E6B}" type="datetimeFigureOut">
              <a:rPr lang="en-US"/>
              <a:pPr>
                <a:defRPr/>
              </a:pPr>
              <a:t>11/25/14</a:t>
            </a:fld>
            <a:endParaRPr lang="en-US"/>
          </a:p>
        </p:txBody>
      </p:sp>
      <p:sp>
        <p:nvSpPr>
          <p:cNvPr id="11" name="Footer Placeholder 3"/>
          <p:cNvSpPr>
            <a:spLocks noGrp="1"/>
          </p:cNvSpPr>
          <p:nvPr>
            <p:ph type="ftr" sz="quarter" idx="20"/>
          </p:nvPr>
        </p:nvSpPr>
        <p:spPr>
          <a:xfrm>
            <a:off x="3124200" y="6453188"/>
            <a:ext cx="2895600" cy="365125"/>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17" name="Slide Number Placeholder 4"/>
          <p:cNvSpPr>
            <a:spLocks noGrp="1"/>
          </p:cNvSpPr>
          <p:nvPr>
            <p:ph type="sldNum" sz="quarter" idx="21"/>
          </p:nvPr>
        </p:nvSpPr>
        <p:spPr>
          <a:xfrm>
            <a:off x="6553200" y="6453188"/>
            <a:ext cx="2133600" cy="365125"/>
          </a:xfrm>
        </p:spPr>
        <p:txBody>
          <a:bodyPr/>
          <a:lstStyle>
            <a:lvl1pPr>
              <a:defRPr/>
            </a:lvl1pPr>
          </a:lstStyle>
          <a:p>
            <a:pPr>
              <a:defRPr/>
            </a:pPr>
            <a:fld id="{29FCD18F-837B-47D0-AB6F-33F355E29740}" type="slidenum">
              <a:rPr lang="en-US"/>
              <a:pPr>
                <a:defRPr/>
              </a:pPr>
              <a:t>‹n.›</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93B9F68A-8C8B-49A8-9334-FDDDA2FDEB2B}"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solidFill>
                  <a:srgbClr val="000000"/>
                </a:solidFill>
                <a:latin typeface="Corbel" pitchFamily="34" charset="0"/>
              </a:defRPr>
            </a:lvl1pPr>
          </a:lstStyle>
          <a:p>
            <a:pPr>
              <a:defRPr/>
            </a:pPr>
            <a:fld id="{3CFC3508-52FA-42EA-AF3D-627C7F2A30BD}"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xfrm>
            <a:off x="3124200" y="6553200"/>
            <a:ext cx="28956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3" name="Rectangle 4"/>
          <p:cNvSpPr>
            <a:spLocks noGrp="1" noChangeArrowheads="1"/>
          </p:cNvSpPr>
          <p:nvPr>
            <p:ph type="sldNum" sz="quarter" idx="11"/>
          </p:nvPr>
        </p:nvSpPr>
        <p:spPr>
          <a:xfrm>
            <a:off x="7543800" y="6553200"/>
            <a:ext cx="1600200" cy="304800"/>
          </a:xfrm>
          <a:prstGeom prst="rect">
            <a:avLst/>
          </a:prstGeom>
        </p:spPr>
        <p:txBody>
          <a:bodyPr vert="horz" wrap="square" lIns="91435" tIns="45718" rIns="91435" bIns="45718" numCol="1" anchor="t" anchorCtr="0" compatLnSpc="1">
            <a:prstTxWarp prst="textNoShape">
              <a:avLst/>
            </a:prstTxWarp>
          </a:bodyPr>
          <a:lstStyle>
            <a:lvl1pPr>
              <a:defRPr>
                <a:ea typeface="ＭＳ Ｐゴシック" charset="-128"/>
              </a:defRPr>
            </a:lvl1pPr>
          </a:lstStyle>
          <a:p>
            <a:pPr>
              <a:defRPr/>
            </a:pPr>
            <a:fld id="{63DE0A39-4B4D-4139-A284-DCAE3F35B64E}" type="slidenum">
              <a:rPr lang="en-US"/>
              <a:pPr>
                <a:defRPr/>
              </a:pPr>
              <a:t>‹n.›</a:t>
            </a:fld>
            <a:endParaRPr lang="en-US" sz="1200"/>
          </a:p>
        </p:txBody>
      </p:sp>
      <p:sp>
        <p:nvSpPr>
          <p:cNvPr id="4" name="Rectangle 17"/>
          <p:cNvSpPr>
            <a:spLocks noGrp="1" noChangeArrowheads="1"/>
          </p:cNvSpPr>
          <p:nvPr>
            <p:ph type="dt" sz="half" idx="12"/>
          </p:nvPr>
        </p:nvSpPr>
        <p:spPr>
          <a:xfrm>
            <a:off x="0" y="6553200"/>
            <a:ext cx="18288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lIns="91435" tIns="45718" rIns="91435" bIns="45718"/>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lIns="91435" tIns="45718" rIns="91435" bIns="45718"/>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GB"/>
          </a:p>
        </p:txBody>
      </p:sp>
      <p:sp>
        <p:nvSpPr>
          <p:cNvPr id="4" name="Slide Number Placeholder 1"/>
          <p:cNvSpPr>
            <a:spLocks noGrp="1"/>
          </p:cNvSpPr>
          <p:nvPr>
            <p:ph type="sldNum" sz="quarter" idx="10"/>
          </p:nvPr>
        </p:nvSpPr>
        <p:spPr>
          <a:ln/>
        </p:spPr>
        <p:txBody>
          <a:bodyPr/>
          <a:lstStyle>
            <a:lvl1pPr>
              <a:defRPr/>
            </a:lvl1pPr>
          </a:lstStyle>
          <a:p>
            <a:pPr>
              <a:defRPr/>
            </a:pPr>
            <a:r>
              <a:rPr lang="en-US"/>
              <a:t>4-</a:t>
            </a:r>
            <a:fld id="{33FCF7F1-11F3-4BE6-9EA9-4285BB04695E}" type="slidenum">
              <a:rPr lang="en-US"/>
              <a:pPr>
                <a:defRPr/>
              </a:pPr>
              <a:t>‹n.›</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5" tIns="45718" rIns="91435" bIns="45718"/>
          <a:lstStyle/>
          <a:p>
            <a:r>
              <a:rPr lang="en-US" smtClean="0"/>
              <a:t>Click to edit Master title style</a:t>
            </a:r>
            <a:endParaRPr lang="en-GB"/>
          </a:p>
        </p:txBody>
      </p:sp>
      <p:sp>
        <p:nvSpPr>
          <p:cNvPr id="3" name="Content Placeholder 2"/>
          <p:cNvSpPr>
            <a:spLocks noGrp="1"/>
          </p:cNvSpPr>
          <p:nvPr>
            <p:ph idx="1"/>
          </p:nvPr>
        </p:nvSpPr>
        <p:spPr>
          <a:xfrm>
            <a:off x="457200" y="1600201"/>
            <a:ext cx="8229600" cy="4525963"/>
          </a:xfrm>
          <a:prstGeom prst="rect">
            <a:avLst/>
          </a:prstGeom>
        </p:spPr>
        <p:txBody>
          <a:bodyPr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1"/>
          <p:cNvSpPr>
            <a:spLocks noGrp="1"/>
          </p:cNvSpPr>
          <p:nvPr>
            <p:ph type="sldNum" sz="quarter" idx="10"/>
          </p:nvPr>
        </p:nvSpPr>
        <p:spPr>
          <a:ln/>
        </p:spPr>
        <p:txBody>
          <a:bodyPr/>
          <a:lstStyle>
            <a:lvl1pPr>
              <a:defRPr/>
            </a:lvl1pPr>
          </a:lstStyle>
          <a:p>
            <a:pPr>
              <a:defRPr/>
            </a:pPr>
            <a:r>
              <a:rPr lang="en-US"/>
              <a:t>4-</a:t>
            </a:r>
            <a:fld id="{FFEA2659-5B22-46CF-8999-C36C361AFC2B}" type="slidenum">
              <a:rPr lang="en-US"/>
              <a:pPr>
                <a:defRPr/>
              </a:pPr>
              <a:t>‹n.›</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lIns="91435" tIns="45718" rIns="91435" bIns="45718"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a:prstGeom prst="rect">
            <a:avLst/>
          </a:prstGeom>
        </p:spPr>
        <p:txBody>
          <a:bodyPr lIns="91435" tIns="45718" rIns="91435" bIns="45718"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Slide Number Placeholder 1"/>
          <p:cNvSpPr>
            <a:spLocks noGrp="1"/>
          </p:cNvSpPr>
          <p:nvPr>
            <p:ph type="sldNum" sz="quarter" idx="10"/>
          </p:nvPr>
        </p:nvSpPr>
        <p:spPr>
          <a:ln/>
        </p:spPr>
        <p:txBody>
          <a:bodyPr/>
          <a:lstStyle>
            <a:lvl1pPr>
              <a:defRPr/>
            </a:lvl1pPr>
          </a:lstStyle>
          <a:p>
            <a:pPr>
              <a:defRPr/>
            </a:pPr>
            <a:r>
              <a:rPr lang="en-US"/>
              <a:t>4-</a:t>
            </a:r>
            <a:fld id="{E4531D3B-1EF9-4FCC-B74A-858D9389B979}" type="slidenum">
              <a:rPr lang="en-US"/>
              <a:pPr>
                <a:defRPr/>
              </a:pPr>
              <a:t>‹n.›</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5" tIns="45718" rIns="91435" bIns="45718"/>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a:prstGeom prst="rect">
            <a:avLst/>
          </a:prstGeom>
        </p:spPr>
        <p:txBody>
          <a:bodyPr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a:prstGeom prst="rect">
            <a:avLst/>
          </a:prstGeom>
        </p:spPr>
        <p:txBody>
          <a:bodyPr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1"/>
          <p:cNvSpPr>
            <a:spLocks noGrp="1"/>
          </p:cNvSpPr>
          <p:nvPr>
            <p:ph type="sldNum" sz="quarter" idx="10"/>
          </p:nvPr>
        </p:nvSpPr>
        <p:spPr>
          <a:ln/>
        </p:spPr>
        <p:txBody>
          <a:bodyPr/>
          <a:lstStyle>
            <a:lvl1pPr>
              <a:defRPr/>
            </a:lvl1pPr>
          </a:lstStyle>
          <a:p>
            <a:pPr>
              <a:defRPr/>
            </a:pPr>
            <a:r>
              <a:rPr lang="en-US"/>
              <a:t>4-</a:t>
            </a:r>
            <a:fld id="{A475C8AC-8863-43D2-B98D-FF86E46774C8}" type="slidenum">
              <a:rPr lang="en-US"/>
              <a:pPr>
                <a:defRPr/>
              </a:pPr>
              <a:t>‹n.›</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5" tIns="45718" rIns="91435" bIns="45718"/>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lIns="91435" tIns="45718" rIns="91435" bIns="45718"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a:prstGeom prst="rect">
            <a:avLst/>
          </a:prstGeom>
        </p:spPr>
        <p:txBody>
          <a:bodyPr lIns="91435" tIns="45718" rIns="91435" bIns="45718"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1"/>
          <p:cNvSpPr>
            <a:spLocks noGrp="1"/>
          </p:cNvSpPr>
          <p:nvPr>
            <p:ph type="sldNum" sz="quarter" idx="10"/>
          </p:nvPr>
        </p:nvSpPr>
        <p:spPr>
          <a:ln/>
        </p:spPr>
        <p:txBody>
          <a:bodyPr/>
          <a:lstStyle>
            <a:lvl1pPr>
              <a:defRPr/>
            </a:lvl1pPr>
          </a:lstStyle>
          <a:p>
            <a:pPr>
              <a:defRPr/>
            </a:pPr>
            <a:r>
              <a:rPr lang="en-US"/>
              <a:t>4-</a:t>
            </a:r>
            <a:fld id="{B0B7EE62-3D92-4BA5-B09E-BE3086AA38B9}" type="slidenum">
              <a:rPr lang="en-US"/>
              <a:pPr>
                <a:defRPr/>
              </a:pPr>
              <a:t>‹n.›</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5" tIns="45718" rIns="91435" bIns="45718"/>
          <a:lstStyle/>
          <a:p>
            <a:r>
              <a:rPr lang="en-US" smtClean="0"/>
              <a:t>Click to edit Master title style</a:t>
            </a:r>
            <a:endParaRPr lang="en-GB"/>
          </a:p>
        </p:txBody>
      </p:sp>
      <p:sp>
        <p:nvSpPr>
          <p:cNvPr id="3" name="Slide Number Placeholder 1"/>
          <p:cNvSpPr>
            <a:spLocks noGrp="1"/>
          </p:cNvSpPr>
          <p:nvPr>
            <p:ph type="sldNum" sz="quarter" idx="10"/>
          </p:nvPr>
        </p:nvSpPr>
        <p:spPr>
          <a:ln/>
        </p:spPr>
        <p:txBody>
          <a:bodyPr/>
          <a:lstStyle>
            <a:lvl1pPr>
              <a:defRPr/>
            </a:lvl1pPr>
          </a:lstStyle>
          <a:p>
            <a:pPr>
              <a:defRPr/>
            </a:pPr>
            <a:r>
              <a:rPr lang="en-US"/>
              <a:t>4-</a:t>
            </a:r>
            <a:fld id="{14FD6515-985E-40FB-B54E-7D8378CBF4C9}" type="slidenum">
              <a:rPr lang="en-US"/>
              <a:pPr>
                <a:defRPr/>
              </a:pPr>
              <a:t>‹n.›</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ln/>
        </p:spPr>
        <p:txBody>
          <a:bodyPr/>
          <a:lstStyle>
            <a:lvl1pPr>
              <a:defRPr/>
            </a:lvl1pPr>
          </a:lstStyle>
          <a:p>
            <a:pPr>
              <a:defRPr/>
            </a:pPr>
            <a:r>
              <a:rPr lang="en-US"/>
              <a:t>4-</a:t>
            </a:r>
            <a:fld id="{61D1F0E9-87DA-4EB6-BB3F-5E705B13B816}" type="slidenum">
              <a:rPr lang="en-US"/>
              <a:pPr>
                <a:defRPr/>
              </a:pPr>
              <a:t>‹n.›</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lIns="91435" tIns="45718" rIns="91435" bIns="45718"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0" cy="5853113"/>
          </a:xfrm>
          <a:prstGeom prst="rect">
            <a:avLst/>
          </a:prstGeom>
        </p:spPr>
        <p:txBody>
          <a:bodyPr lIns="91435" tIns="45718" rIns="91435"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a:prstGeom prst="rect">
            <a:avLst/>
          </a:prstGeom>
        </p:spPr>
        <p:txBody>
          <a:bodyPr lIns="91435" tIns="45718" rIns="91435" bIns="45718"/>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Slide Number Placeholder 1"/>
          <p:cNvSpPr>
            <a:spLocks noGrp="1"/>
          </p:cNvSpPr>
          <p:nvPr>
            <p:ph type="sldNum" sz="quarter" idx="10"/>
          </p:nvPr>
        </p:nvSpPr>
        <p:spPr>
          <a:ln/>
        </p:spPr>
        <p:txBody>
          <a:bodyPr/>
          <a:lstStyle>
            <a:lvl1pPr>
              <a:defRPr/>
            </a:lvl1pPr>
          </a:lstStyle>
          <a:p>
            <a:pPr>
              <a:defRPr/>
            </a:pPr>
            <a:r>
              <a:rPr lang="en-US"/>
              <a:t>4-</a:t>
            </a:r>
            <a:fld id="{D306CD51-39B4-42B5-8499-0BA71861E722}" type="slidenum">
              <a:rPr lang="en-US"/>
              <a:pPr>
                <a:defRPr/>
              </a:pPr>
              <a:t>‹n.›</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35" tIns="45718" rIns="91435" bIns="45718"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lIns="91435" tIns="45718" rIns="91435" bIns="45718"/>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lIns="91435" tIns="45718" rIns="91435" bIns="45718"/>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Slide Number Placeholder 1"/>
          <p:cNvSpPr>
            <a:spLocks noGrp="1"/>
          </p:cNvSpPr>
          <p:nvPr>
            <p:ph type="sldNum" sz="quarter" idx="10"/>
          </p:nvPr>
        </p:nvSpPr>
        <p:spPr>
          <a:ln/>
        </p:spPr>
        <p:txBody>
          <a:bodyPr/>
          <a:lstStyle>
            <a:lvl1pPr>
              <a:defRPr/>
            </a:lvl1pPr>
          </a:lstStyle>
          <a:p>
            <a:pPr>
              <a:defRPr/>
            </a:pPr>
            <a:r>
              <a:rPr lang="en-US"/>
              <a:t>4-</a:t>
            </a:r>
            <a:fld id="{BE067489-F5BC-4838-BFAF-72491C3C528B}" type="slidenum">
              <a:rPr lang="en-US"/>
              <a:pPr>
                <a:defRPr/>
              </a:pPr>
              <a:t>‹n.›</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5" tIns="45718" rIns="91435" bIns="45718"/>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1"/>
          <p:cNvSpPr>
            <a:spLocks noGrp="1"/>
          </p:cNvSpPr>
          <p:nvPr>
            <p:ph type="sldNum" sz="quarter" idx="10"/>
          </p:nvPr>
        </p:nvSpPr>
        <p:spPr>
          <a:ln/>
        </p:spPr>
        <p:txBody>
          <a:bodyPr/>
          <a:lstStyle>
            <a:lvl1pPr>
              <a:defRPr/>
            </a:lvl1pPr>
          </a:lstStyle>
          <a:p>
            <a:pPr>
              <a:defRPr/>
            </a:pPr>
            <a:r>
              <a:rPr lang="en-US"/>
              <a:t>4-</a:t>
            </a:r>
            <a:fld id="{3089E7F5-648F-4A7D-B2ED-8AF411A95883}" type="slidenum">
              <a:rPr lang="en-US"/>
              <a:pPr>
                <a:defRPr/>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a:prstGeom prst="rect">
            <a:avLst/>
          </a:prstGeom>
        </p:spPr>
        <p:txBody>
          <a:bodyPr lIns="91435" tIns="45718" rIns="91435" bIns="45718"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225"/>
            <a:ext cx="5111750" cy="5853113"/>
          </a:xfrm>
          <a:prstGeom prst="rect">
            <a:avLst/>
          </a:prstGeom>
        </p:spPr>
        <p:txBody>
          <a:bodyPr lIns="91435" tIns="45718" rIns="91435"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1" y="1435103"/>
            <a:ext cx="3008313" cy="4691063"/>
          </a:xfrm>
          <a:prstGeom prst="rect">
            <a:avLst/>
          </a:prstGeom>
        </p:spPr>
        <p:txBody>
          <a:bodyPr lIns="91435" tIns="45718" rIns="91435" bIns="45718"/>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xfrm>
            <a:off x="3124200" y="6553200"/>
            <a:ext cx="28956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6" name="Rectangle 4"/>
          <p:cNvSpPr>
            <a:spLocks noGrp="1" noChangeArrowheads="1"/>
          </p:cNvSpPr>
          <p:nvPr>
            <p:ph type="sldNum" sz="quarter" idx="11"/>
          </p:nvPr>
        </p:nvSpPr>
        <p:spPr>
          <a:xfrm>
            <a:off x="7543800" y="6553200"/>
            <a:ext cx="1600200" cy="304800"/>
          </a:xfrm>
          <a:prstGeom prst="rect">
            <a:avLst/>
          </a:prstGeom>
        </p:spPr>
        <p:txBody>
          <a:bodyPr vert="horz" wrap="square" lIns="91435" tIns="45718" rIns="91435" bIns="45718" numCol="1" anchor="t" anchorCtr="0" compatLnSpc="1">
            <a:prstTxWarp prst="textNoShape">
              <a:avLst/>
            </a:prstTxWarp>
          </a:bodyPr>
          <a:lstStyle>
            <a:lvl1pPr>
              <a:defRPr>
                <a:ea typeface="ＭＳ Ｐゴシック" charset="-128"/>
              </a:defRPr>
            </a:lvl1pPr>
          </a:lstStyle>
          <a:p>
            <a:pPr>
              <a:defRPr/>
            </a:pPr>
            <a:fld id="{903F7105-42C2-4EF9-8B44-E997F275F3DE}" type="slidenum">
              <a:rPr lang="en-US"/>
              <a:pPr>
                <a:defRPr/>
              </a:pPr>
              <a:t>‹n.›</a:t>
            </a:fld>
            <a:endParaRPr lang="en-US" sz="1200"/>
          </a:p>
        </p:txBody>
      </p:sp>
      <p:sp>
        <p:nvSpPr>
          <p:cNvPr id="7" name="Rectangle 17"/>
          <p:cNvSpPr>
            <a:spLocks noGrp="1" noChangeArrowheads="1"/>
          </p:cNvSpPr>
          <p:nvPr>
            <p:ph type="dt" sz="half" idx="12"/>
          </p:nvPr>
        </p:nvSpPr>
        <p:spPr>
          <a:xfrm>
            <a:off x="0" y="6553200"/>
            <a:ext cx="18288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lIns="91435" tIns="45718" rIns="91435" bIns="45718"/>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1"/>
          <p:cNvSpPr>
            <a:spLocks noGrp="1"/>
          </p:cNvSpPr>
          <p:nvPr>
            <p:ph type="sldNum" sz="quarter" idx="10"/>
          </p:nvPr>
        </p:nvSpPr>
        <p:spPr>
          <a:ln/>
        </p:spPr>
        <p:txBody>
          <a:bodyPr/>
          <a:lstStyle>
            <a:lvl1pPr>
              <a:defRPr/>
            </a:lvl1pPr>
          </a:lstStyle>
          <a:p>
            <a:pPr>
              <a:defRPr/>
            </a:pPr>
            <a:r>
              <a:rPr lang="en-US"/>
              <a:t>4-</a:t>
            </a:r>
            <a:fld id="{D253D333-A8F6-488F-930F-D778A4D55C46}" type="slidenum">
              <a:rPr lang="en-US"/>
              <a:pPr>
                <a:defRPr/>
              </a:pPr>
              <a:t>‹n.›</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0" y="0"/>
            <a:ext cx="3505200" cy="6858000"/>
          </a:xfrm>
          <a:prstGeom prst="rect">
            <a:avLst/>
          </a:prstGeom>
          <a:gradFill rotWithShape="0">
            <a:gsLst>
              <a:gs pos="0">
                <a:schemeClr val="hlink"/>
              </a:gs>
              <a:gs pos="100000">
                <a:schemeClr val="bg1"/>
              </a:gs>
            </a:gsLst>
            <a:lin ang="0" scaled="1"/>
          </a:gradFill>
          <a:ln w="9525">
            <a:noFill/>
            <a:miter lim="800000"/>
            <a:headEnd/>
            <a:tailEnd/>
          </a:ln>
        </p:spPr>
        <p:txBody>
          <a:bodyPr wrap="none" lIns="91383" tIns="45692" rIns="91383" bIns="45692" anchor="ctr"/>
          <a:lstStyle/>
          <a:p>
            <a:pPr algn="ctr">
              <a:defRPr/>
            </a:pPr>
            <a:endParaRPr lang="en-GB">
              <a:solidFill>
                <a:schemeClr val="tx1"/>
              </a:solidFill>
              <a:latin typeface="Times New Roman" pitchFamily="18" charset="0"/>
              <a:ea typeface="ＭＳ Ｐゴシック" charset="-128"/>
            </a:endParaRPr>
          </a:p>
        </p:txBody>
      </p:sp>
      <p:sp>
        <p:nvSpPr>
          <p:cNvPr id="39953" name="Rectangle 17"/>
          <p:cNvSpPr>
            <a:spLocks noGrp="1" noChangeArrowheads="1"/>
          </p:cNvSpPr>
          <p:nvPr>
            <p:ph type="ctrTitle"/>
          </p:nvPr>
        </p:nvSpPr>
        <p:spPr>
          <a:xfrm>
            <a:off x="2209800" y="1219200"/>
            <a:ext cx="6019800" cy="2209800"/>
          </a:xfrm>
        </p:spPr>
        <p:txBody>
          <a:bodyPr/>
          <a:lstStyle>
            <a:lvl1pPr>
              <a:defRPr sz="4200">
                <a:solidFill>
                  <a:schemeClr val="tx2"/>
                </a:solidFill>
              </a:defRPr>
            </a:lvl1pPr>
          </a:lstStyle>
          <a:p>
            <a:endParaRPr lang="en-US" dirty="0"/>
          </a:p>
        </p:txBody>
      </p:sp>
      <p:sp>
        <p:nvSpPr>
          <p:cNvPr id="39954" name="Rectangle 18"/>
          <p:cNvSpPr>
            <a:spLocks noGrp="1" noChangeArrowheads="1"/>
          </p:cNvSpPr>
          <p:nvPr>
            <p:ph type="subTitle" idx="1"/>
          </p:nvPr>
        </p:nvSpPr>
        <p:spPr>
          <a:xfrm>
            <a:off x="2209800" y="3886200"/>
            <a:ext cx="6019800" cy="1752600"/>
          </a:xfrm>
        </p:spPr>
        <p:txBody>
          <a:bodyPr/>
          <a:lstStyle>
            <a:lvl1pPr marL="0" indent="0">
              <a:buFont typeface="Wingdings" pitchFamily="2" charset="2"/>
              <a:buNone/>
              <a:defRPr sz="3200"/>
            </a:lvl1pPr>
          </a:lstStyle>
          <a:p>
            <a:r>
              <a:rPr lang="en-US"/>
              <a:t>Click to ed</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defRPr/>
            </a:lvl1pPr>
          </a:lstStyle>
          <a:p>
            <a:pPr>
              <a:defRPr/>
            </a:pPr>
            <a:r>
              <a:rPr lang="en-US"/>
              <a:t>EPS 2003 17-23 July, Aachen</a:t>
            </a:r>
          </a:p>
        </p:txBody>
      </p:sp>
      <p:sp>
        <p:nvSpPr>
          <p:cNvPr id="5" name="Rectangle 4"/>
          <p:cNvSpPr>
            <a:spLocks noGrp="1" noChangeArrowheads="1"/>
          </p:cNvSpPr>
          <p:nvPr>
            <p:ph type="sldNum" sz="quarter" idx="11"/>
          </p:nvPr>
        </p:nvSpPr>
        <p:spPr/>
        <p:txBody>
          <a:bodyPr/>
          <a:lstStyle>
            <a:lvl1pPr>
              <a:defRPr sz="1000">
                <a:latin typeface="Arial Black" pitchFamily="34" charset="0"/>
                <a:ea typeface="ＭＳ Ｐゴシック" charset="-128"/>
              </a:defRPr>
            </a:lvl1pPr>
          </a:lstStyle>
          <a:p>
            <a:pPr>
              <a:defRPr/>
            </a:pPr>
            <a:fld id="{CB1CE1BB-3656-4ED0-9945-0B967B9BC505}" type="slidenum">
              <a:rPr lang="en-US"/>
              <a:pPr>
                <a:defRPr/>
              </a:pPr>
              <a:t>‹n.›</a:t>
            </a:fld>
            <a:endParaRPr lang="en-US"/>
          </a:p>
        </p:txBody>
      </p:sp>
      <p:sp>
        <p:nvSpPr>
          <p:cNvPr id="6" name="Rectangle 17"/>
          <p:cNvSpPr>
            <a:spLocks noGrp="1" noChangeArrowheads="1"/>
          </p:cNvSpPr>
          <p:nvPr>
            <p:ph type="dt" sz="half" idx="12"/>
          </p:nvPr>
        </p:nvSpPr>
        <p:spPr/>
        <p:txBody>
          <a:bodyPr/>
          <a:lstStyle>
            <a:lvl1pPr>
              <a:defRPr/>
            </a:lvl1pPr>
          </a:lstStyle>
          <a:p>
            <a:pPr>
              <a:defRPr/>
            </a:pPr>
            <a:r>
              <a:rPr lang="en-US"/>
              <a:t>Alessia Tricomi - University &amp; INFN Catania</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75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33"/>
            <a:ext cx="7772400" cy="1500187"/>
          </a:xfrm>
        </p:spPr>
        <p:txBody>
          <a:bodyPr anchor="b"/>
          <a:lstStyle>
            <a:lvl1pPr marL="0" indent="0">
              <a:buNone/>
              <a:defRPr sz="2000"/>
            </a:lvl1pPr>
            <a:lvl2pPr marL="456917" indent="0">
              <a:buNone/>
              <a:defRPr sz="1800"/>
            </a:lvl2pPr>
            <a:lvl3pPr marL="913836" indent="0">
              <a:buNone/>
              <a:defRPr sz="1600"/>
            </a:lvl3pPr>
            <a:lvl4pPr marL="1370760" indent="0">
              <a:buNone/>
              <a:defRPr sz="1400"/>
            </a:lvl4pPr>
            <a:lvl5pPr marL="1827678" indent="0">
              <a:buNone/>
              <a:defRPr sz="1400"/>
            </a:lvl5pPr>
            <a:lvl6pPr marL="2284596" indent="0">
              <a:buNone/>
              <a:defRPr sz="1400"/>
            </a:lvl6pPr>
            <a:lvl7pPr marL="2741518" indent="0">
              <a:buNone/>
              <a:defRPr sz="1400"/>
            </a:lvl7pPr>
            <a:lvl8pPr marL="3198432" indent="0">
              <a:buNone/>
              <a:defRPr sz="1400"/>
            </a:lvl8pPr>
            <a:lvl9pPr marL="3655356"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defRPr/>
            </a:lvl1pPr>
          </a:lstStyle>
          <a:p>
            <a:pPr>
              <a:defRPr/>
            </a:pPr>
            <a:r>
              <a:rPr lang="en-US"/>
              <a:t>EPS 2003 17-23 July, Aachen</a:t>
            </a:r>
          </a:p>
        </p:txBody>
      </p:sp>
      <p:sp>
        <p:nvSpPr>
          <p:cNvPr id="5" name="Rectangle 4"/>
          <p:cNvSpPr>
            <a:spLocks noGrp="1" noChangeArrowheads="1"/>
          </p:cNvSpPr>
          <p:nvPr>
            <p:ph type="sldNum" sz="quarter" idx="11"/>
          </p:nvPr>
        </p:nvSpPr>
        <p:spPr/>
        <p:txBody>
          <a:bodyPr/>
          <a:lstStyle>
            <a:lvl1pPr>
              <a:defRPr sz="1000">
                <a:latin typeface="Arial Black" pitchFamily="34" charset="0"/>
                <a:ea typeface="ＭＳ Ｐゴシック" charset="-128"/>
              </a:defRPr>
            </a:lvl1pPr>
          </a:lstStyle>
          <a:p>
            <a:pPr>
              <a:defRPr/>
            </a:pPr>
            <a:fld id="{689D9E12-1862-4C89-874A-2ED2D447BB8A}" type="slidenum">
              <a:rPr lang="en-US"/>
              <a:pPr>
                <a:defRPr/>
              </a:pPr>
              <a:t>‹n.›</a:t>
            </a:fld>
            <a:endParaRPr lang="en-US"/>
          </a:p>
        </p:txBody>
      </p:sp>
      <p:sp>
        <p:nvSpPr>
          <p:cNvPr id="6" name="Rectangle 17"/>
          <p:cNvSpPr>
            <a:spLocks noGrp="1" noChangeArrowheads="1"/>
          </p:cNvSpPr>
          <p:nvPr>
            <p:ph type="dt" sz="half" idx="12"/>
          </p:nvPr>
        </p:nvSpPr>
        <p:spPr/>
        <p:txBody>
          <a:bodyPr/>
          <a:lstStyle>
            <a:lvl1pPr>
              <a:defRPr/>
            </a:lvl1pPr>
          </a:lstStyle>
          <a:p>
            <a:pPr>
              <a:defRPr/>
            </a:pPr>
            <a:r>
              <a:rPr lang="en-US"/>
              <a:t>Alessia Tricomi - University &amp; INFN Catania</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defRPr/>
            </a:lvl1pPr>
          </a:lstStyle>
          <a:p>
            <a:pPr>
              <a:defRPr/>
            </a:pPr>
            <a:r>
              <a:rPr lang="en-US"/>
              <a:t>EPS 2003 17-23 July, Aachen</a:t>
            </a:r>
          </a:p>
        </p:txBody>
      </p:sp>
      <p:sp>
        <p:nvSpPr>
          <p:cNvPr id="6" name="Rectangle 4"/>
          <p:cNvSpPr>
            <a:spLocks noGrp="1" noChangeArrowheads="1"/>
          </p:cNvSpPr>
          <p:nvPr>
            <p:ph type="sldNum" sz="quarter" idx="11"/>
          </p:nvPr>
        </p:nvSpPr>
        <p:spPr/>
        <p:txBody>
          <a:bodyPr/>
          <a:lstStyle>
            <a:lvl1pPr>
              <a:defRPr sz="1000">
                <a:latin typeface="Arial Black" pitchFamily="34" charset="0"/>
                <a:ea typeface="ＭＳ Ｐゴシック" charset="-128"/>
              </a:defRPr>
            </a:lvl1pPr>
          </a:lstStyle>
          <a:p>
            <a:pPr>
              <a:defRPr/>
            </a:pPr>
            <a:fld id="{5CB807C4-329B-497A-A3A5-1846581619D3}" type="slidenum">
              <a:rPr lang="en-US"/>
              <a:pPr>
                <a:defRPr/>
              </a:pPr>
              <a:t>‹n.›</a:t>
            </a:fld>
            <a:endParaRPr lang="en-US"/>
          </a:p>
        </p:txBody>
      </p:sp>
      <p:sp>
        <p:nvSpPr>
          <p:cNvPr id="7" name="Rectangle 17"/>
          <p:cNvSpPr>
            <a:spLocks noGrp="1" noChangeArrowheads="1"/>
          </p:cNvSpPr>
          <p:nvPr>
            <p:ph type="dt" sz="half" idx="12"/>
          </p:nvPr>
        </p:nvSpPr>
        <p:spPr/>
        <p:txBody>
          <a:bodyPr/>
          <a:lstStyle>
            <a:lvl1pPr>
              <a:defRPr/>
            </a:lvl1pPr>
          </a:lstStyle>
          <a:p>
            <a:pPr>
              <a:defRPr/>
            </a:pPr>
            <a:r>
              <a:rPr lang="en-US"/>
              <a:t>Alessia Tricomi - University &amp; INFN Catania</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17" indent="0">
              <a:buNone/>
              <a:defRPr sz="2000" b="1"/>
            </a:lvl2pPr>
            <a:lvl3pPr marL="913836" indent="0">
              <a:buNone/>
              <a:defRPr sz="1800" b="1"/>
            </a:lvl3pPr>
            <a:lvl4pPr marL="1370760" indent="0">
              <a:buNone/>
              <a:defRPr sz="1600" b="1"/>
            </a:lvl4pPr>
            <a:lvl5pPr marL="1827678" indent="0">
              <a:buNone/>
              <a:defRPr sz="1600" b="1"/>
            </a:lvl5pPr>
            <a:lvl6pPr marL="2284596" indent="0">
              <a:buNone/>
              <a:defRPr sz="1600" b="1"/>
            </a:lvl6pPr>
            <a:lvl7pPr marL="2741518" indent="0">
              <a:buNone/>
              <a:defRPr sz="1600" b="1"/>
            </a:lvl7pPr>
            <a:lvl8pPr marL="3198432" indent="0">
              <a:buNone/>
              <a:defRPr sz="1600" b="1"/>
            </a:lvl8pPr>
            <a:lvl9pPr marL="365535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5" y="1535113"/>
            <a:ext cx="4041775" cy="639762"/>
          </a:xfrm>
        </p:spPr>
        <p:txBody>
          <a:bodyPr anchor="b"/>
          <a:lstStyle>
            <a:lvl1pPr marL="0" indent="0">
              <a:buNone/>
              <a:defRPr sz="2400" b="1"/>
            </a:lvl1pPr>
            <a:lvl2pPr marL="456917" indent="0">
              <a:buNone/>
              <a:defRPr sz="2000" b="1"/>
            </a:lvl2pPr>
            <a:lvl3pPr marL="913836" indent="0">
              <a:buNone/>
              <a:defRPr sz="1800" b="1"/>
            </a:lvl3pPr>
            <a:lvl4pPr marL="1370760" indent="0">
              <a:buNone/>
              <a:defRPr sz="1600" b="1"/>
            </a:lvl4pPr>
            <a:lvl5pPr marL="1827678" indent="0">
              <a:buNone/>
              <a:defRPr sz="1600" b="1"/>
            </a:lvl5pPr>
            <a:lvl6pPr marL="2284596" indent="0">
              <a:buNone/>
              <a:defRPr sz="1600" b="1"/>
            </a:lvl6pPr>
            <a:lvl7pPr marL="2741518" indent="0">
              <a:buNone/>
              <a:defRPr sz="1600" b="1"/>
            </a:lvl7pPr>
            <a:lvl8pPr marL="3198432" indent="0">
              <a:buNone/>
              <a:defRPr sz="1600" b="1"/>
            </a:lvl8pPr>
            <a:lvl9pPr marL="365535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defRPr/>
            </a:lvl1pPr>
          </a:lstStyle>
          <a:p>
            <a:pPr>
              <a:defRPr/>
            </a:pPr>
            <a:r>
              <a:rPr lang="en-US"/>
              <a:t>EPS 2003 17-23 July, Aachen</a:t>
            </a:r>
          </a:p>
        </p:txBody>
      </p:sp>
      <p:sp>
        <p:nvSpPr>
          <p:cNvPr id="8" name="Rectangle 4"/>
          <p:cNvSpPr>
            <a:spLocks noGrp="1" noChangeArrowheads="1"/>
          </p:cNvSpPr>
          <p:nvPr>
            <p:ph type="sldNum" sz="quarter" idx="11"/>
          </p:nvPr>
        </p:nvSpPr>
        <p:spPr/>
        <p:txBody>
          <a:bodyPr/>
          <a:lstStyle>
            <a:lvl1pPr>
              <a:defRPr sz="1000">
                <a:latin typeface="Arial Black" pitchFamily="34" charset="0"/>
                <a:ea typeface="ＭＳ Ｐゴシック" charset="-128"/>
              </a:defRPr>
            </a:lvl1pPr>
          </a:lstStyle>
          <a:p>
            <a:pPr>
              <a:defRPr/>
            </a:pPr>
            <a:fld id="{C1CB95A6-5BFD-4245-BBBF-06EBF0700AD1}" type="slidenum">
              <a:rPr lang="en-US"/>
              <a:pPr>
                <a:defRPr/>
              </a:pPr>
              <a:t>‹n.›</a:t>
            </a:fld>
            <a:endParaRPr lang="en-US"/>
          </a:p>
        </p:txBody>
      </p:sp>
      <p:sp>
        <p:nvSpPr>
          <p:cNvPr id="9" name="Rectangle 17"/>
          <p:cNvSpPr>
            <a:spLocks noGrp="1" noChangeArrowheads="1"/>
          </p:cNvSpPr>
          <p:nvPr>
            <p:ph type="dt" sz="half" idx="12"/>
          </p:nvPr>
        </p:nvSpPr>
        <p:spPr/>
        <p:txBody>
          <a:bodyPr/>
          <a:lstStyle>
            <a:lvl1pPr>
              <a:defRPr/>
            </a:lvl1pPr>
          </a:lstStyle>
          <a:p>
            <a:pPr>
              <a:defRPr/>
            </a:pPr>
            <a:r>
              <a:rPr lang="en-US"/>
              <a:t>Alessia Tricomi - University &amp; INFN Catania</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9" descr="cmslogo"/>
          <p:cNvPicPr>
            <a:picLocks noChangeAspect="1" noChangeArrowheads="1"/>
          </p:cNvPicPr>
          <p:nvPr userDrawn="1"/>
        </p:nvPicPr>
        <p:blipFill>
          <a:blip r:embed="rId2" cstate="print"/>
          <a:srcRect/>
          <a:stretch>
            <a:fillRect/>
          </a:stretch>
        </p:blipFill>
        <p:spPr bwMode="auto">
          <a:xfrm>
            <a:off x="80963" y="69850"/>
            <a:ext cx="696912" cy="696913"/>
          </a:xfrm>
          <a:prstGeom prst="rect">
            <a:avLst/>
          </a:prstGeom>
          <a:noFill/>
          <a:ln w="9525">
            <a:solidFill>
              <a:schemeClr val="tx1"/>
            </a:solidFill>
            <a:miter lim="800000"/>
            <a:headEnd/>
            <a:tailEnd/>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cmslogo"/>
          <p:cNvPicPr>
            <a:picLocks noChangeAspect="1" noChangeArrowheads="1"/>
          </p:cNvPicPr>
          <p:nvPr userDrawn="1"/>
        </p:nvPicPr>
        <p:blipFill>
          <a:blip r:embed="rId2" cstate="print"/>
          <a:srcRect/>
          <a:stretch>
            <a:fillRect/>
          </a:stretch>
        </p:blipFill>
        <p:spPr bwMode="auto">
          <a:xfrm>
            <a:off x="80963" y="69850"/>
            <a:ext cx="696912" cy="696913"/>
          </a:xfrm>
          <a:prstGeom prst="rect">
            <a:avLst/>
          </a:prstGeom>
          <a:noFill/>
          <a:ln w="9525">
            <a:solidFill>
              <a:schemeClr val="tx1"/>
            </a:solidFill>
            <a:miter lim="800000"/>
            <a:headEnd/>
            <a:tailEnd/>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72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1" y="1435103"/>
            <a:ext cx="3008313" cy="4691063"/>
          </a:xfrm>
        </p:spPr>
        <p:txBody>
          <a:bodyPr/>
          <a:lstStyle>
            <a:lvl1pPr marL="0" indent="0">
              <a:buNone/>
              <a:defRPr sz="1400"/>
            </a:lvl1pPr>
            <a:lvl2pPr marL="456917" indent="0">
              <a:buNone/>
              <a:defRPr sz="1200"/>
            </a:lvl2pPr>
            <a:lvl3pPr marL="913836" indent="0">
              <a:buNone/>
              <a:defRPr sz="1000"/>
            </a:lvl3pPr>
            <a:lvl4pPr marL="1370760" indent="0">
              <a:buNone/>
              <a:defRPr sz="900"/>
            </a:lvl4pPr>
            <a:lvl5pPr marL="1827678" indent="0">
              <a:buNone/>
              <a:defRPr sz="900"/>
            </a:lvl5pPr>
            <a:lvl6pPr marL="2284596" indent="0">
              <a:buNone/>
              <a:defRPr sz="900"/>
            </a:lvl6pPr>
            <a:lvl7pPr marL="2741518" indent="0">
              <a:buNone/>
              <a:defRPr sz="900"/>
            </a:lvl7pPr>
            <a:lvl8pPr marL="3198432" indent="0">
              <a:buNone/>
              <a:defRPr sz="900"/>
            </a:lvl8pPr>
            <a:lvl9pPr marL="3655356"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defRPr/>
            </a:lvl1pPr>
          </a:lstStyle>
          <a:p>
            <a:pPr>
              <a:defRPr/>
            </a:pPr>
            <a:r>
              <a:rPr lang="en-US"/>
              <a:t>EPS 2003 17-23 July, Aachen</a:t>
            </a:r>
          </a:p>
        </p:txBody>
      </p:sp>
      <p:sp>
        <p:nvSpPr>
          <p:cNvPr id="6" name="Rectangle 4"/>
          <p:cNvSpPr>
            <a:spLocks noGrp="1" noChangeArrowheads="1"/>
          </p:cNvSpPr>
          <p:nvPr>
            <p:ph type="sldNum" sz="quarter" idx="11"/>
          </p:nvPr>
        </p:nvSpPr>
        <p:spPr/>
        <p:txBody>
          <a:bodyPr/>
          <a:lstStyle>
            <a:lvl1pPr>
              <a:defRPr sz="1000">
                <a:latin typeface="Arial Black" pitchFamily="34" charset="0"/>
                <a:ea typeface="ＭＳ Ｐゴシック" charset="-128"/>
              </a:defRPr>
            </a:lvl1pPr>
          </a:lstStyle>
          <a:p>
            <a:pPr>
              <a:defRPr/>
            </a:pPr>
            <a:fld id="{BD8E389F-F0B4-42B2-BD28-0AA4C6CA93B5}" type="slidenum">
              <a:rPr lang="en-US"/>
              <a:pPr>
                <a:defRPr/>
              </a:pPr>
              <a:t>‹n.›</a:t>
            </a:fld>
            <a:endParaRPr lang="en-US"/>
          </a:p>
        </p:txBody>
      </p:sp>
      <p:sp>
        <p:nvSpPr>
          <p:cNvPr id="7" name="Rectangle 17"/>
          <p:cNvSpPr>
            <a:spLocks noGrp="1" noChangeArrowheads="1"/>
          </p:cNvSpPr>
          <p:nvPr>
            <p:ph type="dt" sz="half" idx="12"/>
          </p:nvPr>
        </p:nvSpPr>
        <p:spPr/>
        <p:txBody>
          <a:bodyPr/>
          <a:lstStyle>
            <a:lvl1pPr>
              <a:defRPr/>
            </a:lvl1pPr>
          </a:lstStyle>
          <a:p>
            <a:pPr>
              <a:defRPr/>
            </a:pPr>
            <a:r>
              <a:rPr lang="en-US"/>
              <a:t>Alessia Tricomi - University &amp; INFN Catania</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7" indent="0">
              <a:buNone/>
              <a:defRPr sz="2800"/>
            </a:lvl2pPr>
            <a:lvl3pPr marL="913836" indent="0">
              <a:buNone/>
              <a:defRPr sz="2400"/>
            </a:lvl3pPr>
            <a:lvl4pPr marL="1370760" indent="0">
              <a:buNone/>
              <a:defRPr sz="2000"/>
            </a:lvl4pPr>
            <a:lvl5pPr marL="1827678" indent="0">
              <a:buNone/>
              <a:defRPr sz="2000"/>
            </a:lvl5pPr>
            <a:lvl6pPr marL="2284596" indent="0">
              <a:buNone/>
              <a:defRPr sz="2000"/>
            </a:lvl6pPr>
            <a:lvl7pPr marL="2741518" indent="0">
              <a:buNone/>
              <a:defRPr sz="2000"/>
            </a:lvl7pPr>
            <a:lvl8pPr marL="3198432" indent="0">
              <a:buNone/>
              <a:defRPr sz="2000"/>
            </a:lvl8pPr>
            <a:lvl9pPr marL="365535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7" indent="0">
              <a:buNone/>
              <a:defRPr sz="1200"/>
            </a:lvl2pPr>
            <a:lvl3pPr marL="913836" indent="0">
              <a:buNone/>
              <a:defRPr sz="1000"/>
            </a:lvl3pPr>
            <a:lvl4pPr marL="1370760" indent="0">
              <a:buNone/>
              <a:defRPr sz="900"/>
            </a:lvl4pPr>
            <a:lvl5pPr marL="1827678" indent="0">
              <a:buNone/>
              <a:defRPr sz="900"/>
            </a:lvl5pPr>
            <a:lvl6pPr marL="2284596" indent="0">
              <a:buNone/>
              <a:defRPr sz="900"/>
            </a:lvl6pPr>
            <a:lvl7pPr marL="2741518" indent="0">
              <a:buNone/>
              <a:defRPr sz="900"/>
            </a:lvl7pPr>
            <a:lvl8pPr marL="3198432" indent="0">
              <a:buNone/>
              <a:defRPr sz="900"/>
            </a:lvl8pPr>
            <a:lvl9pPr marL="3655356"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defRPr/>
            </a:lvl1pPr>
          </a:lstStyle>
          <a:p>
            <a:pPr>
              <a:defRPr/>
            </a:pPr>
            <a:r>
              <a:rPr lang="en-US"/>
              <a:t>EPS 2003 17-23 July, Aachen</a:t>
            </a:r>
          </a:p>
        </p:txBody>
      </p:sp>
      <p:sp>
        <p:nvSpPr>
          <p:cNvPr id="6" name="Rectangle 4"/>
          <p:cNvSpPr>
            <a:spLocks noGrp="1" noChangeArrowheads="1"/>
          </p:cNvSpPr>
          <p:nvPr>
            <p:ph type="sldNum" sz="quarter" idx="11"/>
          </p:nvPr>
        </p:nvSpPr>
        <p:spPr/>
        <p:txBody>
          <a:bodyPr/>
          <a:lstStyle>
            <a:lvl1pPr>
              <a:defRPr sz="1000">
                <a:latin typeface="Arial Black" pitchFamily="34" charset="0"/>
                <a:ea typeface="ＭＳ Ｐゴシック" charset="-128"/>
              </a:defRPr>
            </a:lvl1pPr>
          </a:lstStyle>
          <a:p>
            <a:pPr>
              <a:defRPr/>
            </a:pPr>
            <a:fld id="{BA4CF655-D162-491F-AA66-000A41022E4B}" type="slidenum">
              <a:rPr lang="en-US"/>
              <a:pPr>
                <a:defRPr/>
              </a:pPr>
              <a:t>‹n.›</a:t>
            </a:fld>
            <a:endParaRPr lang="en-US"/>
          </a:p>
        </p:txBody>
      </p:sp>
      <p:sp>
        <p:nvSpPr>
          <p:cNvPr id="7" name="Rectangle 17"/>
          <p:cNvSpPr>
            <a:spLocks noGrp="1" noChangeArrowheads="1"/>
          </p:cNvSpPr>
          <p:nvPr>
            <p:ph type="dt" sz="half" idx="12"/>
          </p:nvPr>
        </p:nvSpPr>
        <p:spPr/>
        <p:txBody>
          <a:bodyPr/>
          <a:lstStyle>
            <a:lvl1pPr>
              <a:defRPr/>
            </a:lvl1pPr>
          </a:lstStyle>
          <a:p>
            <a:pPr>
              <a:defRPr/>
            </a:pPr>
            <a:r>
              <a:rPr lang="en-US"/>
              <a:t>Alessia Tricomi - University &amp; INFN Catania</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35" tIns="45718" rIns="91435" bIns="45718"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35" tIns="45718" rIns="91435" bIns="45718"/>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lIns="91435" tIns="45718" rIns="91435" bIns="45718"/>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xfrm>
            <a:off x="3124200" y="6553200"/>
            <a:ext cx="28956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6" name="Rectangle 4"/>
          <p:cNvSpPr>
            <a:spLocks noGrp="1" noChangeArrowheads="1"/>
          </p:cNvSpPr>
          <p:nvPr>
            <p:ph type="sldNum" sz="quarter" idx="11"/>
          </p:nvPr>
        </p:nvSpPr>
        <p:spPr>
          <a:xfrm>
            <a:off x="7543800" y="6553200"/>
            <a:ext cx="1600200" cy="304800"/>
          </a:xfrm>
          <a:prstGeom prst="rect">
            <a:avLst/>
          </a:prstGeom>
        </p:spPr>
        <p:txBody>
          <a:bodyPr vert="horz" wrap="square" lIns="91435" tIns="45718" rIns="91435" bIns="45718" numCol="1" anchor="t" anchorCtr="0" compatLnSpc="1">
            <a:prstTxWarp prst="textNoShape">
              <a:avLst/>
            </a:prstTxWarp>
          </a:bodyPr>
          <a:lstStyle>
            <a:lvl1pPr>
              <a:defRPr>
                <a:ea typeface="ＭＳ Ｐゴシック" charset="-128"/>
              </a:defRPr>
            </a:lvl1pPr>
          </a:lstStyle>
          <a:p>
            <a:pPr>
              <a:defRPr/>
            </a:pPr>
            <a:fld id="{A2CAA750-217A-42C2-B7D9-84681BC3FA55}" type="slidenum">
              <a:rPr lang="en-US"/>
              <a:pPr>
                <a:defRPr/>
              </a:pPr>
              <a:t>‹n.›</a:t>
            </a:fld>
            <a:endParaRPr lang="en-US" sz="1200"/>
          </a:p>
        </p:txBody>
      </p:sp>
      <p:sp>
        <p:nvSpPr>
          <p:cNvPr id="7" name="Rectangle 17"/>
          <p:cNvSpPr>
            <a:spLocks noGrp="1" noChangeArrowheads="1"/>
          </p:cNvSpPr>
          <p:nvPr>
            <p:ph type="dt" sz="half" idx="12"/>
          </p:nvPr>
        </p:nvSpPr>
        <p:spPr>
          <a:xfrm>
            <a:off x="0" y="6553200"/>
            <a:ext cx="18288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defRPr/>
            </a:lvl1pPr>
          </a:lstStyle>
          <a:p>
            <a:pPr>
              <a:defRPr/>
            </a:pPr>
            <a:r>
              <a:rPr lang="en-US"/>
              <a:t>EPS 2003 17-23 July, Aachen</a:t>
            </a:r>
          </a:p>
        </p:txBody>
      </p:sp>
      <p:sp>
        <p:nvSpPr>
          <p:cNvPr id="5" name="Rectangle 4"/>
          <p:cNvSpPr>
            <a:spLocks noGrp="1" noChangeArrowheads="1"/>
          </p:cNvSpPr>
          <p:nvPr>
            <p:ph type="sldNum" sz="quarter" idx="11"/>
          </p:nvPr>
        </p:nvSpPr>
        <p:spPr/>
        <p:txBody>
          <a:bodyPr/>
          <a:lstStyle>
            <a:lvl1pPr>
              <a:defRPr sz="1000">
                <a:latin typeface="Arial Black" pitchFamily="34" charset="0"/>
                <a:ea typeface="ＭＳ Ｐゴシック" charset="-128"/>
              </a:defRPr>
            </a:lvl1pPr>
          </a:lstStyle>
          <a:p>
            <a:pPr>
              <a:defRPr/>
            </a:pPr>
            <a:fld id="{27488717-DFA8-40DA-9682-396D3FA701E8}" type="slidenum">
              <a:rPr lang="en-US"/>
              <a:pPr>
                <a:defRPr/>
              </a:pPr>
              <a:t>‹n.›</a:t>
            </a:fld>
            <a:endParaRPr lang="en-US"/>
          </a:p>
        </p:txBody>
      </p:sp>
      <p:sp>
        <p:nvSpPr>
          <p:cNvPr id="6" name="Rectangle 17"/>
          <p:cNvSpPr>
            <a:spLocks noGrp="1" noChangeArrowheads="1"/>
          </p:cNvSpPr>
          <p:nvPr>
            <p:ph type="dt" sz="half" idx="12"/>
          </p:nvPr>
        </p:nvSpPr>
        <p:spPr/>
        <p:txBody>
          <a:bodyPr/>
          <a:lstStyle>
            <a:lvl1pPr>
              <a:defRPr/>
            </a:lvl1pPr>
          </a:lstStyle>
          <a:p>
            <a:pPr>
              <a:defRPr/>
            </a:pPr>
            <a:r>
              <a:rPr lang="en-US"/>
              <a:t>Alessia Tricomi - University &amp; INFN Catania</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defRPr/>
            </a:lvl1pPr>
          </a:lstStyle>
          <a:p>
            <a:pPr>
              <a:defRPr/>
            </a:pPr>
            <a:r>
              <a:rPr lang="en-US"/>
              <a:t>EPS 2003 17-23 July, Aachen</a:t>
            </a:r>
          </a:p>
        </p:txBody>
      </p:sp>
      <p:sp>
        <p:nvSpPr>
          <p:cNvPr id="5" name="Rectangle 4"/>
          <p:cNvSpPr>
            <a:spLocks noGrp="1" noChangeArrowheads="1"/>
          </p:cNvSpPr>
          <p:nvPr>
            <p:ph type="sldNum" sz="quarter" idx="11"/>
          </p:nvPr>
        </p:nvSpPr>
        <p:spPr/>
        <p:txBody>
          <a:bodyPr/>
          <a:lstStyle>
            <a:lvl1pPr>
              <a:defRPr sz="1000">
                <a:latin typeface="Arial Black" pitchFamily="34" charset="0"/>
                <a:ea typeface="ＭＳ Ｐゴシック" charset="-128"/>
              </a:defRPr>
            </a:lvl1pPr>
          </a:lstStyle>
          <a:p>
            <a:pPr>
              <a:defRPr/>
            </a:pPr>
            <a:fld id="{516E581C-EFA3-43F0-8A00-45F72DA7A01D}" type="slidenum">
              <a:rPr lang="en-US"/>
              <a:pPr>
                <a:defRPr/>
              </a:pPr>
              <a:t>‹n.›</a:t>
            </a:fld>
            <a:endParaRPr lang="en-US"/>
          </a:p>
        </p:txBody>
      </p:sp>
      <p:sp>
        <p:nvSpPr>
          <p:cNvPr id="6" name="Rectangle 17"/>
          <p:cNvSpPr>
            <a:spLocks noGrp="1" noChangeArrowheads="1"/>
          </p:cNvSpPr>
          <p:nvPr>
            <p:ph type="dt" sz="half" idx="12"/>
          </p:nvPr>
        </p:nvSpPr>
        <p:spPr/>
        <p:txBody>
          <a:bodyPr/>
          <a:lstStyle>
            <a:lvl1pPr>
              <a:defRPr/>
            </a:lvl1pPr>
          </a:lstStyle>
          <a:p>
            <a:pPr>
              <a:defRPr/>
            </a:pPr>
            <a:r>
              <a:rPr lang="en-US"/>
              <a:t>Alessia Tricomi - University &amp; INFN Catania</a:t>
            </a: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1"/>
            <a:ext cx="8229600" cy="762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800600"/>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defRPr/>
            </a:lvl1pPr>
          </a:lstStyle>
          <a:p>
            <a:pPr>
              <a:defRPr/>
            </a:pPr>
            <a:r>
              <a:rPr lang="en-US"/>
              <a:t>EPS 2003 17-23 July, Aachen</a:t>
            </a:r>
          </a:p>
        </p:txBody>
      </p:sp>
      <p:sp>
        <p:nvSpPr>
          <p:cNvPr id="6" name="Rectangle 4"/>
          <p:cNvSpPr>
            <a:spLocks noGrp="1" noChangeArrowheads="1"/>
          </p:cNvSpPr>
          <p:nvPr>
            <p:ph type="sldNum" sz="quarter" idx="11"/>
          </p:nvPr>
        </p:nvSpPr>
        <p:spPr/>
        <p:txBody>
          <a:bodyPr/>
          <a:lstStyle>
            <a:lvl1pPr>
              <a:defRPr sz="1000">
                <a:latin typeface="Arial Black" pitchFamily="34" charset="0"/>
                <a:ea typeface="ＭＳ Ｐゴシック" charset="-128"/>
              </a:defRPr>
            </a:lvl1pPr>
          </a:lstStyle>
          <a:p>
            <a:pPr>
              <a:defRPr/>
            </a:pPr>
            <a:fld id="{0C6E9579-901E-4BE2-BCD6-67CC4D6F3ADF}" type="slidenum">
              <a:rPr lang="en-US"/>
              <a:pPr>
                <a:defRPr/>
              </a:pPr>
              <a:t>‹n.›</a:t>
            </a:fld>
            <a:endParaRPr lang="en-US"/>
          </a:p>
        </p:txBody>
      </p:sp>
      <p:sp>
        <p:nvSpPr>
          <p:cNvPr id="7" name="Rectangle 17"/>
          <p:cNvSpPr>
            <a:spLocks noGrp="1" noChangeArrowheads="1"/>
          </p:cNvSpPr>
          <p:nvPr>
            <p:ph type="dt" sz="half" idx="12"/>
          </p:nvPr>
        </p:nvSpPr>
        <p:spPr/>
        <p:txBody>
          <a:bodyPr/>
          <a:lstStyle>
            <a:lvl1pPr>
              <a:defRPr/>
            </a:lvl1pPr>
          </a:lstStyle>
          <a:p>
            <a:pPr>
              <a:defRPr/>
            </a:pPr>
            <a:r>
              <a:rPr lang="en-US"/>
              <a:t>Alessia Tricomi - University &amp; INFN Catania</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lIns="91435" tIns="45718" rIns="91435" bIns="45718"/>
          <a:lstStyle>
            <a:lvl1pPr>
              <a:defRPr>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vert="horz" lIns="91435" tIns="45718" rIns="91435" bIns="45718"/>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DF19DB3A-D4D3-4A34-A436-A318D24B1245}" type="slidenum">
              <a:rPr lang="en-US"/>
              <a:pPr>
                <a:defRPr/>
              </a:pPr>
              <a:t>‹n.›</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1"/>
            <a:ext cx="7772400" cy="990600"/>
          </a:xfrm>
          <a:prstGeom prst="rect">
            <a:avLst/>
          </a:prstGeom>
        </p:spPr>
        <p:txBody>
          <a:bodyPr lIns="91435" tIns="45718" rIns="91435" bIns="45718"/>
          <a:lstStyle>
            <a:lvl1pPr>
              <a:defRPr>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4525963"/>
          </a:xfrm>
          <a:prstGeom prst="rect">
            <a:avLst/>
          </a:prstGeom>
        </p:spPr>
        <p:txBody>
          <a:bodyPr vert="horz"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F54C7DE-8613-412F-A960-4ED7BBBB96E5}" type="slidenum">
              <a:rPr lang="en-US"/>
              <a:pPr>
                <a:defRPr/>
              </a:pPr>
              <a:t>‹n.›</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lIns="91435" tIns="45718" rIns="91435" bIns="45718" anchor="t"/>
          <a:lstStyle>
            <a:lvl1pPr algn="l">
              <a:defRPr sz="4000" b="1" cap="all">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4"/>
            <a:ext cx="7772400" cy="1500187"/>
          </a:xfrm>
          <a:prstGeom prst="rect">
            <a:avLst/>
          </a:prstGeom>
        </p:spPr>
        <p:txBody>
          <a:bodyPr vert="horz" lIns="91435" tIns="45718" rIns="91435" bIns="45718"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1A307935-2DB8-40E7-9BB8-70A2D5F83A8E}" type="slidenum">
              <a:rPr lang="en-US"/>
              <a:pPr>
                <a:defRPr/>
              </a:pPr>
              <a:t>‹n.›</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1"/>
            <a:ext cx="7772400" cy="990600"/>
          </a:xfrm>
          <a:prstGeom prst="rect">
            <a:avLst/>
          </a:prstGeom>
        </p:spPr>
        <p:txBody>
          <a:bodyPr lIns="91435" tIns="45718" rIns="91435" bIns="45718"/>
          <a:lstStyle>
            <a:lvl1pPr>
              <a:defRPr>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4525963"/>
          </a:xfrm>
          <a:prstGeom prst="rect">
            <a:avLst/>
          </a:prstGeom>
        </p:spPr>
        <p:txBody>
          <a:bodyPr vert="horz"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vert="horz"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FA5D0EB4-1D52-4F30-ACE8-40B9A74BB47F}" type="slidenum">
              <a:rPr lang="en-US"/>
              <a:pPr>
                <a:defRPr/>
              </a:pPr>
              <a:t>‹n.›</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5" tIns="45718" rIns="91435" bIns="45718"/>
          <a:lstStyle>
            <a:lvl1pPr>
              <a:defRPr>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vert="horz" lIns="91435" tIns="45718" rIns="91435" bIns="45718"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vert="horz" lIns="91435" tIns="45718" rIns="91435" bIns="45718"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CC3E2BA2-7CF9-4F90-9551-4061B7275880}" type="slidenum">
              <a:rPr lang="en-US"/>
              <a:pPr>
                <a:defRPr/>
              </a:pPr>
              <a:t>‹n.›</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1"/>
            <a:ext cx="7772400" cy="990600"/>
          </a:xfrm>
          <a:prstGeom prst="rect">
            <a:avLst/>
          </a:prstGeom>
        </p:spPr>
        <p:txBody>
          <a:bodyPr lIns="91435" tIns="45718" rIns="91435" bIns="45718"/>
          <a:lstStyle>
            <a:lvl1pPr>
              <a:defRPr>
                <a:effectLst/>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1E5BF67F-946A-4EAB-A3A3-48D237C8BC5C}" type="slidenum">
              <a:rPr lang="en-US"/>
              <a:pPr>
                <a:defRPr/>
              </a:pPr>
              <a:t>‹n.›</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ABC3040-0E80-482C-A0D8-6D9F3D7776AF}" type="slidenum">
              <a:rPr lang="en-US"/>
              <a:pPr>
                <a:defRPr/>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theme" Target="../theme/theme11.xml"/><Relationship Id="rId2"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theme" Target="../theme/theme12.xml"/><Relationship Id="rId3" Type="http://schemas.openxmlformats.org/officeDocument/2006/relationships/image" Target="../media/image3.png"/></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30.xml"/><Relationship Id="rId4" Type="http://schemas.openxmlformats.org/officeDocument/2006/relationships/theme" Target="../theme/theme14.xml"/><Relationship Id="rId1" Type="http://schemas.openxmlformats.org/officeDocument/2006/relationships/slideLayout" Target="../slideLayouts/slideLayout28.xml"/><Relationship Id="rId2" Type="http://schemas.openxmlformats.org/officeDocument/2006/relationships/slideLayout" Target="../slideLayouts/slideLayout29.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4" Type="http://schemas.openxmlformats.org/officeDocument/2006/relationships/image" Target="../media/image5.jpeg"/><Relationship Id="rId1" Type="http://schemas.openxmlformats.org/officeDocument/2006/relationships/theme" Target="../theme/theme18.xml"/><Relationship Id="rId2" Type="http://schemas.openxmlformats.org/officeDocument/2006/relationships/image" Target="../media/image4.png"/></Relationships>
</file>

<file path=ppt/slideMasters/_rels/slideMaster19.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4" Type="http://schemas.openxmlformats.org/officeDocument/2006/relationships/image" Target="../media/image5.jpeg"/><Relationship Id="rId1" Type="http://schemas.openxmlformats.org/officeDocument/2006/relationships/theme" Target="../theme/theme19.xml"/><Relationship Id="rId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4" Type="http://schemas.openxmlformats.org/officeDocument/2006/relationships/image" Target="../media/image5.jpeg"/><Relationship Id="rId1" Type="http://schemas.openxmlformats.org/officeDocument/2006/relationships/theme" Target="../theme/theme20.xml"/><Relationship Id="rId2" Type="http://schemas.openxmlformats.org/officeDocument/2006/relationships/image" Target="../media/image4.png"/></Relationships>
</file>

<file path=ppt/slideMasters/_rels/slideMaster21.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4" Type="http://schemas.openxmlformats.org/officeDocument/2006/relationships/image" Target="../media/image5.jpeg"/><Relationship Id="rId1" Type="http://schemas.openxmlformats.org/officeDocument/2006/relationships/theme" Target="../theme/theme21.xml"/><Relationship Id="rId2" Type="http://schemas.openxmlformats.org/officeDocument/2006/relationships/image" Target="../media/image4.png"/></Relationships>
</file>

<file path=ppt/slideMasters/_rels/slideMaster22.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4" Type="http://schemas.openxmlformats.org/officeDocument/2006/relationships/image" Target="../media/image5.jpeg"/><Relationship Id="rId1" Type="http://schemas.openxmlformats.org/officeDocument/2006/relationships/theme" Target="../theme/theme22.xml"/><Relationship Id="rId2" Type="http://schemas.openxmlformats.org/officeDocument/2006/relationships/image" Target="../media/image4.png"/></Relationships>
</file>

<file path=ppt/slideMasters/_rels/slideMaster23.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4" Type="http://schemas.openxmlformats.org/officeDocument/2006/relationships/image" Target="../media/image5.jpeg"/><Relationship Id="rId1" Type="http://schemas.openxmlformats.org/officeDocument/2006/relationships/theme" Target="../theme/theme23.xml"/><Relationship Id="rId2" Type="http://schemas.openxmlformats.org/officeDocument/2006/relationships/image" Target="../media/image4.png"/></Relationships>
</file>

<file path=ppt/slideMasters/_rels/slideMaster24.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4" Type="http://schemas.openxmlformats.org/officeDocument/2006/relationships/image" Target="../media/image5.jpeg"/><Relationship Id="rId1" Type="http://schemas.openxmlformats.org/officeDocument/2006/relationships/theme" Target="../theme/theme24.xml"/><Relationship Id="rId2" Type="http://schemas.openxmlformats.org/officeDocument/2006/relationships/image" Target="../media/image4.png"/></Relationships>
</file>

<file path=ppt/slideMasters/_rels/slideMaster25.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4" Type="http://schemas.openxmlformats.org/officeDocument/2006/relationships/image" Target="../media/image5.jpeg"/><Relationship Id="rId1" Type="http://schemas.openxmlformats.org/officeDocument/2006/relationships/theme" Target="../theme/theme25.xml"/><Relationship Id="rId2" Type="http://schemas.openxmlformats.org/officeDocument/2006/relationships/image" Target="../media/image4.png"/></Relationships>
</file>

<file path=ppt/slideMasters/_rels/slideMaster26.xml.rels><?xml version="1.0" encoding="UTF-8" standalone="yes"?>
<Relationships xmlns="http://schemas.openxmlformats.org/package/2006/relationships"><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4" Type="http://schemas.openxmlformats.org/officeDocument/2006/relationships/image" Target="../media/image5.jpeg"/><Relationship Id="rId1" Type="http://schemas.openxmlformats.org/officeDocument/2006/relationships/theme" Target="../theme/theme27.xml"/><Relationship Id="rId2" Type="http://schemas.openxmlformats.org/officeDocument/2006/relationships/image" Target="../media/image4.png"/></Relationships>
</file>

<file path=ppt/slideMasters/_rels/slideMaster28.xml.rels><?xml version="1.0" encoding="UTF-8" standalone="yes"?>
<Relationships xmlns="http://schemas.openxmlformats.org/package/2006/relationships"><Relationship Id="rId1" Type="http://schemas.openxmlformats.org/officeDocument/2006/relationships/theme" Target="../theme/theme28.xml"/><Relationship Id="rId2" Type="http://schemas.openxmlformats.org/officeDocument/2006/relationships/image" Target="../media/image6.jpeg"/></Relationships>
</file>

<file path=ppt/slideMasters/_rels/slideMaster2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4" Type="http://schemas.openxmlformats.org/officeDocument/2006/relationships/image" Target="../media/image5.jpeg"/><Relationship Id="rId1" Type="http://schemas.openxmlformats.org/officeDocument/2006/relationships/theme" Target="../theme/theme30.xml"/><Relationship Id="rId2" Type="http://schemas.openxmlformats.org/officeDocument/2006/relationships/image" Target="../media/image4.png"/></Relationships>
</file>

<file path=ppt/slideMasters/_rels/slideMaster31.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4" Type="http://schemas.openxmlformats.org/officeDocument/2006/relationships/image" Target="../media/image5.jpeg"/><Relationship Id="rId1" Type="http://schemas.openxmlformats.org/officeDocument/2006/relationships/theme" Target="../theme/theme31.xml"/><Relationship Id="rId2" Type="http://schemas.openxmlformats.org/officeDocument/2006/relationships/image" Target="../media/image4.png"/></Relationships>
</file>

<file path=ppt/slideMasters/_rels/slideMaster32.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4" Type="http://schemas.openxmlformats.org/officeDocument/2006/relationships/image" Target="../media/image5.jpeg"/><Relationship Id="rId1" Type="http://schemas.openxmlformats.org/officeDocument/2006/relationships/theme" Target="../theme/theme32.xml"/><Relationship Id="rId2" Type="http://schemas.openxmlformats.org/officeDocument/2006/relationships/image" Target="../media/image4.png"/></Relationships>
</file>

<file path=ppt/slideMasters/_rels/slideMaster33.xml.rels><?xml version="1.0" encoding="UTF-8" standalone="yes"?>
<Relationships xmlns="http://schemas.openxmlformats.org/package/2006/relationships"><Relationship Id="rId1" Type="http://schemas.openxmlformats.org/officeDocument/2006/relationships/theme" Target="../theme/theme33.xml"/><Relationship Id="rId2" Type="http://schemas.openxmlformats.org/officeDocument/2006/relationships/image" Target="../media/image6.jpeg"/></Relationships>
</file>

<file path=ppt/slideMasters/_rels/slideMaster34.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4" Type="http://schemas.openxmlformats.org/officeDocument/2006/relationships/image" Target="../media/image5.jpeg"/><Relationship Id="rId1" Type="http://schemas.openxmlformats.org/officeDocument/2006/relationships/theme" Target="../theme/theme34.xml"/><Relationship Id="rId2" Type="http://schemas.openxmlformats.org/officeDocument/2006/relationships/image" Target="../media/image4.png"/></Relationships>
</file>

<file path=ppt/slideMasters/_rels/slideMaster35.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4" Type="http://schemas.openxmlformats.org/officeDocument/2006/relationships/image" Target="../media/image5.jpeg"/><Relationship Id="rId1" Type="http://schemas.openxmlformats.org/officeDocument/2006/relationships/theme" Target="../theme/theme35.xml"/><Relationship Id="rId2" Type="http://schemas.openxmlformats.org/officeDocument/2006/relationships/image" Target="../media/image4.png"/></Relationships>
</file>

<file path=ppt/slideMasters/_rels/slideMaster36.xml.rels><?xml version="1.0" encoding="UTF-8" standalone="yes"?>
<Relationships xmlns="http://schemas.openxmlformats.org/package/2006/relationships"><Relationship Id="rId1" Type="http://schemas.openxmlformats.org/officeDocument/2006/relationships/theme" Target="../theme/theme36.xml"/><Relationship Id="rId2" Type="http://schemas.openxmlformats.org/officeDocument/2006/relationships/image" Target="../media/image1.png"/></Relationships>
</file>

<file path=ppt/slideMasters/_rels/slideMaster3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theme" Target="../theme/theme40.xml"/><Relationship Id="rId3" Type="http://schemas.openxmlformats.org/officeDocument/2006/relationships/image" Target="../media/image3.png"/></Relationships>
</file>

<file path=ppt/slideMasters/_rels/slideMaster41.xml.rels><?xml version="1.0" encoding="UTF-8" standalone="yes"?>
<Relationships xmlns="http://schemas.openxmlformats.org/package/2006/relationships"><Relationship Id="rId20" Type="http://schemas.openxmlformats.org/officeDocument/2006/relationships/slideLayout" Target="../slideLayouts/slideLayout58.xml"/><Relationship Id="rId21" Type="http://schemas.openxmlformats.org/officeDocument/2006/relationships/slideLayout" Target="../slideLayouts/slideLayout59.xml"/><Relationship Id="rId22" Type="http://schemas.openxmlformats.org/officeDocument/2006/relationships/slideLayout" Target="../slideLayouts/slideLayout60.xml"/><Relationship Id="rId23" Type="http://schemas.openxmlformats.org/officeDocument/2006/relationships/slideLayout" Target="../slideLayouts/slideLayout61.xml"/><Relationship Id="rId24" Type="http://schemas.openxmlformats.org/officeDocument/2006/relationships/slideLayout" Target="../slideLayouts/slideLayout62.xml"/><Relationship Id="rId25" Type="http://schemas.openxmlformats.org/officeDocument/2006/relationships/slideLayout" Target="../slideLayouts/slideLayout63.xml"/><Relationship Id="rId26" Type="http://schemas.openxmlformats.org/officeDocument/2006/relationships/slideLayout" Target="../slideLayouts/slideLayout64.xml"/><Relationship Id="rId27" Type="http://schemas.openxmlformats.org/officeDocument/2006/relationships/slideLayout" Target="../slideLayouts/slideLayout65.xml"/><Relationship Id="rId28" Type="http://schemas.openxmlformats.org/officeDocument/2006/relationships/slideLayout" Target="../slideLayouts/slideLayout66.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30" Type="http://schemas.openxmlformats.org/officeDocument/2006/relationships/slideLayout" Target="../slideLayouts/slideLayout68.xml"/><Relationship Id="rId31" Type="http://schemas.openxmlformats.org/officeDocument/2006/relationships/slideLayout" Target="../slideLayouts/slideLayout69.xml"/><Relationship Id="rId32" Type="http://schemas.openxmlformats.org/officeDocument/2006/relationships/theme" Target="../theme/theme41.xml"/><Relationship Id="rId9" Type="http://schemas.openxmlformats.org/officeDocument/2006/relationships/slideLayout" Target="../slideLayouts/slideLayout47.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33" Type="http://schemas.openxmlformats.org/officeDocument/2006/relationships/image" Target="../media/image3.png"/><Relationship Id="rId10" Type="http://schemas.openxmlformats.org/officeDocument/2006/relationships/slideLayout" Target="../slideLayouts/slideLayout48.xml"/><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slideLayout" Target="../slideLayouts/slideLayout51.xml"/><Relationship Id="rId14" Type="http://schemas.openxmlformats.org/officeDocument/2006/relationships/slideLayout" Target="../slideLayouts/slideLayout52.xml"/><Relationship Id="rId15" Type="http://schemas.openxmlformats.org/officeDocument/2006/relationships/slideLayout" Target="../slideLayouts/slideLayout53.xml"/><Relationship Id="rId16" Type="http://schemas.openxmlformats.org/officeDocument/2006/relationships/slideLayout" Target="../slideLayouts/slideLayout54.xml"/><Relationship Id="rId17" Type="http://schemas.openxmlformats.org/officeDocument/2006/relationships/slideLayout" Target="../slideLayouts/slideLayout55.xml"/><Relationship Id="rId18" Type="http://schemas.openxmlformats.org/officeDocument/2006/relationships/slideLayout" Target="../slideLayouts/slideLayout56.xml"/><Relationship Id="rId19" Type="http://schemas.openxmlformats.org/officeDocument/2006/relationships/slideLayout" Target="../slideLayouts/slideLayout57.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theme" Target="../theme/theme42.xml"/><Relationship Id="rId13" Type="http://schemas.openxmlformats.org/officeDocument/2006/relationships/image" Target="../media/image4.png"/><Relationship Id="rId14"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15" Type="http://schemas.openxmlformats.org/officeDocument/2006/relationships/image" Target="../media/image5.jpeg"/><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43.xml.rels><?xml version="1.0" encoding="UTF-8" standalone="yes"?>
<Relationships xmlns="http://schemas.openxmlformats.org/package/2006/relationships"><Relationship Id="rId1" Type="http://schemas.openxmlformats.org/officeDocument/2006/relationships/theme" Target="../theme/theme43.xml"/><Relationship Id="rId2" Type="http://schemas.openxmlformats.org/officeDocument/2006/relationships/image" Target="../media/image6.jpeg"/></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slideLayout" Target="../slideLayouts/slideLayout92.xml"/><Relationship Id="rId13" Type="http://schemas.openxmlformats.org/officeDocument/2006/relationships/theme" Target="../theme/theme44.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103.xml"/><Relationship Id="rId12" Type="http://schemas.openxmlformats.org/officeDocument/2006/relationships/slideLayout" Target="../slideLayouts/slideLayout104.xml"/><Relationship Id="rId13" Type="http://schemas.openxmlformats.org/officeDocument/2006/relationships/slideLayout" Target="../slideLayouts/slideLayout105.xml"/><Relationship Id="rId14" Type="http://schemas.openxmlformats.org/officeDocument/2006/relationships/theme" Target="../theme/theme45.xml"/><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9" Type="http://schemas.openxmlformats.org/officeDocument/2006/relationships/slideLayout" Target="../slideLayouts/slideLayout101.xml"/><Relationship Id="rId10" Type="http://schemas.openxmlformats.org/officeDocument/2006/relationships/slideLayout" Target="../slideLayouts/slideLayout102.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116.xml"/><Relationship Id="rId12" Type="http://schemas.openxmlformats.org/officeDocument/2006/relationships/theme" Target="../theme/theme46.xml"/><Relationship Id="rId13" Type="http://schemas.openxmlformats.org/officeDocument/2006/relationships/image" Target="../media/image4.png"/><Relationship Id="rId14"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15" Type="http://schemas.openxmlformats.org/officeDocument/2006/relationships/image" Target="../media/image5.jpeg"/><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s>
</file>

<file path=ppt/slideMasters/_rels/slideMaster47.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4" Type="http://schemas.openxmlformats.org/officeDocument/2006/relationships/image" Target="../media/image5.jpeg"/><Relationship Id="rId1" Type="http://schemas.openxmlformats.org/officeDocument/2006/relationships/theme" Target="../theme/theme47.xml"/><Relationship Id="rId2" Type="http://schemas.openxmlformats.org/officeDocument/2006/relationships/image" Target="../media/image4.png"/></Relationships>
</file>

<file path=ppt/slideMasters/_rels/slideMaster48.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theme" Target="../theme/theme48.xml"/><Relationship Id="rId3" Type="http://schemas.openxmlformats.org/officeDocument/2006/relationships/image" Target="../media/image3.png"/></Relationships>
</file>

<file path=ppt/slideMasters/_rels/slideMaster49.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theme" Target="../theme/theme49.xml"/><Relationship Id="rId3"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png"/></Relationships>
</file>

<file path=ppt/slideMasters/_rels/slideMaster50.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slideLayout" Target="../slideLayouts/slideLayout133.xml"/><Relationship Id="rId13" Type="http://schemas.openxmlformats.org/officeDocument/2006/relationships/theme" Target="../theme/theme53.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slideLayout" Target="../slideLayouts/slideLayout145.xml"/><Relationship Id="rId13" Type="http://schemas.openxmlformats.org/officeDocument/2006/relationships/slideLayout" Target="../slideLayouts/slideLayout146.xml"/><Relationship Id="rId14" Type="http://schemas.openxmlformats.org/officeDocument/2006/relationships/theme" Target="../theme/theme54.xml"/><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157.xml"/><Relationship Id="rId12" Type="http://schemas.openxmlformats.org/officeDocument/2006/relationships/theme" Target="../theme/theme55.xml"/><Relationship Id="rId1" Type="http://schemas.openxmlformats.org/officeDocument/2006/relationships/slideLayout" Target="../slideLayouts/slideLayout147.xml"/><Relationship Id="rId2" Type="http://schemas.openxmlformats.org/officeDocument/2006/relationships/slideLayout" Target="../slideLayouts/slideLayout148.xml"/><Relationship Id="rId3" Type="http://schemas.openxmlformats.org/officeDocument/2006/relationships/slideLayout" Target="../slideLayouts/slideLayout149.xml"/><Relationship Id="rId4" Type="http://schemas.openxmlformats.org/officeDocument/2006/relationships/slideLayout" Target="../slideLayouts/slideLayout150.xml"/><Relationship Id="rId5" Type="http://schemas.openxmlformats.org/officeDocument/2006/relationships/slideLayout" Target="../slideLayouts/slideLayout151.xml"/><Relationship Id="rId6" Type="http://schemas.openxmlformats.org/officeDocument/2006/relationships/slideLayout" Target="../slideLayouts/slideLayout152.xml"/><Relationship Id="rId7" Type="http://schemas.openxmlformats.org/officeDocument/2006/relationships/slideLayout" Target="../slideLayouts/slideLayout153.xml"/><Relationship Id="rId8" Type="http://schemas.openxmlformats.org/officeDocument/2006/relationships/slideLayout" Target="../slideLayouts/slideLayout154.xml"/><Relationship Id="rId9" Type="http://schemas.openxmlformats.org/officeDocument/2006/relationships/slideLayout" Target="../slideLayouts/slideLayout155.xml"/><Relationship Id="rId10" Type="http://schemas.openxmlformats.org/officeDocument/2006/relationships/slideLayout" Target="../slideLayouts/slideLayout156.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168.xml"/><Relationship Id="rId12" Type="http://schemas.openxmlformats.org/officeDocument/2006/relationships/slideLayout" Target="../slideLayouts/slideLayout169.xml"/><Relationship Id="rId13" Type="http://schemas.openxmlformats.org/officeDocument/2006/relationships/theme" Target="../theme/theme56.xml"/><Relationship Id="rId1" Type="http://schemas.openxmlformats.org/officeDocument/2006/relationships/slideLayout" Target="../slideLayouts/slideLayout158.xml"/><Relationship Id="rId2" Type="http://schemas.openxmlformats.org/officeDocument/2006/relationships/slideLayout" Target="../slideLayouts/slideLayout159.xml"/><Relationship Id="rId3" Type="http://schemas.openxmlformats.org/officeDocument/2006/relationships/slideLayout" Target="../slideLayouts/slideLayout160.xml"/><Relationship Id="rId4" Type="http://schemas.openxmlformats.org/officeDocument/2006/relationships/slideLayout" Target="../slideLayouts/slideLayout161.xml"/><Relationship Id="rId5" Type="http://schemas.openxmlformats.org/officeDocument/2006/relationships/slideLayout" Target="../slideLayouts/slideLayout162.xml"/><Relationship Id="rId6" Type="http://schemas.openxmlformats.org/officeDocument/2006/relationships/slideLayout" Target="../slideLayouts/slideLayout163.xml"/><Relationship Id="rId7" Type="http://schemas.openxmlformats.org/officeDocument/2006/relationships/slideLayout" Target="../slideLayouts/slideLayout164.xml"/><Relationship Id="rId8" Type="http://schemas.openxmlformats.org/officeDocument/2006/relationships/slideLayout" Target="../slideLayouts/slideLayout165.xml"/><Relationship Id="rId9" Type="http://schemas.openxmlformats.org/officeDocument/2006/relationships/slideLayout" Target="../slideLayouts/slideLayout166.xml"/><Relationship Id="rId10" Type="http://schemas.openxmlformats.org/officeDocument/2006/relationships/slideLayout" Target="../slideLayouts/slideLayout167.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180.xml"/><Relationship Id="rId12" Type="http://schemas.openxmlformats.org/officeDocument/2006/relationships/slideLayout" Target="../slideLayouts/slideLayout181.xml"/><Relationship Id="rId13" Type="http://schemas.openxmlformats.org/officeDocument/2006/relationships/theme" Target="../theme/theme57.xml"/><Relationship Id="rId1" Type="http://schemas.openxmlformats.org/officeDocument/2006/relationships/slideLayout" Target="../slideLayouts/slideLayout170.xml"/><Relationship Id="rId2" Type="http://schemas.openxmlformats.org/officeDocument/2006/relationships/slideLayout" Target="../slideLayouts/slideLayout171.xml"/><Relationship Id="rId3" Type="http://schemas.openxmlformats.org/officeDocument/2006/relationships/slideLayout" Target="../slideLayouts/slideLayout172.xml"/><Relationship Id="rId4" Type="http://schemas.openxmlformats.org/officeDocument/2006/relationships/slideLayout" Target="../slideLayouts/slideLayout173.xml"/><Relationship Id="rId5" Type="http://schemas.openxmlformats.org/officeDocument/2006/relationships/slideLayout" Target="../slideLayouts/slideLayout174.xml"/><Relationship Id="rId6" Type="http://schemas.openxmlformats.org/officeDocument/2006/relationships/slideLayout" Target="../slideLayouts/slideLayout175.xml"/><Relationship Id="rId7" Type="http://schemas.openxmlformats.org/officeDocument/2006/relationships/slideLayout" Target="../slideLayouts/slideLayout176.xml"/><Relationship Id="rId8" Type="http://schemas.openxmlformats.org/officeDocument/2006/relationships/slideLayout" Target="../slideLayouts/slideLayout177.xml"/><Relationship Id="rId9" Type="http://schemas.openxmlformats.org/officeDocument/2006/relationships/slideLayout" Target="../slideLayouts/slideLayout178.xml"/><Relationship Id="rId10" Type="http://schemas.openxmlformats.org/officeDocument/2006/relationships/slideLayout" Target="../slideLayouts/slideLayout179.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192.xml"/><Relationship Id="rId12" Type="http://schemas.openxmlformats.org/officeDocument/2006/relationships/slideLayout" Target="../slideLayouts/slideLayout193.xml"/><Relationship Id="rId13" Type="http://schemas.openxmlformats.org/officeDocument/2006/relationships/theme" Target="../theme/theme58.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 Id="rId9" Type="http://schemas.openxmlformats.org/officeDocument/2006/relationships/slideLayout" Target="../slideLayouts/slideLayout190.xml"/><Relationship Id="rId10" Type="http://schemas.openxmlformats.org/officeDocument/2006/relationships/slideLayout" Target="../slideLayouts/slideLayout191.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204.xml"/><Relationship Id="rId12" Type="http://schemas.openxmlformats.org/officeDocument/2006/relationships/slideLayout" Target="../slideLayouts/slideLayout205.xml"/><Relationship Id="rId13" Type="http://schemas.openxmlformats.org/officeDocument/2006/relationships/theme" Target="../theme/theme59.xml"/><Relationship Id="rId1" Type="http://schemas.openxmlformats.org/officeDocument/2006/relationships/slideLayout" Target="../slideLayouts/slideLayout194.xml"/><Relationship Id="rId2" Type="http://schemas.openxmlformats.org/officeDocument/2006/relationships/slideLayout" Target="../slideLayouts/slideLayout195.xml"/><Relationship Id="rId3" Type="http://schemas.openxmlformats.org/officeDocument/2006/relationships/slideLayout" Target="../slideLayouts/slideLayout196.xml"/><Relationship Id="rId4" Type="http://schemas.openxmlformats.org/officeDocument/2006/relationships/slideLayout" Target="../slideLayouts/slideLayout197.xml"/><Relationship Id="rId5" Type="http://schemas.openxmlformats.org/officeDocument/2006/relationships/slideLayout" Target="../slideLayouts/slideLayout198.xml"/><Relationship Id="rId6" Type="http://schemas.openxmlformats.org/officeDocument/2006/relationships/slideLayout" Target="../slideLayouts/slideLayout199.xml"/><Relationship Id="rId7" Type="http://schemas.openxmlformats.org/officeDocument/2006/relationships/slideLayout" Target="../slideLayouts/slideLayout200.xml"/><Relationship Id="rId8" Type="http://schemas.openxmlformats.org/officeDocument/2006/relationships/slideLayout" Target="../slideLayouts/slideLayout201.xml"/><Relationship Id="rId9" Type="http://schemas.openxmlformats.org/officeDocument/2006/relationships/slideLayout" Target="../slideLayouts/slideLayout202.xml"/><Relationship Id="rId10" Type="http://schemas.openxmlformats.org/officeDocument/2006/relationships/slideLayout" Target="../slideLayouts/slideLayout203.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216.xml"/><Relationship Id="rId12" Type="http://schemas.openxmlformats.org/officeDocument/2006/relationships/slideLayout" Target="../slideLayouts/slideLayout217.xml"/><Relationship Id="rId13" Type="http://schemas.openxmlformats.org/officeDocument/2006/relationships/theme" Target="../theme/theme60.xml"/><Relationship Id="rId1" Type="http://schemas.openxmlformats.org/officeDocument/2006/relationships/slideLayout" Target="../slideLayouts/slideLayout206.xml"/><Relationship Id="rId2" Type="http://schemas.openxmlformats.org/officeDocument/2006/relationships/slideLayout" Target="../slideLayouts/slideLayout207.xml"/><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slideLayout" Target="../slideLayouts/slideLayout214.xml"/><Relationship Id="rId10" Type="http://schemas.openxmlformats.org/officeDocument/2006/relationships/slideLayout" Target="../slideLayouts/slideLayout215.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228.xml"/><Relationship Id="rId12" Type="http://schemas.openxmlformats.org/officeDocument/2006/relationships/slideLayout" Target="../slideLayouts/slideLayout229.xml"/><Relationship Id="rId13" Type="http://schemas.openxmlformats.org/officeDocument/2006/relationships/theme" Target="../theme/theme61.xml"/><Relationship Id="rId1" Type="http://schemas.openxmlformats.org/officeDocument/2006/relationships/slideLayout" Target="../slideLayouts/slideLayout218.xml"/><Relationship Id="rId2" Type="http://schemas.openxmlformats.org/officeDocument/2006/relationships/slideLayout" Target="../slideLayouts/slideLayout219.xml"/><Relationship Id="rId3" Type="http://schemas.openxmlformats.org/officeDocument/2006/relationships/slideLayout" Target="../slideLayouts/slideLayout220.xml"/><Relationship Id="rId4" Type="http://schemas.openxmlformats.org/officeDocument/2006/relationships/slideLayout" Target="../slideLayouts/slideLayout221.xml"/><Relationship Id="rId5" Type="http://schemas.openxmlformats.org/officeDocument/2006/relationships/slideLayout" Target="../slideLayouts/slideLayout222.xml"/><Relationship Id="rId6" Type="http://schemas.openxmlformats.org/officeDocument/2006/relationships/slideLayout" Target="../slideLayouts/slideLayout223.xml"/><Relationship Id="rId7" Type="http://schemas.openxmlformats.org/officeDocument/2006/relationships/slideLayout" Target="../slideLayouts/slideLayout224.xml"/><Relationship Id="rId8" Type="http://schemas.openxmlformats.org/officeDocument/2006/relationships/slideLayout" Target="../slideLayouts/slideLayout225.xml"/><Relationship Id="rId9" Type="http://schemas.openxmlformats.org/officeDocument/2006/relationships/slideLayout" Target="../slideLayouts/slideLayout226.xml"/><Relationship Id="rId10" Type="http://schemas.openxmlformats.org/officeDocument/2006/relationships/slideLayout" Target="../slideLayouts/slideLayout227.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240.xml"/><Relationship Id="rId12" Type="http://schemas.openxmlformats.org/officeDocument/2006/relationships/slideLayout" Target="../slideLayouts/slideLayout241.xml"/><Relationship Id="rId13" Type="http://schemas.openxmlformats.org/officeDocument/2006/relationships/theme" Target="../theme/theme62.xml"/><Relationship Id="rId1" Type="http://schemas.openxmlformats.org/officeDocument/2006/relationships/slideLayout" Target="../slideLayouts/slideLayout230.xml"/><Relationship Id="rId2" Type="http://schemas.openxmlformats.org/officeDocument/2006/relationships/slideLayout" Target="../slideLayouts/slideLayout231.xml"/><Relationship Id="rId3" Type="http://schemas.openxmlformats.org/officeDocument/2006/relationships/slideLayout" Target="../slideLayouts/slideLayout232.xml"/><Relationship Id="rId4" Type="http://schemas.openxmlformats.org/officeDocument/2006/relationships/slideLayout" Target="../slideLayouts/slideLayout233.xml"/><Relationship Id="rId5" Type="http://schemas.openxmlformats.org/officeDocument/2006/relationships/slideLayout" Target="../slideLayouts/slideLayout234.xml"/><Relationship Id="rId6" Type="http://schemas.openxmlformats.org/officeDocument/2006/relationships/slideLayout" Target="../slideLayouts/slideLayout235.xml"/><Relationship Id="rId7" Type="http://schemas.openxmlformats.org/officeDocument/2006/relationships/slideLayout" Target="../slideLayouts/slideLayout236.xml"/><Relationship Id="rId8" Type="http://schemas.openxmlformats.org/officeDocument/2006/relationships/slideLayout" Target="../slideLayouts/slideLayout237.xml"/><Relationship Id="rId9" Type="http://schemas.openxmlformats.org/officeDocument/2006/relationships/slideLayout" Target="../slideLayouts/slideLayout238.xml"/><Relationship Id="rId10" Type="http://schemas.openxmlformats.org/officeDocument/2006/relationships/slideLayout" Target="../slideLayouts/slideLayout239.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252.xml"/><Relationship Id="rId12" Type="http://schemas.openxmlformats.org/officeDocument/2006/relationships/theme" Target="../theme/theme63.xml"/><Relationship Id="rId1" Type="http://schemas.openxmlformats.org/officeDocument/2006/relationships/slideLayout" Target="../slideLayouts/slideLayout242.xml"/><Relationship Id="rId2" Type="http://schemas.openxmlformats.org/officeDocument/2006/relationships/slideLayout" Target="../slideLayouts/slideLayout243.xml"/><Relationship Id="rId3" Type="http://schemas.openxmlformats.org/officeDocument/2006/relationships/slideLayout" Target="../slideLayouts/slideLayout244.xml"/><Relationship Id="rId4" Type="http://schemas.openxmlformats.org/officeDocument/2006/relationships/slideLayout" Target="../slideLayouts/slideLayout245.xml"/><Relationship Id="rId5" Type="http://schemas.openxmlformats.org/officeDocument/2006/relationships/slideLayout" Target="../slideLayouts/slideLayout246.xml"/><Relationship Id="rId6" Type="http://schemas.openxmlformats.org/officeDocument/2006/relationships/slideLayout" Target="../slideLayouts/slideLayout247.xml"/><Relationship Id="rId7" Type="http://schemas.openxmlformats.org/officeDocument/2006/relationships/slideLayout" Target="../slideLayouts/slideLayout248.xml"/><Relationship Id="rId8" Type="http://schemas.openxmlformats.org/officeDocument/2006/relationships/slideLayout" Target="../slideLayouts/slideLayout249.xml"/><Relationship Id="rId9" Type="http://schemas.openxmlformats.org/officeDocument/2006/relationships/slideLayout" Target="../slideLayouts/slideLayout250.xml"/><Relationship Id="rId10" Type="http://schemas.openxmlformats.org/officeDocument/2006/relationships/slideLayout" Target="../slideLayouts/slideLayout251.xml"/></Relationships>
</file>

<file path=ppt/slideMasters/_rels/slideMaster64.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theme" Target="../theme/theme64.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slideLayout" Target="../slideLayouts/slideLayout265.xml"/><Relationship Id="rId13" Type="http://schemas.openxmlformats.org/officeDocument/2006/relationships/slideLayout" Target="../slideLayouts/slideLayout266.xml"/><Relationship Id="rId14" Type="http://schemas.openxmlformats.org/officeDocument/2006/relationships/theme" Target="../theme/theme65.xml"/><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277.xml"/><Relationship Id="rId12" Type="http://schemas.openxmlformats.org/officeDocument/2006/relationships/theme" Target="../theme/theme66.xml"/><Relationship Id="rId1" Type="http://schemas.openxmlformats.org/officeDocument/2006/relationships/slideLayout" Target="../slideLayouts/slideLayout267.xml"/><Relationship Id="rId2" Type="http://schemas.openxmlformats.org/officeDocument/2006/relationships/slideLayout" Target="../slideLayouts/slideLayout268.xml"/><Relationship Id="rId3" Type="http://schemas.openxmlformats.org/officeDocument/2006/relationships/slideLayout" Target="../slideLayouts/slideLayout269.xml"/><Relationship Id="rId4" Type="http://schemas.openxmlformats.org/officeDocument/2006/relationships/slideLayout" Target="../slideLayouts/slideLayout270.xml"/><Relationship Id="rId5" Type="http://schemas.openxmlformats.org/officeDocument/2006/relationships/slideLayout" Target="../slideLayouts/slideLayout271.xml"/><Relationship Id="rId6" Type="http://schemas.openxmlformats.org/officeDocument/2006/relationships/slideLayout" Target="../slideLayouts/slideLayout272.xml"/><Relationship Id="rId7" Type="http://schemas.openxmlformats.org/officeDocument/2006/relationships/slideLayout" Target="../slideLayouts/slideLayout273.xml"/><Relationship Id="rId8" Type="http://schemas.openxmlformats.org/officeDocument/2006/relationships/slideLayout" Target="../slideLayouts/slideLayout274.xml"/><Relationship Id="rId9" Type="http://schemas.openxmlformats.org/officeDocument/2006/relationships/slideLayout" Target="../slideLayouts/slideLayout275.xml"/><Relationship Id="rId10" Type="http://schemas.openxmlformats.org/officeDocument/2006/relationships/slideLayout" Target="../slideLayouts/slideLayout276.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288.xml"/><Relationship Id="rId12" Type="http://schemas.openxmlformats.org/officeDocument/2006/relationships/theme" Target="../theme/theme67.xml"/><Relationship Id="rId1" Type="http://schemas.openxmlformats.org/officeDocument/2006/relationships/slideLayout" Target="../slideLayouts/slideLayout278.xml"/><Relationship Id="rId2" Type="http://schemas.openxmlformats.org/officeDocument/2006/relationships/slideLayout" Target="../slideLayouts/slideLayout279.xml"/><Relationship Id="rId3" Type="http://schemas.openxmlformats.org/officeDocument/2006/relationships/slideLayout" Target="../slideLayouts/slideLayout280.xml"/><Relationship Id="rId4" Type="http://schemas.openxmlformats.org/officeDocument/2006/relationships/slideLayout" Target="../slideLayouts/slideLayout281.xml"/><Relationship Id="rId5" Type="http://schemas.openxmlformats.org/officeDocument/2006/relationships/slideLayout" Target="../slideLayouts/slideLayout282.xml"/><Relationship Id="rId6" Type="http://schemas.openxmlformats.org/officeDocument/2006/relationships/slideLayout" Target="../slideLayouts/slideLayout283.xml"/><Relationship Id="rId7" Type="http://schemas.openxmlformats.org/officeDocument/2006/relationships/slideLayout" Target="../slideLayouts/slideLayout284.xml"/><Relationship Id="rId8" Type="http://schemas.openxmlformats.org/officeDocument/2006/relationships/slideLayout" Target="../slideLayouts/slideLayout285.xml"/><Relationship Id="rId9" Type="http://schemas.openxmlformats.org/officeDocument/2006/relationships/slideLayout" Target="../slideLayouts/slideLayout286.xml"/><Relationship Id="rId10" Type="http://schemas.openxmlformats.org/officeDocument/2006/relationships/slideLayout" Target="../slideLayouts/slideLayout287.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299.xml"/><Relationship Id="rId12" Type="http://schemas.openxmlformats.org/officeDocument/2006/relationships/slideLayout" Target="../slideLayouts/slideLayout300.xml"/><Relationship Id="rId13" Type="http://schemas.openxmlformats.org/officeDocument/2006/relationships/theme" Target="../theme/theme68.xml"/><Relationship Id="rId1" Type="http://schemas.openxmlformats.org/officeDocument/2006/relationships/slideLayout" Target="../slideLayouts/slideLayout289.xml"/><Relationship Id="rId2" Type="http://schemas.openxmlformats.org/officeDocument/2006/relationships/slideLayout" Target="../slideLayouts/slideLayout290.xml"/><Relationship Id="rId3" Type="http://schemas.openxmlformats.org/officeDocument/2006/relationships/slideLayout" Target="../slideLayouts/slideLayout291.xml"/><Relationship Id="rId4" Type="http://schemas.openxmlformats.org/officeDocument/2006/relationships/slideLayout" Target="../slideLayouts/slideLayout292.xml"/><Relationship Id="rId5" Type="http://schemas.openxmlformats.org/officeDocument/2006/relationships/slideLayout" Target="../slideLayouts/slideLayout293.xml"/><Relationship Id="rId6" Type="http://schemas.openxmlformats.org/officeDocument/2006/relationships/slideLayout" Target="../slideLayouts/slideLayout294.xml"/><Relationship Id="rId7" Type="http://schemas.openxmlformats.org/officeDocument/2006/relationships/slideLayout" Target="../slideLayouts/slideLayout295.xml"/><Relationship Id="rId8" Type="http://schemas.openxmlformats.org/officeDocument/2006/relationships/slideLayout" Target="../slideLayouts/slideLayout296.xml"/><Relationship Id="rId9" Type="http://schemas.openxmlformats.org/officeDocument/2006/relationships/slideLayout" Target="../slideLayouts/slideLayout297.xml"/><Relationship Id="rId10" Type="http://schemas.openxmlformats.org/officeDocument/2006/relationships/slideLayout" Target="../slideLayouts/slideLayout298.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311.xml"/><Relationship Id="rId12" Type="http://schemas.openxmlformats.org/officeDocument/2006/relationships/slideLayout" Target="../slideLayouts/slideLayout312.xml"/><Relationship Id="rId13" Type="http://schemas.openxmlformats.org/officeDocument/2006/relationships/theme" Target="../theme/theme69.xml"/><Relationship Id="rId1" Type="http://schemas.openxmlformats.org/officeDocument/2006/relationships/slideLayout" Target="../slideLayouts/slideLayout301.xml"/><Relationship Id="rId2" Type="http://schemas.openxmlformats.org/officeDocument/2006/relationships/slideLayout" Target="../slideLayouts/slideLayout302.xml"/><Relationship Id="rId3" Type="http://schemas.openxmlformats.org/officeDocument/2006/relationships/slideLayout" Target="../slideLayouts/slideLayout303.xml"/><Relationship Id="rId4" Type="http://schemas.openxmlformats.org/officeDocument/2006/relationships/slideLayout" Target="../slideLayouts/slideLayout304.xml"/><Relationship Id="rId5" Type="http://schemas.openxmlformats.org/officeDocument/2006/relationships/slideLayout" Target="../slideLayouts/slideLayout305.xml"/><Relationship Id="rId6" Type="http://schemas.openxmlformats.org/officeDocument/2006/relationships/slideLayout" Target="../slideLayouts/slideLayout306.xml"/><Relationship Id="rId7" Type="http://schemas.openxmlformats.org/officeDocument/2006/relationships/slideLayout" Target="../slideLayouts/slideLayout307.xml"/><Relationship Id="rId8" Type="http://schemas.openxmlformats.org/officeDocument/2006/relationships/slideLayout" Target="../slideLayouts/slideLayout308.xml"/><Relationship Id="rId9" Type="http://schemas.openxmlformats.org/officeDocument/2006/relationships/slideLayout" Target="../slideLayouts/slideLayout309.xml"/><Relationship Id="rId10" Type="http://schemas.openxmlformats.org/officeDocument/2006/relationships/slideLayout" Target="../slideLayouts/slideLayout310.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323.xml"/><Relationship Id="rId12" Type="http://schemas.openxmlformats.org/officeDocument/2006/relationships/slideLayout" Target="../slideLayouts/slideLayout324.xml"/><Relationship Id="rId13" Type="http://schemas.openxmlformats.org/officeDocument/2006/relationships/theme" Target="../theme/theme70.xml"/><Relationship Id="rId1" Type="http://schemas.openxmlformats.org/officeDocument/2006/relationships/slideLayout" Target="../slideLayouts/slideLayout313.xml"/><Relationship Id="rId2" Type="http://schemas.openxmlformats.org/officeDocument/2006/relationships/slideLayout" Target="../slideLayouts/slideLayout314.xml"/><Relationship Id="rId3" Type="http://schemas.openxmlformats.org/officeDocument/2006/relationships/slideLayout" Target="../slideLayouts/slideLayout315.xml"/><Relationship Id="rId4" Type="http://schemas.openxmlformats.org/officeDocument/2006/relationships/slideLayout" Target="../slideLayouts/slideLayout316.xml"/><Relationship Id="rId5" Type="http://schemas.openxmlformats.org/officeDocument/2006/relationships/slideLayout" Target="../slideLayouts/slideLayout317.xml"/><Relationship Id="rId6" Type="http://schemas.openxmlformats.org/officeDocument/2006/relationships/slideLayout" Target="../slideLayouts/slideLayout318.xml"/><Relationship Id="rId7" Type="http://schemas.openxmlformats.org/officeDocument/2006/relationships/slideLayout" Target="../slideLayouts/slideLayout319.xml"/><Relationship Id="rId8" Type="http://schemas.openxmlformats.org/officeDocument/2006/relationships/slideLayout" Target="../slideLayouts/slideLayout320.xml"/><Relationship Id="rId9" Type="http://schemas.openxmlformats.org/officeDocument/2006/relationships/slideLayout" Target="../slideLayouts/slideLayout321.xml"/><Relationship Id="rId10" Type="http://schemas.openxmlformats.org/officeDocument/2006/relationships/slideLayout" Target="../slideLayouts/slideLayout322.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335.xml"/><Relationship Id="rId12" Type="http://schemas.openxmlformats.org/officeDocument/2006/relationships/slideLayout" Target="../slideLayouts/slideLayout336.xml"/><Relationship Id="rId13" Type="http://schemas.openxmlformats.org/officeDocument/2006/relationships/theme" Target="../theme/theme71.xml"/><Relationship Id="rId1" Type="http://schemas.openxmlformats.org/officeDocument/2006/relationships/slideLayout" Target="../slideLayouts/slideLayout325.xml"/><Relationship Id="rId2" Type="http://schemas.openxmlformats.org/officeDocument/2006/relationships/slideLayout" Target="../slideLayouts/slideLayout326.xml"/><Relationship Id="rId3" Type="http://schemas.openxmlformats.org/officeDocument/2006/relationships/slideLayout" Target="../slideLayouts/slideLayout327.xml"/><Relationship Id="rId4" Type="http://schemas.openxmlformats.org/officeDocument/2006/relationships/slideLayout" Target="../slideLayouts/slideLayout328.xml"/><Relationship Id="rId5" Type="http://schemas.openxmlformats.org/officeDocument/2006/relationships/slideLayout" Target="../slideLayouts/slideLayout329.xml"/><Relationship Id="rId6" Type="http://schemas.openxmlformats.org/officeDocument/2006/relationships/slideLayout" Target="../slideLayouts/slideLayout330.xml"/><Relationship Id="rId7" Type="http://schemas.openxmlformats.org/officeDocument/2006/relationships/slideLayout" Target="../slideLayouts/slideLayout331.xml"/><Relationship Id="rId8" Type="http://schemas.openxmlformats.org/officeDocument/2006/relationships/slideLayout" Target="../slideLayouts/slideLayout332.xml"/><Relationship Id="rId9" Type="http://schemas.openxmlformats.org/officeDocument/2006/relationships/slideLayout" Target="../slideLayouts/slideLayout333.xml"/><Relationship Id="rId10" Type="http://schemas.openxmlformats.org/officeDocument/2006/relationships/slideLayout" Target="../slideLayouts/slideLayout334.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347.xml"/><Relationship Id="rId12" Type="http://schemas.openxmlformats.org/officeDocument/2006/relationships/slideLayout" Target="../slideLayouts/slideLayout348.xml"/><Relationship Id="rId13" Type="http://schemas.openxmlformats.org/officeDocument/2006/relationships/theme" Target="../theme/theme72.xml"/><Relationship Id="rId1" Type="http://schemas.openxmlformats.org/officeDocument/2006/relationships/slideLayout" Target="../slideLayouts/slideLayout337.xml"/><Relationship Id="rId2" Type="http://schemas.openxmlformats.org/officeDocument/2006/relationships/slideLayout" Target="../slideLayouts/slideLayout338.xml"/><Relationship Id="rId3" Type="http://schemas.openxmlformats.org/officeDocument/2006/relationships/slideLayout" Target="../slideLayouts/slideLayout339.xml"/><Relationship Id="rId4" Type="http://schemas.openxmlformats.org/officeDocument/2006/relationships/slideLayout" Target="../slideLayouts/slideLayout340.xml"/><Relationship Id="rId5" Type="http://schemas.openxmlformats.org/officeDocument/2006/relationships/slideLayout" Target="../slideLayouts/slideLayout341.xml"/><Relationship Id="rId6" Type="http://schemas.openxmlformats.org/officeDocument/2006/relationships/slideLayout" Target="../slideLayouts/slideLayout342.xml"/><Relationship Id="rId7" Type="http://schemas.openxmlformats.org/officeDocument/2006/relationships/slideLayout" Target="../slideLayouts/slideLayout343.xml"/><Relationship Id="rId8" Type="http://schemas.openxmlformats.org/officeDocument/2006/relationships/slideLayout" Target="../slideLayouts/slideLayout344.xml"/><Relationship Id="rId9" Type="http://schemas.openxmlformats.org/officeDocument/2006/relationships/slideLayout" Target="../slideLayouts/slideLayout345.xml"/><Relationship Id="rId10" Type="http://schemas.openxmlformats.org/officeDocument/2006/relationships/slideLayout" Target="../slideLayouts/slideLayout346.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359.xml"/><Relationship Id="rId12" Type="http://schemas.openxmlformats.org/officeDocument/2006/relationships/slideLayout" Target="../slideLayouts/slideLayout360.xml"/><Relationship Id="rId13" Type="http://schemas.openxmlformats.org/officeDocument/2006/relationships/theme" Target="../theme/theme73.xml"/><Relationship Id="rId1" Type="http://schemas.openxmlformats.org/officeDocument/2006/relationships/slideLayout" Target="../slideLayouts/slideLayout349.xml"/><Relationship Id="rId2" Type="http://schemas.openxmlformats.org/officeDocument/2006/relationships/slideLayout" Target="../slideLayouts/slideLayout350.xml"/><Relationship Id="rId3" Type="http://schemas.openxmlformats.org/officeDocument/2006/relationships/slideLayout" Target="../slideLayouts/slideLayout351.xml"/><Relationship Id="rId4" Type="http://schemas.openxmlformats.org/officeDocument/2006/relationships/slideLayout" Target="../slideLayouts/slideLayout352.xml"/><Relationship Id="rId5" Type="http://schemas.openxmlformats.org/officeDocument/2006/relationships/slideLayout" Target="../slideLayouts/slideLayout353.xml"/><Relationship Id="rId6" Type="http://schemas.openxmlformats.org/officeDocument/2006/relationships/slideLayout" Target="../slideLayouts/slideLayout354.xml"/><Relationship Id="rId7" Type="http://schemas.openxmlformats.org/officeDocument/2006/relationships/slideLayout" Target="../slideLayouts/slideLayout355.xml"/><Relationship Id="rId8" Type="http://schemas.openxmlformats.org/officeDocument/2006/relationships/slideLayout" Target="../slideLayouts/slideLayout356.xml"/><Relationship Id="rId9" Type="http://schemas.openxmlformats.org/officeDocument/2006/relationships/slideLayout" Target="../slideLayouts/slideLayout357.xml"/><Relationship Id="rId10" Type="http://schemas.openxmlformats.org/officeDocument/2006/relationships/slideLayout" Target="../slideLayouts/slideLayout358.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371.xml"/><Relationship Id="rId12" Type="http://schemas.openxmlformats.org/officeDocument/2006/relationships/slideLayout" Target="../slideLayouts/slideLayout372.xml"/><Relationship Id="rId13" Type="http://schemas.openxmlformats.org/officeDocument/2006/relationships/theme" Target="../theme/theme74.xml"/><Relationship Id="rId1" Type="http://schemas.openxmlformats.org/officeDocument/2006/relationships/slideLayout" Target="../slideLayouts/slideLayout361.xml"/><Relationship Id="rId2" Type="http://schemas.openxmlformats.org/officeDocument/2006/relationships/slideLayout" Target="../slideLayouts/slideLayout362.xml"/><Relationship Id="rId3" Type="http://schemas.openxmlformats.org/officeDocument/2006/relationships/slideLayout" Target="../slideLayouts/slideLayout363.xml"/><Relationship Id="rId4" Type="http://schemas.openxmlformats.org/officeDocument/2006/relationships/slideLayout" Target="../slideLayouts/slideLayout364.xml"/><Relationship Id="rId5" Type="http://schemas.openxmlformats.org/officeDocument/2006/relationships/slideLayout" Target="../slideLayouts/slideLayout365.xml"/><Relationship Id="rId6" Type="http://schemas.openxmlformats.org/officeDocument/2006/relationships/slideLayout" Target="../slideLayouts/slideLayout366.xml"/><Relationship Id="rId7" Type="http://schemas.openxmlformats.org/officeDocument/2006/relationships/slideLayout" Target="../slideLayouts/slideLayout367.xml"/><Relationship Id="rId8" Type="http://schemas.openxmlformats.org/officeDocument/2006/relationships/slideLayout" Target="../slideLayouts/slideLayout368.xml"/><Relationship Id="rId9" Type="http://schemas.openxmlformats.org/officeDocument/2006/relationships/slideLayout" Target="../slideLayouts/slideLayout369.xml"/><Relationship Id="rId10" Type="http://schemas.openxmlformats.org/officeDocument/2006/relationships/slideLayout" Target="../slideLayouts/slideLayout370.xml"/></Relationships>
</file>

<file path=ppt/slideMasters/_rels/slideMaster75.xml.rels><?xml version="1.0" encoding="UTF-8" standalone="yes"?>
<Relationships xmlns="http://schemas.openxmlformats.org/package/2006/relationships"><Relationship Id="rId1" Type="http://schemas.openxmlformats.org/officeDocument/2006/relationships/slideLayout" Target="../slideLayouts/slideLayout373.xml"/><Relationship Id="rId2" Type="http://schemas.openxmlformats.org/officeDocument/2006/relationships/theme" Target="../theme/theme75.xml"/></Relationships>
</file>

<file path=ppt/slideMasters/_rels/slideMaster76.xml.rels><?xml version="1.0" encoding="UTF-8" standalone="yes"?>
<Relationships xmlns="http://schemas.openxmlformats.org/package/2006/relationships"><Relationship Id="rId11" Type="http://schemas.openxmlformats.org/officeDocument/2006/relationships/slideLayout" Target="../slideLayouts/slideLayout384.xml"/><Relationship Id="rId12" Type="http://schemas.openxmlformats.org/officeDocument/2006/relationships/slideLayout" Target="../slideLayouts/slideLayout385.xml"/><Relationship Id="rId13" Type="http://schemas.openxmlformats.org/officeDocument/2006/relationships/theme" Target="../theme/theme76.xml"/><Relationship Id="rId1" Type="http://schemas.openxmlformats.org/officeDocument/2006/relationships/slideLayout" Target="../slideLayouts/slideLayout374.xml"/><Relationship Id="rId2" Type="http://schemas.openxmlformats.org/officeDocument/2006/relationships/slideLayout" Target="../slideLayouts/slideLayout375.xml"/><Relationship Id="rId3" Type="http://schemas.openxmlformats.org/officeDocument/2006/relationships/slideLayout" Target="../slideLayouts/slideLayout376.xml"/><Relationship Id="rId4" Type="http://schemas.openxmlformats.org/officeDocument/2006/relationships/slideLayout" Target="../slideLayouts/slideLayout377.xml"/><Relationship Id="rId5" Type="http://schemas.openxmlformats.org/officeDocument/2006/relationships/slideLayout" Target="../slideLayouts/slideLayout378.xml"/><Relationship Id="rId6" Type="http://schemas.openxmlformats.org/officeDocument/2006/relationships/slideLayout" Target="../slideLayouts/slideLayout379.xml"/><Relationship Id="rId7" Type="http://schemas.openxmlformats.org/officeDocument/2006/relationships/slideLayout" Target="../slideLayouts/slideLayout380.xml"/><Relationship Id="rId8" Type="http://schemas.openxmlformats.org/officeDocument/2006/relationships/slideLayout" Target="../slideLayouts/slideLayout381.xml"/><Relationship Id="rId9" Type="http://schemas.openxmlformats.org/officeDocument/2006/relationships/slideLayout" Target="../slideLayouts/slideLayout382.xml"/><Relationship Id="rId10" Type="http://schemas.openxmlformats.org/officeDocument/2006/relationships/slideLayout" Target="../slideLayouts/slideLayout383.xml"/></Relationships>
</file>

<file path=ppt/slideMasters/_rels/slideMaster7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386.xml"/><Relationship Id="rId2" Type="http://schemas.openxmlformats.org/officeDocument/2006/relationships/theme" Target="../theme/theme77.xml"/></Relationships>
</file>

<file path=ppt/slideMasters/_rels/slideMaster78.xml.rels><?xml version="1.0" encoding="UTF-8" standalone="yes"?>
<Relationships xmlns="http://schemas.openxmlformats.org/package/2006/relationships"><Relationship Id="rId11" Type="http://schemas.openxmlformats.org/officeDocument/2006/relationships/slideLayout" Target="../slideLayouts/slideLayout397.xml"/><Relationship Id="rId12" Type="http://schemas.openxmlformats.org/officeDocument/2006/relationships/slideLayout" Target="../slideLayouts/slideLayout398.xml"/><Relationship Id="rId13" Type="http://schemas.openxmlformats.org/officeDocument/2006/relationships/theme" Target="../theme/theme78.xml"/><Relationship Id="rId14" Type="http://schemas.openxmlformats.org/officeDocument/2006/relationships/image" Target="../media/image12.jpeg"/><Relationship Id="rId1" Type="http://schemas.openxmlformats.org/officeDocument/2006/relationships/slideLayout" Target="../slideLayouts/slideLayout387.xml"/><Relationship Id="rId2" Type="http://schemas.openxmlformats.org/officeDocument/2006/relationships/slideLayout" Target="../slideLayouts/slideLayout388.xml"/><Relationship Id="rId3" Type="http://schemas.openxmlformats.org/officeDocument/2006/relationships/slideLayout" Target="../slideLayouts/slideLayout389.xml"/><Relationship Id="rId4" Type="http://schemas.openxmlformats.org/officeDocument/2006/relationships/slideLayout" Target="../slideLayouts/slideLayout390.xml"/><Relationship Id="rId5" Type="http://schemas.openxmlformats.org/officeDocument/2006/relationships/slideLayout" Target="../slideLayouts/slideLayout391.xml"/><Relationship Id="rId6" Type="http://schemas.openxmlformats.org/officeDocument/2006/relationships/slideLayout" Target="../slideLayouts/slideLayout392.xml"/><Relationship Id="rId7" Type="http://schemas.openxmlformats.org/officeDocument/2006/relationships/slideLayout" Target="../slideLayouts/slideLayout393.xml"/><Relationship Id="rId8" Type="http://schemas.openxmlformats.org/officeDocument/2006/relationships/slideLayout" Target="../slideLayouts/slideLayout394.xml"/><Relationship Id="rId9" Type="http://schemas.openxmlformats.org/officeDocument/2006/relationships/slideLayout" Target="../slideLayouts/slideLayout395.xml"/><Relationship Id="rId10" Type="http://schemas.openxmlformats.org/officeDocument/2006/relationships/slideLayout" Target="../slideLayouts/slideLayout396.xml"/></Relationships>
</file>

<file path=ppt/slideMasters/_rels/slideMaster79.xml.rels><?xml version="1.0" encoding="UTF-8" standalone="yes"?>
<Relationships xmlns="http://schemas.openxmlformats.org/package/2006/relationships"><Relationship Id="rId1" Type="http://schemas.openxmlformats.org/officeDocument/2006/relationships/slideLayout" Target="../slideLayouts/slideLayout399.xml"/><Relationship Id="rId2" Type="http://schemas.openxmlformats.org/officeDocument/2006/relationships/theme" Target="../theme/theme79.xml"/><Relationship Id="rId3" Type="http://schemas.openxmlformats.org/officeDocument/2006/relationships/image" Target="../media/image12.jpeg"/></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_rels/slideMaster80.xml.rels><?xml version="1.0" encoding="UTF-8" standalone="yes"?>
<Relationships xmlns="http://schemas.openxmlformats.org/package/2006/relationships"><Relationship Id="rId1" Type="http://schemas.openxmlformats.org/officeDocument/2006/relationships/slideLayout" Target="../slideLayouts/slideLayout400.xml"/><Relationship Id="rId2" Type="http://schemas.openxmlformats.org/officeDocument/2006/relationships/theme" Target="../theme/theme80.xml"/></Relationships>
</file>

<file path=ppt/slideMasters/_rels/slideMaster81.xml.rels><?xml version="1.0" encoding="UTF-8" standalone="yes"?>
<Relationships xmlns="http://schemas.openxmlformats.org/package/2006/relationships"><Relationship Id="rId1" Type="http://schemas.openxmlformats.org/officeDocument/2006/relationships/slideLayout" Target="../slideLayouts/slideLayout401.xml"/><Relationship Id="rId2" Type="http://schemas.openxmlformats.org/officeDocument/2006/relationships/theme" Target="../theme/theme81.xml"/><Relationship Id="rId3" Type="http://schemas.openxmlformats.org/officeDocument/2006/relationships/image" Target="../media/image12.jpeg"/></Relationships>
</file>

<file path=ppt/slideMasters/_rels/slideMaster82.xml.rels><?xml version="1.0" encoding="UTF-8" standalone="yes"?>
<Relationships xmlns="http://schemas.openxmlformats.org/package/2006/relationships"><Relationship Id="rId1" Type="http://schemas.openxmlformats.org/officeDocument/2006/relationships/slideLayout" Target="../slideLayouts/slideLayout402.xml"/><Relationship Id="rId2" Type="http://schemas.openxmlformats.org/officeDocument/2006/relationships/theme" Target="../theme/theme82.xml"/></Relationships>
</file>

<file path=ppt/slideMasters/_rels/slideMaster83.xml.rels><?xml version="1.0" encoding="UTF-8" standalone="yes"?>
<Relationships xmlns="http://schemas.openxmlformats.org/package/2006/relationships"><Relationship Id="rId1" Type="http://schemas.openxmlformats.org/officeDocument/2006/relationships/slideLayout" Target="../slideLayouts/slideLayout403.xml"/><Relationship Id="rId2" Type="http://schemas.openxmlformats.org/officeDocument/2006/relationships/theme" Target="../theme/theme83.xml"/><Relationship Id="rId3" Type="http://schemas.openxmlformats.org/officeDocument/2006/relationships/image" Target="../media/image12.jpeg"/></Relationships>
</file>

<file path=ppt/slideMasters/_rels/slideMaster84.xml.rels><?xml version="1.0" encoding="UTF-8" standalone="yes"?>
<Relationships xmlns="http://schemas.openxmlformats.org/package/2006/relationships"><Relationship Id="rId1" Type="http://schemas.openxmlformats.org/officeDocument/2006/relationships/slideLayout" Target="../slideLayouts/slideLayout404.xml"/><Relationship Id="rId2" Type="http://schemas.openxmlformats.org/officeDocument/2006/relationships/theme" Target="../theme/theme84.xml"/></Relationships>
</file>

<file path=ppt/slideMasters/_rels/slideMaster85.xml.rels><?xml version="1.0" encoding="UTF-8" standalone="yes"?>
<Relationships xmlns="http://schemas.openxmlformats.org/package/2006/relationships"><Relationship Id="rId1" Type="http://schemas.openxmlformats.org/officeDocument/2006/relationships/slideLayout" Target="../slideLayouts/slideLayout405.xml"/><Relationship Id="rId2" Type="http://schemas.openxmlformats.org/officeDocument/2006/relationships/theme" Target="../theme/theme85.xml"/><Relationship Id="rId3" Type="http://schemas.openxmlformats.org/officeDocument/2006/relationships/image" Target="../media/image12.jpeg"/></Relationships>
</file>

<file path=ppt/slideMasters/_rels/slideMaster86.xml.rels><?xml version="1.0" encoding="UTF-8" standalone="yes"?>
<Relationships xmlns="http://schemas.openxmlformats.org/package/2006/relationships"><Relationship Id="rId1" Type="http://schemas.openxmlformats.org/officeDocument/2006/relationships/slideLayout" Target="../slideLayouts/slideLayout406.xml"/><Relationship Id="rId2" Type="http://schemas.openxmlformats.org/officeDocument/2006/relationships/theme" Target="../theme/theme86.xml"/><Relationship Id="rId3" Type="http://schemas.openxmlformats.org/officeDocument/2006/relationships/image" Target="../media/image12.jpeg"/></Relationships>
</file>

<file path=ppt/slideMasters/_rels/slideMaster87.xml.rels><?xml version="1.0" encoding="UTF-8" standalone="yes"?>
<Relationships xmlns="http://schemas.openxmlformats.org/package/2006/relationships"><Relationship Id="rId1" Type="http://schemas.openxmlformats.org/officeDocument/2006/relationships/slideLayout" Target="../slideLayouts/slideLayout407.xml"/><Relationship Id="rId2" Type="http://schemas.openxmlformats.org/officeDocument/2006/relationships/theme" Target="../theme/theme87.xml"/><Relationship Id="rId3" Type="http://schemas.openxmlformats.org/officeDocument/2006/relationships/image" Target="../media/image14.png"/></Relationships>
</file>

<file path=ppt/slideMasters/_rels/slideMaster88.xml.rels><?xml version="1.0" encoding="UTF-8" standalone="yes"?>
<Relationships xmlns="http://schemas.openxmlformats.org/package/2006/relationships"><Relationship Id="rId11" Type="http://schemas.openxmlformats.org/officeDocument/2006/relationships/slideLayout" Target="../slideLayouts/slideLayout418.xml"/><Relationship Id="rId12" Type="http://schemas.openxmlformats.org/officeDocument/2006/relationships/slideLayout" Target="../slideLayouts/slideLayout419.xml"/><Relationship Id="rId13" Type="http://schemas.openxmlformats.org/officeDocument/2006/relationships/theme" Target="../theme/theme88.xml"/><Relationship Id="rId14" Type="http://schemas.openxmlformats.org/officeDocument/2006/relationships/image" Target="../media/image12.jpeg"/><Relationship Id="rId1" Type="http://schemas.openxmlformats.org/officeDocument/2006/relationships/slideLayout" Target="../slideLayouts/slideLayout408.xml"/><Relationship Id="rId2" Type="http://schemas.openxmlformats.org/officeDocument/2006/relationships/slideLayout" Target="../slideLayouts/slideLayout409.xml"/><Relationship Id="rId3" Type="http://schemas.openxmlformats.org/officeDocument/2006/relationships/slideLayout" Target="../slideLayouts/slideLayout410.xml"/><Relationship Id="rId4" Type="http://schemas.openxmlformats.org/officeDocument/2006/relationships/slideLayout" Target="../slideLayouts/slideLayout411.xml"/><Relationship Id="rId5" Type="http://schemas.openxmlformats.org/officeDocument/2006/relationships/slideLayout" Target="../slideLayouts/slideLayout412.xml"/><Relationship Id="rId6" Type="http://schemas.openxmlformats.org/officeDocument/2006/relationships/slideLayout" Target="../slideLayouts/slideLayout413.xml"/><Relationship Id="rId7" Type="http://schemas.openxmlformats.org/officeDocument/2006/relationships/slideLayout" Target="../slideLayouts/slideLayout414.xml"/><Relationship Id="rId8" Type="http://schemas.openxmlformats.org/officeDocument/2006/relationships/slideLayout" Target="../slideLayouts/slideLayout415.xml"/><Relationship Id="rId9" Type="http://schemas.openxmlformats.org/officeDocument/2006/relationships/slideLayout" Target="../slideLayouts/slideLayout416.xml"/><Relationship Id="rId10" Type="http://schemas.openxmlformats.org/officeDocument/2006/relationships/slideLayout" Target="../slideLayouts/slideLayout417.xml"/></Relationships>
</file>

<file path=ppt/slideMasters/_rels/slideMaster9.xml.rels><?xml version="1.0" encoding="UTF-8" standalone="yes"?>
<Relationships xmlns="http://schemas.openxmlformats.org/package/2006/relationships"><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95350" r:id="rId1"/>
    <p:sldLayoutId id="2147495351" r:id="rId2"/>
    <p:sldLayoutId id="2147495352" r:id="rId3"/>
    <p:sldLayoutId id="2147495353" r:id="rId4"/>
    <p:sldLayoutId id="2147495354" r:id="rId5"/>
    <p:sldLayoutId id="2147495355" r:id="rId6"/>
    <p:sldLayoutId id="2147495356" r:id="rId7"/>
    <p:sldLayoutId id="2147495357" r:id="rId8"/>
    <p:sldLayoutId id="2147495358" r:id="rId9"/>
    <p:sldLayoutId id="2147495359" r:id="rId10"/>
    <p:sldLayoutId id="2147495360" r:id="rId11"/>
    <p:sldLayoutId id="2147495361" r:id="rId12"/>
  </p:sldLayoutIdLst>
  <p:hf sldNum="0" hdr="0" ftr="0" dt="0"/>
  <p:txStyles>
    <p:titleStyle>
      <a:lvl1pPr algn="ctr" rtl="0" eaLnBrk="0" fontAlgn="base" hangingPunct="0">
        <a:spcBef>
          <a:spcPct val="0"/>
        </a:spcBef>
        <a:spcAft>
          <a:spcPct val="0"/>
        </a:spcAft>
        <a:defRPr sz="3600" b="1">
          <a:solidFill>
            <a:srgbClr val="D7171E"/>
          </a:solidFill>
          <a:latin typeface="+mj-lt"/>
          <a:ea typeface="ＭＳ Ｐゴシック" pitchFamily="-107" charset="-128"/>
          <a:cs typeface="ＭＳ Ｐゴシック"/>
        </a:defRPr>
      </a:lvl1pPr>
      <a:lvl2pPr algn="ctr" rtl="0" eaLnBrk="0" fontAlgn="base" hangingPunct="0">
        <a:spcBef>
          <a:spcPct val="0"/>
        </a:spcBef>
        <a:spcAft>
          <a:spcPct val="0"/>
        </a:spcAft>
        <a:defRPr sz="3600" b="1">
          <a:solidFill>
            <a:srgbClr val="D7171E"/>
          </a:solidFill>
          <a:latin typeface="Tahoma" pitchFamily="34" charset="0"/>
          <a:ea typeface="ＭＳ Ｐゴシック" pitchFamily="-107" charset="-128"/>
          <a:cs typeface="ＭＳ Ｐゴシック"/>
        </a:defRPr>
      </a:lvl2pPr>
      <a:lvl3pPr algn="ctr" rtl="0" eaLnBrk="0" fontAlgn="base" hangingPunct="0">
        <a:spcBef>
          <a:spcPct val="0"/>
        </a:spcBef>
        <a:spcAft>
          <a:spcPct val="0"/>
        </a:spcAft>
        <a:defRPr sz="3600" b="1">
          <a:solidFill>
            <a:srgbClr val="D7171E"/>
          </a:solidFill>
          <a:latin typeface="Tahoma" pitchFamily="34" charset="0"/>
          <a:ea typeface="ＭＳ Ｐゴシック" pitchFamily="-107" charset="-128"/>
          <a:cs typeface="ＭＳ Ｐゴシック"/>
        </a:defRPr>
      </a:lvl3pPr>
      <a:lvl4pPr algn="ctr" rtl="0" eaLnBrk="0" fontAlgn="base" hangingPunct="0">
        <a:spcBef>
          <a:spcPct val="0"/>
        </a:spcBef>
        <a:spcAft>
          <a:spcPct val="0"/>
        </a:spcAft>
        <a:defRPr sz="3600" b="1">
          <a:solidFill>
            <a:srgbClr val="D7171E"/>
          </a:solidFill>
          <a:latin typeface="Tahoma" pitchFamily="34" charset="0"/>
          <a:ea typeface="ＭＳ Ｐゴシック" pitchFamily="-107" charset="-128"/>
          <a:cs typeface="ＭＳ Ｐゴシック"/>
        </a:defRPr>
      </a:lvl4pPr>
      <a:lvl5pPr algn="ctr" rtl="0" eaLnBrk="0" fontAlgn="base" hangingPunct="0">
        <a:spcBef>
          <a:spcPct val="0"/>
        </a:spcBef>
        <a:spcAft>
          <a:spcPct val="0"/>
        </a:spcAft>
        <a:defRPr sz="3600" b="1">
          <a:solidFill>
            <a:srgbClr val="D7171E"/>
          </a:solidFill>
          <a:latin typeface="Tahoma" pitchFamily="34" charset="0"/>
          <a:ea typeface="ＭＳ Ｐゴシック" pitchFamily="-107" charset="-128"/>
          <a:cs typeface="ＭＳ Ｐゴシック"/>
        </a:defRPr>
      </a:lvl5pPr>
      <a:lvl6pPr marL="457177" algn="ctr" rtl="0" fontAlgn="base">
        <a:spcBef>
          <a:spcPct val="0"/>
        </a:spcBef>
        <a:spcAft>
          <a:spcPct val="0"/>
        </a:spcAft>
        <a:defRPr sz="3600" b="1">
          <a:solidFill>
            <a:srgbClr val="D7171E"/>
          </a:solidFill>
          <a:latin typeface="Tahoma" pitchFamily="34" charset="0"/>
        </a:defRPr>
      </a:lvl6pPr>
      <a:lvl7pPr marL="914353" algn="ctr" rtl="0" fontAlgn="base">
        <a:spcBef>
          <a:spcPct val="0"/>
        </a:spcBef>
        <a:spcAft>
          <a:spcPct val="0"/>
        </a:spcAft>
        <a:defRPr sz="3600" b="1">
          <a:solidFill>
            <a:srgbClr val="D7171E"/>
          </a:solidFill>
          <a:latin typeface="Tahoma" pitchFamily="34" charset="0"/>
        </a:defRPr>
      </a:lvl7pPr>
      <a:lvl8pPr marL="1371530" algn="ctr" rtl="0" fontAlgn="base">
        <a:spcBef>
          <a:spcPct val="0"/>
        </a:spcBef>
        <a:spcAft>
          <a:spcPct val="0"/>
        </a:spcAft>
        <a:defRPr sz="3600" b="1">
          <a:solidFill>
            <a:srgbClr val="D7171E"/>
          </a:solidFill>
          <a:latin typeface="Tahoma" pitchFamily="34" charset="0"/>
        </a:defRPr>
      </a:lvl8pPr>
      <a:lvl9pPr marL="1828706" algn="ctr" rtl="0" fontAlgn="base">
        <a:spcBef>
          <a:spcPct val="0"/>
        </a:spcBef>
        <a:spcAft>
          <a:spcPct val="0"/>
        </a:spcAft>
        <a:defRPr sz="3600" b="1">
          <a:solidFill>
            <a:srgbClr val="D7171E"/>
          </a:solidFill>
          <a:latin typeface="Tahoma" pitchFamily="34" charset="0"/>
        </a:defRPr>
      </a:lvl9pPr>
    </p:titleStyle>
    <p:bodyStyle>
      <a:lvl1pPr marL="341313" indent="-341313" algn="l" rtl="0" eaLnBrk="0" fontAlgn="base" hangingPunct="0">
        <a:spcBef>
          <a:spcPct val="20000"/>
        </a:spcBef>
        <a:spcAft>
          <a:spcPct val="0"/>
        </a:spcAft>
        <a:buClr>
          <a:schemeClr val="accent1"/>
        </a:buClr>
        <a:buSzPct val="75000"/>
        <a:buFont typeface="Wingdings" pitchFamily="2" charset="2"/>
        <a:buChar char="n"/>
        <a:defRPr sz="3000">
          <a:solidFill>
            <a:schemeClr val="tx1"/>
          </a:solidFill>
          <a:latin typeface="+mn-lt"/>
          <a:ea typeface="ＭＳ Ｐゴシック" pitchFamily="-107" charset="-128"/>
          <a:cs typeface="ＭＳ Ｐゴシック"/>
        </a:defRPr>
      </a:lvl1pPr>
      <a:lvl2pPr marL="741363" indent="-284163" algn="l" rtl="0" eaLnBrk="0" fontAlgn="base" hangingPunct="0">
        <a:spcBef>
          <a:spcPct val="20000"/>
        </a:spcBef>
        <a:spcAft>
          <a:spcPct val="0"/>
        </a:spcAft>
        <a:buClr>
          <a:schemeClr val="accent2"/>
        </a:buClr>
        <a:buSzPct val="80000"/>
        <a:buFont typeface="Wingdings" pitchFamily="2" charset="2"/>
        <a:buChar char="¨"/>
        <a:defRPr sz="2000">
          <a:solidFill>
            <a:schemeClr val="tx1"/>
          </a:solidFill>
          <a:latin typeface="ETH Light" charset="0"/>
          <a:ea typeface="ＭＳ Ｐゴシック" pitchFamily="-107" charset="-128"/>
          <a:cs typeface="ＭＳ Ｐゴシック"/>
        </a:defRPr>
      </a:lvl2pPr>
      <a:lvl3pPr marL="1141413" indent="-227013"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j-lt"/>
          <a:ea typeface="ＭＳ Ｐゴシック" pitchFamily="-107" charset="-128"/>
          <a:cs typeface="ＭＳ Ｐゴシック"/>
        </a:defRPr>
      </a:lvl3pPr>
      <a:lvl4pPr marL="1598613" indent="-227013" algn="l" rtl="0" eaLnBrk="0" fontAlgn="base" hangingPunct="0">
        <a:spcBef>
          <a:spcPct val="20000"/>
        </a:spcBef>
        <a:spcAft>
          <a:spcPct val="0"/>
        </a:spcAft>
        <a:buClr>
          <a:schemeClr val="accent2"/>
        </a:buClr>
        <a:buSzPct val="70000"/>
        <a:buFont typeface="Wingdings" pitchFamily="2" charset="2"/>
        <a:buChar char="¨"/>
        <a:defRPr sz="1600">
          <a:solidFill>
            <a:schemeClr val="tx1"/>
          </a:solidFill>
          <a:latin typeface="+mj-lt"/>
          <a:ea typeface="ＭＳ Ｐゴシック" pitchFamily="-107" charset="-128"/>
          <a:cs typeface="ＭＳ Ｐゴシック"/>
        </a:defRPr>
      </a:lvl4pPr>
      <a:lvl5pPr marL="2055813" indent="-227013" algn="l" rtl="0" eaLnBrk="0" fontAlgn="base" hangingPunct="0">
        <a:spcBef>
          <a:spcPct val="20000"/>
        </a:spcBef>
        <a:spcAft>
          <a:spcPct val="0"/>
        </a:spcAft>
        <a:buClr>
          <a:schemeClr val="accent1"/>
        </a:buClr>
        <a:buFont typeface="Wingdings" pitchFamily="2" charset="2"/>
        <a:buChar char="§"/>
        <a:defRPr>
          <a:solidFill>
            <a:schemeClr val="tx1"/>
          </a:solidFill>
          <a:latin typeface="+mj-lt"/>
          <a:ea typeface="ＭＳ Ｐゴシック" pitchFamily="-107" charset="-128"/>
          <a:cs typeface="ＭＳ Ｐゴシック"/>
        </a:defRPr>
      </a:lvl5pPr>
      <a:lvl6pPr marL="2514471" indent="-228588" algn="l" rtl="0" fontAlgn="base">
        <a:spcBef>
          <a:spcPct val="20000"/>
        </a:spcBef>
        <a:spcAft>
          <a:spcPct val="0"/>
        </a:spcAft>
        <a:buClr>
          <a:schemeClr val="accent1"/>
        </a:buClr>
        <a:buFont typeface="Wingdings" pitchFamily="2" charset="2"/>
        <a:buChar char="§"/>
        <a:defRPr>
          <a:solidFill>
            <a:schemeClr val="tx1"/>
          </a:solidFill>
          <a:latin typeface="+mj-lt"/>
        </a:defRPr>
      </a:lvl6pPr>
      <a:lvl7pPr marL="2971648" indent="-228588" algn="l" rtl="0" fontAlgn="base">
        <a:spcBef>
          <a:spcPct val="20000"/>
        </a:spcBef>
        <a:spcAft>
          <a:spcPct val="0"/>
        </a:spcAft>
        <a:buClr>
          <a:schemeClr val="accent1"/>
        </a:buClr>
        <a:buFont typeface="Wingdings" pitchFamily="2" charset="2"/>
        <a:buChar char="§"/>
        <a:defRPr>
          <a:solidFill>
            <a:schemeClr val="tx1"/>
          </a:solidFill>
          <a:latin typeface="+mj-lt"/>
        </a:defRPr>
      </a:lvl7pPr>
      <a:lvl8pPr marL="3428825" indent="-228588" algn="l" rtl="0" fontAlgn="base">
        <a:spcBef>
          <a:spcPct val="20000"/>
        </a:spcBef>
        <a:spcAft>
          <a:spcPct val="0"/>
        </a:spcAft>
        <a:buClr>
          <a:schemeClr val="accent1"/>
        </a:buClr>
        <a:buFont typeface="Wingdings" pitchFamily="2" charset="2"/>
        <a:buChar char="§"/>
        <a:defRPr>
          <a:solidFill>
            <a:schemeClr val="tx1"/>
          </a:solidFill>
          <a:latin typeface="+mj-lt"/>
        </a:defRPr>
      </a:lvl8pPr>
      <a:lvl9pPr marL="3886001" indent="-228588" algn="l" rtl="0" fontAlgn="base">
        <a:spcBef>
          <a:spcPct val="20000"/>
        </a:spcBef>
        <a:spcAft>
          <a:spcPct val="0"/>
        </a:spcAft>
        <a:buClr>
          <a:schemeClr val="accent1"/>
        </a:buClr>
        <a:buFont typeface="Wingdings" pitchFamily="2" charset="2"/>
        <a:buChar char="§"/>
        <a:defRPr>
          <a:solidFill>
            <a:schemeClr val="tx1"/>
          </a:solidFill>
          <a:latin typeface="+mj-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530" name="Title Placeholder 1"/>
          <p:cNvSpPr>
            <a:spLocks noGrp="1"/>
          </p:cNvSpPr>
          <p:nvPr>
            <p:ph type="title"/>
          </p:nvPr>
        </p:nvSpPr>
        <p:spPr bwMode="auto">
          <a:xfrm>
            <a:off x="928688" y="0"/>
            <a:ext cx="7758112" cy="5715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endParaRPr lang="en-GB" smtClean="0"/>
          </a:p>
        </p:txBody>
      </p:sp>
      <p:sp>
        <p:nvSpPr>
          <p:cNvPr id="22531" name="Text Placeholder 2"/>
          <p:cNvSpPr>
            <a:spLocks noGrp="1"/>
          </p:cNvSpPr>
          <p:nvPr>
            <p:ph type="body" idx="1"/>
          </p:nvPr>
        </p:nvSpPr>
        <p:spPr bwMode="auto">
          <a:xfrm>
            <a:off x="142875" y="714375"/>
            <a:ext cx="8858250" cy="5411788"/>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35" tIns="45718" rIns="91435" bIns="45718" numCol="1" anchor="ctr" anchorCtr="0" compatLnSpc="1">
            <a:prstTxWarp prst="textNoShape">
              <a:avLst/>
            </a:prstTxWarp>
          </a:bodyPr>
          <a:lstStyle>
            <a:lvl1pPr>
              <a:defRPr sz="1200">
                <a:solidFill>
                  <a:srgbClr val="898989"/>
                </a:solidFill>
                <a:latin typeface="Times New Roman" pitchFamily="18" charset="0"/>
                <a:ea typeface="ＭＳ Ｐゴシック" pitchFamily="-107" charset="-128"/>
                <a:cs typeface="+mn-cs"/>
              </a:defRPr>
            </a:lvl1pPr>
          </a:lstStyle>
          <a:p>
            <a:pPr>
              <a:defRPr/>
            </a:pP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35" tIns="45718" rIns="91435" bIns="45718" rtlCol="0" anchor="ctr"/>
          <a:lstStyle>
            <a:lvl1pPr algn="ctr" fontAlgn="auto">
              <a:spcBef>
                <a:spcPts val="0"/>
              </a:spcBef>
              <a:spcAft>
                <a:spcPts val="0"/>
              </a:spcAft>
              <a:defRPr sz="1200">
                <a:solidFill>
                  <a:prstClr val="black">
                    <a:tint val="75000"/>
                  </a:prstClr>
                </a:solidFill>
                <a:latin typeface="Times New Roman"/>
                <a:ea typeface="ＭＳ Ｐゴシック" pitchFamily="-107" charset="-128"/>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35" tIns="45718" rIns="91435" bIns="45718" numCol="1" anchor="ctr" anchorCtr="0" compatLnSpc="1">
            <a:prstTxWarp prst="textNoShape">
              <a:avLst/>
            </a:prstTxWarp>
          </a:bodyPr>
          <a:lstStyle>
            <a:lvl1pPr algn="r">
              <a:defRPr sz="1200">
                <a:solidFill>
                  <a:srgbClr val="898989"/>
                </a:solidFill>
                <a:latin typeface="Times New Roman" pitchFamily="18" charset="0"/>
                <a:ea typeface="ＭＳ Ｐゴシック" charset="-128"/>
              </a:defRPr>
            </a:lvl1pPr>
          </a:lstStyle>
          <a:p>
            <a:pPr>
              <a:defRPr/>
            </a:pPr>
            <a:fld id="{CC23D841-ECAA-4B8C-A22A-54AB9D85249F}" type="slidenum">
              <a:rPr lang="en-GB"/>
              <a:pPr>
                <a:defRPr/>
              </a:pPr>
              <a:t>‹n.›</a:t>
            </a:fld>
            <a:endParaRPr lang="en-GB"/>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32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200">
          <a:solidFill>
            <a:schemeClr val="tx1"/>
          </a:solidFill>
          <a:latin typeface="Comic Sans MS" pitchFamily="66" charset="0"/>
          <a:ea typeface="ＭＳ Ｐゴシック" pitchFamily="-107" charset="-128"/>
          <a:cs typeface="ＭＳ Ｐゴシック" pitchFamily="-107" charset="-128"/>
        </a:defRPr>
      </a:lvl2pPr>
      <a:lvl3pPr algn="ctr" rtl="0" eaLnBrk="0" fontAlgn="base" hangingPunct="0">
        <a:spcBef>
          <a:spcPct val="0"/>
        </a:spcBef>
        <a:spcAft>
          <a:spcPct val="0"/>
        </a:spcAft>
        <a:defRPr sz="3200">
          <a:solidFill>
            <a:schemeClr val="tx1"/>
          </a:solidFill>
          <a:latin typeface="Comic Sans MS" pitchFamily="66" charset="0"/>
          <a:ea typeface="ＭＳ Ｐゴシック" pitchFamily="-107" charset="-128"/>
          <a:cs typeface="ＭＳ Ｐゴシック" pitchFamily="-107" charset="-128"/>
        </a:defRPr>
      </a:lvl3pPr>
      <a:lvl4pPr algn="ctr" rtl="0" eaLnBrk="0" fontAlgn="base" hangingPunct="0">
        <a:spcBef>
          <a:spcPct val="0"/>
        </a:spcBef>
        <a:spcAft>
          <a:spcPct val="0"/>
        </a:spcAft>
        <a:defRPr sz="3200">
          <a:solidFill>
            <a:schemeClr val="tx1"/>
          </a:solidFill>
          <a:latin typeface="Comic Sans MS" pitchFamily="66" charset="0"/>
          <a:ea typeface="ＭＳ Ｐゴシック" pitchFamily="-107" charset="-128"/>
          <a:cs typeface="ＭＳ Ｐゴシック" pitchFamily="-107" charset="-128"/>
        </a:defRPr>
      </a:lvl4pPr>
      <a:lvl5pPr algn="ctr" rtl="0" eaLnBrk="0" fontAlgn="base" hangingPunct="0">
        <a:spcBef>
          <a:spcPct val="0"/>
        </a:spcBef>
        <a:spcAft>
          <a:spcPct val="0"/>
        </a:spcAft>
        <a:defRPr sz="3200">
          <a:solidFill>
            <a:schemeClr val="tx1"/>
          </a:solidFill>
          <a:latin typeface="Comic Sans MS" pitchFamily="66" charset="0"/>
          <a:ea typeface="ＭＳ Ｐゴシック" pitchFamily="-107" charset="-128"/>
          <a:cs typeface="ＭＳ Ｐゴシック" pitchFamily="-107" charset="-128"/>
        </a:defRPr>
      </a:lvl5pPr>
      <a:lvl6pPr marL="457177" algn="ctr" rtl="0" fontAlgn="base">
        <a:spcBef>
          <a:spcPct val="0"/>
        </a:spcBef>
        <a:spcAft>
          <a:spcPct val="0"/>
        </a:spcAft>
        <a:defRPr sz="3200">
          <a:solidFill>
            <a:schemeClr val="tx1"/>
          </a:solidFill>
          <a:latin typeface="Comic Sans MS" pitchFamily="66" charset="0"/>
        </a:defRPr>
      </a:lvl6pPr>
      <a:lvl7pPr marL="914353" algn="ctr" rtl="0" fontAlgn="base">
        <a:spcBef>
          <a:spcPct val="0"/>
        </a:spcBef>
        <a:spcAft>
          <a:spcPct val="0"/>
        </a:spcAft>
        <a:defRPr sz="3200">
          <a:solidFill>
            <a:schemeClr val="tx1"/>
          </a:solidFill>
          <a:latin typeface="Comic Sans MS" pitchFamily="66" charset="0"/>
        </a:defRPr>
      </a:lvl7pPr>
      <a:lvl8pPr marL="1371530" algn="ctr" rtl="0" fontAlgn="base">
        <a:spcBef>
          <a:spcPct val="0"/>
        </a:spcBef>
        <a:spcAft>
          <a:spcPct val="0"/>
        </a:spcAft>
        <a:defRPr sz="3200">
          <a:solidFill>
            <a:schemeClr val="tx1"/>
          </a:solidFill>
          <a:latin typeface="Comic Sans MS" pitchFamily="66" charset="0"/>
        </a:defRPr>
      </a:lvl8pPr>
      <a:lvl9pPr marL="1828706" algn="ctr" rtl="0" fontAlgn="base">
        <a:spcBef>
          <a:spcPct val="0"/>
        </a:spcBef>
        <a:spcAft>
          <a:spcPct val="0"/>
        </a:spcAft>
        <a:defRPr sz="3200">
          <a:solidFill>
            <a:schemeClr val="tx1"/>
          </a:solidFill>
          <a:latin typeface="Comic Sans MS" pitchFamily="66" charset="0"/>
        </a:defRPr>
      </a:lvl9pPr>
    </p:titleStyle>
    <p:bodyStyle>
      <a:lvl1pPr marL="341313" indent="-341313" algn="l" rtl="0" eaLnBrk="0" fontAlgn="base" hangingPunct="0">
        <a:spcBef>
          <a:spcPct val="20000"/>
        </a:spcBef>
        <a:spcAft>
          <a:spcPct val="0"/>
        </a:spcAft>
        <a:buFont typeface="Wingdings" pitchFamily="2" charset="2"/>
        <a:buChar char="Ø"/>
        <a:defRPr sz="2800" kern="1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07" charset="-128"/>
          <a:cs typeface="+mn-cs"/>
        </a:defRPr>
      </a:lvl2pPr>
      <a:lvl3pPr marL="1141413" indent="-227013"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7" charset="-128"/>
          <a:cs typeface="+mn-cs"/>
        </a:defRPr>
      </a:lvl3pPr>
      <a:lvl4pPr marL="1598613" indent="-227013" algn="l" rtl="0" eaLnBrk="0" fontAlgn="base" hangingPunct="0">
        <a:spcBef>
          <a:spcPct val="20000"/>
        </a:spcBef>
        <a:spcAft>
          <a:spcPct val="0"/>
        </a:spcAft>
        <a:buFont typeface="Arial" pitchFamily="34" charset="0"/>
        <a:buChar char="–"/>
        <a:defRPr kern="1200">
          <a:solidFill>
            <a:schemeClr val="tx1"/>
          </a:solidFill>
          <a:latin typeface="+mn-lt"/>
          <a:ea typeface="ＭＳ Ｐゴシック" pitchFamily="-107" charset="-128"/>
          <a:cs typeface="+mn-cs"/>
        </a:defRPr>
      </a:lvl4pPr>
      <a:lvl5pPr marL="2055813" indent="-227013" algn="l" rtl="0" eaLnBrk="0" fontAlgn="base" hangingPunct="0">
        <a:spcBef>
          <a:spcPct val="20000"/>
        </a:spcBef>
        <a:spcAft>
          <a:spcPct val="0"/>
        </a:spcAft>
        <a:buFont typeface="Arial" pitchFamily="34" charset="0"/>
        <a:buChar char="•"/>
        <a:defRPr kern="1200">
          <a:solidFill>
            <a:schemeClr val="tx1"/>
          </a:solidFill>
          <a:latin typeface="+mn-lt"/>
          <a:ea typeface="ＭＳ Ｐゴシック" pitchFamily="-107" charset="-128"/>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D0FAC5"/>
            </a:gs>
            <a:gs pos="100000">
              <a:srgbClr val="E2EDC5"/>
            </a:gs>
          </a:gsLst>
          <a:lin ang="5400000" scaled="1"/>
        </a:gradFill>
        <a:effectLst/>
      </p:bgPr>
    </p:bg>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bwMode="auto">
          <a:xfrm>
            <a:off x="179388" y="1600200"/>
            <a:ext cx="8785225"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3555" name="Picture 8"/>
          <p:cNvPicPr>
            <a:picLocks noChangeAspect="1" noChangeArrowheads="1"/>
          </p:cNvPicPr>
          <p:nvPr/>
        </p:nvPicPr>
        <p:blipFill>
          <a:blip r:embed="rId2" cstate="print"/>
          <a:srcRect/>
          <a:stretch>
            <a:fillRect/>
          </a:stretch>
        </p:blipFill>
        <p:spPr bwMode="auto">
          <a:xfrm>
            <a:off x="8153400" y="0"/>
            <a:ext cx="990600" cy="990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400">
          <a:solidFill>
            <a:srgbClr val="FF0000"/>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rgbClr val="FF0000"/>
          </a:solidFill>
          <a:latin typeface="Arial"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rgbClr val="FF0000"/>
          </a:solidFill>
          <a:latin typeface="Arial"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rgbClr val="FF0000"/>
          </a:solidFill>
          <a:latin typeface="Arial"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rgbClr val="FF0000"/>
          </a:solidFill>
          <a:latin typeface="Arial" pitchFamily="34"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rgbClr val="FF0000"/>
          </a:solidFill>
          <a:latin typeface="Arial" pitchFamily="34" charset="0"/>
        </a:defRPr>
      </a:lvl6pPr>
      <a:lvl7pPr marL="914353" algn="ctr" rtl="0" fontAlgn="base">
        <a:spcBef>
          <a:spcPct val="0"/>
        </a:spcBef>
        <a:spcAft>
          <a:spcPct val="0"/>
        </a:spcAft>
        <a:defRPr sz="4400">
          <a:solidFill>
            <a:srgbClr val="FF0000"/>
          </a:solidFill>
          <a:latin typeface="Arial" pitchFamily="34" charset="0"/>
        </a:defRPr>
      </a:lvl7pPr>
      <a:lvl8pPr marL="1371530" algn="ctr" rtl="0" fontAlgn="base">
        <a:spcBef>
          <a:spcPct val="0"/>
        </a:spcBef>
        <a:spcAft>
          <a:spcPct val="0"/>
        </a:spcAft>
        <a:defRPr sz="4400">
          <a:solidFill>
            <a:srgbClr val="FF0000"/>
          </a:solidFill>
          <a:latin typeface="Arial" pitchFamily="34" charset="0"/>
        </a:defRPr>
      </a:lvl8pPr>
      <a:lvl9pPr marL="1828706" algn="ctr" rtl="0" fontAlgn="base">
        <a:spcBef>
          <a:spcPct val="0"/>
        </a:spcBef>
        <a:spcAft>
          <a:spcPct val="0"/>
        </a:spcAft>
        <a:defRPr sz="4400">
          <a:solidFill>
            <a:srgbClr val="FF0000"/>
          </a:solidFill>
          <a:latin typeface="Arial" pitchFamily="34" charset="0"/>
        </a:defRPr>
      </a:lvl9pPr>
    </p:titleStyle>
    <p:bodyStyle>
      <a:lvl1pPr marL="341313" indent="-341313" algn="l" rtl="0" eaLnBrk="0" fontAlgn="base" hangingPunct="0">
        <a:spcBef>
          <a:spcPct val="20000"/>
        </a:spcBef>
        <a:spcAft>
          <a:spcPct val="0"/>
        </a:spcAft>
        <a:buFont typeface="Wingdings" pitchFamily="2" charset="2"/>
        <a:buChar char="ü"/>
        <a:defRPr sz="3200">
          <a:solidFill>
            <a:schemeClr val="accent2"/>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Font typeface="Wingdings" pitchFamily="2" charset="2"/>
        <a:buChar char="Ø"/>
        <a:defRPr sz="2800">
          <a:solidFill>
            <a:srgbClr val="663300"/>
          </a:solidFill>
          <a:latin typeface="+mn-lt"/>
          <a:ea typeface="ＭＳ Ｐゴシック" pitchFamily="-107"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Text Placeholder 12"/>
          <p:cNvSpPr>
            <a:spLocks noGrp="1"/>
          </p:cNvSpPr>
          <p:nvPr>
            <p:ph type="body" idx="1"/>
          </p:nvPr>
        </p:nvSpPr>
        <p:spPr bwMode="auto">
          <a:xfrm>
            <a:off x="228600" y="1179513"/>
            <a:ext cx="8686800" cy="55626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 name="Slide Number Placeholder 22"/>
          <p:cNvSpPr>
            <a:spLocks noGrp="1"/>
          </p:cNvSpPr>
          <p:nvPr>
            <p:ph type="sldNum" sz="quarter" idx="4"/>
          </p:nvPr>
        </p:nvSpPr>
        <p:spPr>
          <a:xfrm>
            <a:off x="8537575" y="6521450"/>
            <a:ext cx="609600" cy="365125"/>
          </a:xfrm>
          <a:prstGeom prst="rect">
            <a:avLst/>
          </a:prstGeom>
        </p:spPr>
        <p:txBody>
          <a:bodyPr vert="horz" wrap="square" lIns="91402" tIns="45702" rIns="91402" bIns="45702" numCol="1" anchor="b" anchorCtr="0" compatLnSpc="1">
            <a:prstTxWarp prst="textNoShape">
              <a:avLst/>
            </a:prstTxWarp>
          </a:bodyPr>
          <a:lstStyle>
            <a:lvl1pPr algn="r">
              <a:defRPr sz="1200">
                <a:solidFill>
                  <a:srgbClr val="000000"/>
                </a:solidFill>
                <a:latin typeface="Arial" pitchFamily="34" charset="0"/>
                <a:ea typeface="ＭＳ Ｐゴシック" charset="-128"/>
                <a:cs typeface="Times New Roman" pitchFamily="18" charset="0"/>
              </a:defRPr>
            </a:lvl1pPr>
          </a:lstStyle>
          <a:p>
            <a:pPr>
              <a:defRPr/>
            </a:pPr>
            <a:fld id="{890421A6-F215-4754-BBF3-AEACF0437A25}" type="slidenum">
              <a:rPr lang="en-US"/>
              <a:pPr>
                <a:defRPr/>
              </a:pPr>
              <a:t>‹n.›</a:t>
            </a:fld>
            <a:endParaRPr lang="en-US"/>
          </a:p>
        </p:txBody>
      </p:sp>
      <p:sp>
        <p:nvSpPr>
          <p:cNvPr id="29" name="Title Placeholder 28"/>
          <p:cNvSpPr>
            <a:spLocks noGrp="1"/>
          </p:cNvSpPr>
          <p:nvPr>
            <p:ph type="title"/>
          </p:nvPr>
        </p:nvSpPr>
        <p:spPr>
          <a:xfrm>
            <a:off x="1066800" y="0"/>
            <a:ext cx="7467600" cy="914400"/>
          </a:xfrm>
          <a:prstGeom prst="rect">
            <a:avLst/>
          </a:prstGeom>
        </p:spPr>
        <p:txBody>
          <a:bodyPr vert="horz" lIns="91402" tIns="45702" rIns="91402" bIns="45702" rtlCol="0" anchor="ctr">
            <a:normAutofit/>
          </a:bodyPr>
          <a:lstStyle/>
          <a:p>
            <a:r>
              <a:rPr lang="en-US" dirty="0" smtClean="0"/>
              <a:t>Click to edit Master title style</a:t>
            </a:r>
            <a:endParaRPr lang="en-US" dirty="0"/>
          </a:p>
        </p:txBody>
      </p:sp>
      <p:sp>
        <p:nvSpPr>
          <p:cNvPr id="37893" name="Footer Placeholder 4"/>
          <p:cNvSpPr txBox="1">
            <a:spLocks/>
          </p:cNvSpPr>
          <p:nvPr/>
        </p:nvSpPr>
        <p:spPr bwMode="auto">
          <a:xfrm rot="-5400000">
            <a:off x="-2867025" y="3733800"/>
            <a:ext cx="5867400" cy="228600"/>
          </a:xfrm>
          <a:prstGeom prst="rect">
            <a:avLst/>
          </a:prstGeom>
          <a:noFill/>
          <a:ln>
            <a:noFill/>
          </a:ln>
          <a:extLst/>
        </p:spPr>
        <p:txBody>
          <a:bodyPr lIns="91435" tIns="45718" rIns="91435" bIns="45718"/>
          <a:lstStyle>
            <a:lvl1pPr defTabSz="912813" eaLnBrk="0" hangingPunct="0">
              <a:defRPr sz="2400">
                <a:solidFill>
                  <a:schemeClr val="tx2"/>
                </a:solidFill>
                <a:latin typeface="Comic Sans MS" charset="0"/>
                <a:ea typeface="ＭＳ Ｐゴシック" charset="0"/>
                <a:cs typeface="ＭＳ Ｐゴシック" charset="0"/>
              </a:defRPr>
            </a:lvl1pPr>
            <a:lvl2pPr marL="742950" indent="-285750" defTabSz="912813" eaLnBrk="0" hangingPunct="0">
              <a:defRPr sz="2400">
                <a:solidFill>
                  <a:schemeClr val="tx2"/>
                </a:solidFill>
                <a:latin typeface="Comic Sans MS" charset="0"/>
                <a:ea typeface="ＭＳ Ｐゴシック" charset="0"/>
              </a:defRPr>
            </a:lvl2pPr>
            <a:lvl3pPr marL="1143000" indent="-228600" defTabSz="912813" eaLnBrk="0" hangingPunct="0">
              <a:defRPr sz="2400">
                <a:solidFill>
                  <a:schemeClr val="tx2"/>
                </a:solidFill>
                <a:latin typeface="Comic Sans MS" charset="0"/>
                <a:ea typeface="ＭＳ Ｐゴシック" charset="0"/>
              </a:defRPr>
            </a:lvl3pPr>
            <a:lvl4pPr marL="1600200" indent="-228600" defTabSz="912813" eaLnBrk="0" hangingPunct="0">
              <a:defRPr sz="2400">
                <a:solidFill>
                  <a:schemeClr val="tx2"/>
                </a:solidFill>
                <a:latin typeface="Comic Sans MS" charset="0"/>
                <a:ea typeface="ＭＳ Ｐゴシック" charset="0"/>
              </a:defRPr>
            </a:lvl4pPr>
            <a:lvl5pPr marL="2057400" indent="-228600" defTabSz="912813" eaLnBrk="0" hangingPunct="0">
              <a:defRPr sz="2400">
                <a:solidFill>
                  <a:schemeClr val="tx2"/>
                </a:solidFill>
                <a:latin typeface="Comic Sans MS" charset="0"/>
                <a:ea typeface="ＭＳ Ｐゴシック" charset="0"/>
              </a:defRPr>
            </a:lvl5pPr>
            <a:lvl6pPr marL="2514600" indent="-228600" defTabSz="912813" eaLnBrk="0" fontAlgn="base" hangingPunct="0">
              <a:spcBef>
                <a:spcPct val="0"/>
              </a:spcBef>
              <a:spcAft>
                <a:spcPct val="0"/>
              </a:spcAft>
              <a:defRPr sz="2400">
                <a:solidFill>
                  <a:schemeClr val="tx2"/>
                </a:solidFill>
                <a:latin typeface="Comic Sans MS" charset="0"/>
                <a:ea typeface="ＭＳ Ｐゴシック" charset="0"/>
              </a:defRPr>
            </a:lvl6pPr>
            <a:lvl7pPr marL="2971800" indent="-228600" defTabSz="912813" eaLnBrk="0" fontAlgn="base" hangingPunct="0">
              <a:spcBef>
                <a:spcPct val="0"/>
              </a:spcBef>
              <a:spcAft>
                <a:spcPct val="0"/>
              </a:spcAft>
              <a:defRPr sz="2400">
                <a:solidFill>
                  <a:schemeClr val="tx2"/>
                </a:solidFill>
                <a:latin typeface="Comic Sans MS" charset="0"/>
                <a:ea typeface="ＭＳ Ｐゴシック" charset="0"/>
              </a:defRPr>
            </a:lvl7pPr>
            <a:lvl8pPr marL="3429000" indent="-228600" defTabSz="912813" eaLnBrk="0" fontAlgn="base" hangingPunct="0">
              <a:spcBef>
                <a:spcPct val="0"/>
              </a:spcBef>
              <a:spcAft>
                <a:spcPct val="0"/>
              </a:spcAft>
              <a:defRPr sz="2400">
                <a:solidFill>
                  <a:schemeClr val="tx2"/>
                </a:solidFill>
                <a:latin typeface="Comic Sans MS" charset="0"/>
                <a:ea typeface="ＭＳ Ｐゴシック" charset="0"/>
              </a:defRPr>
            </a:lvl8pPr>
            <a:lvl9pPr marL="3886200" indent="-228600" defTabSz="912813" eaLnBrk="0" fontAlgn="base" hangingPunct="0">
              <a:spcBef>
                <a:spcPct val="0"/>
              </a:spcBef>
              <a:spcAft>
                <a:spcPct val="0"/>
              </a:spcAft>
              <a:defRPr sz="2400">
                <a:solidFill>
                  <a:schemeClr val="tx2"/>
                </a:solidFill>
                <a:latin typeface="Comic Sans MS" charset="0"/>
                <a:ea typeface="ＭＳ Ｐゴシック" charset="0"/>
              </a:defRPr>
            </a:lvl9pPr>
          </a:lstStyle>
          <a:p>
            <a:pPr algn="just" eaLnBrk="1" hangingPunct="1">
              <a:defRPr/>
            </a:pPr>
            <a:r>
              <a:rPr lang="en-US" sz="1100" i="1" smtClean="0">
                <a:solidFill>
                  <a:srgbClr val="7F7F7F"/>
                </a:solidFill>
                <a:latin typeface="Arial" charset="0"/>
              </a:rPr>
              <a:t>July 4</a:t>
            </a:r>
            <a:r>
              <a:rPr lang="en-US" sz="1100" i="1" baseline="30000" smtClean="0">
                <a:solidFill>
                  <a:srgbClr val="7F7F7F"/>
                </a:solidFill>
                <a:latin typeface="Arial" charset="0"/>
              </a:rPr>
              <a:t>th</a:t>
            </a:r>
            <a:r>
              <a:rPr lang="en-US" sz="1100" i="1" smtClean="0">
                <a:solidFill>
                  <a:srgbClr val="7F7F7F"/>
                </a:solidFill>
                <a:latin typeface="Arial" charset="0"/>
              </a:rPr>
              <a:t> 2012  The Status of the Higgs Search    J. Incandela for the CMS COLLABORATION</a:t>
            </a:r>
          </a:p>
        </p:txBody>
      </p:sp>
      <p:pic>
        <p:nvPicPr>
          <p:cNvPr id="7" name="Picture 6"/>
          <p:cNvPicPr>
            <a:picLocks noChangeAspect="1" noChangeArrowheads="1"/>
          </p:cNvPicPr>
          <p:nvPr/>
        </p:nvPicPr>
        <p:blipFill>
          <a:blip r:embed="rId3" cstate="print"/>
          <a:srcRect l="18205" t="23021" r="17239" b="29629"/>
          <a:stretch>
            <a:fillRect/>
          </a:stretch>
        </p:blipFill>
        <p:spPr bwMode="auto">
          <a:xfrm>
            <a:off x="0" y="2"/>
            <a:ext cx="914400" cy="868679"/>
          </a:xfrm>
          <a:prstGeom prst="rect">
            <a:avLst/>
          </a:prstGeom>
          <a:noFill/>
          <a:ln w="9525" algn="ctr">
            <a:noFill/>
            <a:miter lim="800000"/>
            <a:headEnd/>
            <a:tailEnd/>
          </a:ln>
          <a:effectLst>
            <a:reflection blurRad="6350" stA="50000" endA="300" endPos="38500" dist="50800" dir="5400000" sy="-100000" algn="bl" rotWithShape="0"/>
          </a:effectLst>
        </p:spPr>
      </p:pic>
    </p:spTree>
  </p:cSld>
  <p:clrMap bg1="dk1" tx1="lt1" bg2="dk2" tx2="lt2" accent1="accent1" accent2="accent2" accent3="accent3" accent4="accent4" accent5="accent5" accent6="accent6" hlink="hlink" folHlink="folHlink"/>
  <p:sldLayoutIdLst>
    <p:sldLayoutId id="2147495365" r:id="rId1"/>
  </p:sldLayoutIdLst>
  <p:hf sldNum="0" hdr="0" ftr="0" dt="0"/>
  <p:txStyles>
    <p:titleStyle>
      <a:lvl1pPr algn="r" rtl="0" eaLnBrk="0" fontAlgn="base" hangingPunct="0">
        <a:spcBef>
          <a:spcPct val="0"/>
        </a:spcBef>
        <a:spcAft>
          <a:spcPct val="0"/>
        </a:spcAft>
        <a:defRPr sz="4800" kern="1200" spc="-150">
          <a:solidFill>
            <a:srgbClr val="0D0D0D"/>
          </a:solidFill>
          <a:effectLst>
            <a:reflection blurRad="6350" stA="55000" endA="300" endPos="45500" dir="5400000" sy="-100000" algn="bl" rotWithShape="0"/>
          </a:effectLst>
          <a:latin typeface="+mj-lt"/>
          <a:ea typeface="ＭＳ Ｐゴシック" charset="-128"/>
          <a:cs typeface="ＭＳ Ｐゴシック" charset="0"/>
        </a:defRPr>
      </a:lvl1pPr>
      <a:lvl2pPr algn="r" rtl="0" eaLnBrk="0" fontAlgn="base" hangingPunct="0">
        <a:spcBef>
          <a:spcPct val="0"/>
        </a:spcBef>
        <a:spcAft>
          <a:spcPct val="0"/>
        </a:spcAft>
        <a:defRPr sz="4800">
          <a:solidFill>
            <a:srgbClr val="0D0D0D"/>
          </a:solidFill>
          <a:latin typeface="Corbel" pitchFamily="34" charset="0"/>
          <a:ea typeface="ＭＳ Ｐゴシック" charset="-128"/>
          <a:cs typeface="ＭＳ Ｐゴシック" charset="0"/>
        </a:defRPr>
      </a:lvl2pPr>
      <a:lvl3pPr algn="r" rtl="0" eaLnBrk="0" fontAlgn="base" hangingPunct="0">
        <a:spcBef>
          <a:spcPct val="0"/>
        </a:spcBef>
        <a:spcAft>
          <a:spcPct val="0"/>
        </a:spcAft>
        <a:defRPr sz="4800">
          <a:solidFill>
            <a:srgbClr val="0D0D0D"/>
          </a:solidFill>
          <a:latin typeface="Corbel" pitchFamily="34" charset="0"/>
          <a:ea typeface="ＭＳ Ｐゴシック" charset="-128"/>
          <a:cs typeface="ＭＳ Ｐゴシック" charset="0"/>
        </a:defRPr>
      </a:lvl3pPr>
      <a:lvl4pPr algn="r" rtl="0" eaLnBrk="0" fontAlgn="base" hangingPunct="0">
        <a:spcBef>
          <a:spcPct val="0"/>
        </a:spcBef>
        <a:spcAft>
          <a:spcPct val="0"/>
        </a:spcAft>
        <a:defRPr sz="4800">
          <a:solidFill>
            <a:srgbClr val="0D0D0D"/>
          </a:solidFill>
          <a:latin typeface="Corbel" pitchFamily="34" charset="0"/>
          <a:ea typeface="ＭＳ Ｐゴシック" charset="-128"/>
          <a:cs typeface="ＭＳ Ｐゴシック" charset="0"/>
        </a:defRPr>
      </a:lvl4pPr>
      <a:lvl5pPr algn="r" rtl="0" eaLnBrk="0" fontAlgn="base" hangingPunct="0">
        <a:spcBef>
          <a:spcPct val="0"/>
        </a:spcBef>
        <a:spcAft>
          <a:spcPct val="0"/>
        </a:spcAft>
        <a:defRPr sz="4800">
          <a:solidFill>
            <a:srgbClr val="0D0D0D"/>
          </a:solidFill>
          <a:latin typeface="Corbel" pitchFamily="34" charset="0"/>
          <a:ea typeface="ＭＳ Ｐゴシック" charset="-128"/>
          <a:cs typeface="ＭＳ Ｐゴシック" charset="0"/>
        </a:defRPr>
      </a:lvl5pPr>
      <a:lvl6pPr marL="457177" algn="r" rtl="0" fontAlgn="base">
        <a:spcBef>
          <a:spcPct val="0"/>
        </a:spcBef>
        <a:spcAft>
          <a:spcPct val="0"/>
        </a:spcAft>
        <a:defRPr sz="4800">
          <a:solidFill>
            <a:srgbClr val="0D0D0D"/>
          </a:solidFill>
          <a:latin typeface="Corbel" pitchFamily="34" charset="0"/>
        </a:defRPr>
      </a:lvl6pPr>
      <a:lvl7pPr marL="914353" algn="r" rtl="0" fontAlgn="base">
        <a:spcBef>
          <a:spcPct val="0"/>
        </a:spcBef>
        <a:spcAft>
          <a:spcPct val="0"/>
        </a:spcAft>
        <a:defRPr sz="4800">
          <a:solidFill>
            <a:srgbClr val="0D0D0D"/>
          </a:solidFill>
          <a:latin typeface="Corbel" pitchFamily="34" charset="0"/>
        </a:defRPr>
      </a:lvl7pPr>
      <a:lvl8pPr marL="1371530" algn="r" rtl="0" fontAlgn="base">
        <a:spcBef>
          <a:spcPct val="0"/>
        </a:spcBef>
        <a:spcAft>
          <a:spcPct val="0"/>
        </a:spcAft>
        <a:defRPr sz="4800">
          <a:solidFill>
            <a:srgbClr val="0D0D0D"/>
          </a:solidFill>
          <a:latin typeface="Corbel" pitchFamily="34" charset="0"/>
        </a:defRPr>
      </a:lvl8pPr>
      <a:lvl9pPr marL="1828706" algn="r" rtl="0" fontAlgn="base">
        <a:spcBef>
          <a:spcPct val="0"/>
        </a:spcBef>
        <a:spcAft>
          <a:spcPct val="0"/>
        </a:spcAft>
        <a:defRPr sz="4800">
          <a:solidFill>
            <a:srgbClr val="0D0D0D"/>
          </a:solidFill>
          <a:latin typeface="Corbel" pitchFamily="34" charset="0"/>
        </a:defRPr>
      </a:lvl9pPr>
    </p:titleStyle>
    <p:bodyStyle>
      <a:lvl1pPr marL="317500" indent="-336550" algn="l" rtl="0" eaLnBrk="0" fontAlgn="base" hangingPunct="0">
        <a:spcBef>
          <a:spcPts val="300"/>
        </a:spcBef>
        <a:spcAft>
          <a:spcPct val="0"/>
        </a:spcAft>
        <a:buSzPct val="95000"/>
        <a:buFont typeface="Wingdings" pitchFamily="2" charset="2"/>
        <a:buChar char=""/>
        <a:defRPr sz="3000" kern="1200">
          <a:solidFill>
            <a:schemeClr val="bg1"/>
          </a:solidFill>
          <a:latin typeface="+mn-lt"/>
          <a:ea typeface="ＭＳ Ｐゴシック" charset="-128"/>
          <a:cs typeface="ＭＳ Ｐゴシック" charset="0"/>
        </a:defRPr>
      </a:lvl1pPr>
      <a:lvl2pPr marL="555625" indent="-280988" algn="l" rtl="0" eaLnBrk="0" fontAlgn="base" hangingPunct="0">
        <a:spcBef>
          <a:spcPts val="300"/>
        </a:spcBef>
        <a:spcAft>
          <a:spcPct val="0"/>
        </a:spcAft>
        <a:buSzPct val="90000"/>
        <a:buFont typeface="Wingdings" pitchFamily="2" charset="2"/>
        <a:buChar char="§"/>
        <a:defRPr sz="2600" kern="1200">
          <a:solidFill>
            <a:srgbClr val="800000"/>
          </a:solidFill>
          <a:latin typeface="+mn-lt"/>
          <a:ea typeface="ＭＳ Ｐゴシック" charset="-128"/>
          <a:cs typeface="+mn-cs"/>
        </a:defRPr>
      </a:lvl2pPr>
      <a:lvl3pPr marL="720725" indent="-225425" algn="l" rtl="0" eaLnBrk="0" fontAlgn="base" hangingPunct="0">
        <a:spcBef>
          <a:spcPts val="300"/>
        </a:spcBef>
        <a:spcAft>
          <a:spcPct val="0"/>
        </a:spcAft>
        <a:buFont typeface="Wingdings 2" pitchFamily="18" charset="2"/>
        <a:buChar char=""/>
        <a:defRPr sz="2400" kern="1200">
          <a:solidFill>
            <a:srgbClr val="000000"/>
          </a:solidFill>
          <a:latin typeface="+mn-lt"/>
          <a:ea typeface="ＭＳ Ｐゴシック" charset="-128"/>
          <a:cs typeface="+mn-cs"/>
        </a:defRPr>
      </a:lvl3pPr>
      <a:lvl4pPr marL="985838" indent="-225425" algn="l" rtl="0" eaLnBrk="0" fontAlgn="base" hangingPunct="0">
        <a:spcBef>
          <a:spcPts val="300"/>
        </a:spcBef>
        <a:spcAft>
          <a:spcPct val="0"/>
        </a:spcAft>
        <a:buFont typeface="Wingdings 3" pitchFamily="18" charset="2"/>
        <a:buChar char=""/>
        <a:defRPr sz="2200" kern="1200">
          <a:solidFill>
            <a:srgbClr val="000090"/>
          </a:solidFill>
          <a:latin typeface="+mn-lt"/>
          <a:ea typeface="ＭＳ Ｐゴシック" charset="-128"/>
          <a:cs typeface="+mn-cs"/>
        </a:defRPr>
      </a:lvl4pPr>
      <a:lvl5pPr marL="1131888" indent="-207963" algn="l" rtl="0" eaLnBrk="0" fontAlgn="base" hangingPunct="0">
        <a:spcBef>
          <a:spcPts val="300"/>
        </a:spcBef>
        <a:spcAft>
          <a:spcPct val="0"/>
        </a:spcAft>
        <a:buFont typeface="Wingdings 2" pitchFamily="18" charset="2"/>
        <a:buChar char=""/>
        <a:defRPr sz="2000" kern="1200">
          <a:solidFill>
            <a:schemeClr val="bg1"/>
          </a:solidFill>
          <a:latin typeface="+mn-lt"/>
          <a:ea typeface="ＭＳ Ｐゴシック" charset="-128"/>
          <a:cs typeface="+mn-cs"/>
        </a:defRPr>
      </a:lvl5pPr>
      <a:lvl6pPr marL="1709228" indent="-210225"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175" indent="-182805"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119" indent="-182805"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064" indent="-182805"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011" algn="l" rtl="0" eaLnBrk="1" hangingPunct="1">
        <a:defRPr kern="1200">
          <a:solidFill>
            <a:schemeClr val="tx1"/>
          </a:solidFill>
          <a:latin typeface="+mn-lt"/>
          <a:ea typeface="+mn-ea"/>
          <a:cs typeface="+mn-cs"/>
        </a:defRPr>
      </a:lvl2pPr>
      <a:lvl3pPr marL="914024" algn="l" rtl="0" eaLnBrk="1" hangingPunct="1">
        <a:defRPr kern="1200">
          <a:solidFill>
            <a:schemeClr val="tx1"/>
          </a:solidFill>
          <a:latin typeface="+mn-lt"/>
          <a:ea typeface="+mn-ea"/>
          <a:cs typeface="+mn-cs"/>
        </a:defRPr>
      </a:lvl3pPr>
      <a:lvl4pPr marL="1371040" algn="l" rtl="0" eaLnBrk="1" hangingPunct="1">
        <a:defRPr kern="1200">
          <a:solidFill>
            <a:schemeClr val="tx1"/>
          </a:solidFill>
          <a:latin typeface="+mn-lt"/>
          <a:ea typeface="+mn-ea"/>
          <a:cs typeface="+mn-cs"/>
        </a:defRPr>
      </a:lvl4pPr>
      <a:lvl5pPr marL="1828052" algn="l" rtl="0" eaLnBrk="1" hangingPunct="1">
        <a:defRPr kern="1200">
          <a:solidFill>
            <a:schemeClr val="tx1"/>
          </a:solidFill>
          <a:latin typeface="+mn-lt"/>
          <a:ea typeface="+mn-ea"/>
          <a:cs typeface="+mn-cs"/>
        </a:defRPr>
      </a:lvl5pPr>
      <a:lvl6pPr marL="2285064" algn="l" rtl="0" eaLnBrk="1" hangingPunct="1">
        <a:defRPr kern="1200">
          <a:solidFill>
            <a:schemeClr val="tx1"/>
          </a:solidFill>
          <a:latin typeface="+mn-lt"/>
          <a:ea typeface="+mn-ea"/>
          <a:cs typeface="+mn-cs"/>
        </a:defRPr>
      </a:lvl6pPr>
      <a:lvl7pPr marL="2742079" algn="l" rtl="0" eaLnBrk="1" hangingPunct="1">
        <a:defRPr kern="1200">
          <a:solidFill>
            <a:schemeClr val="tx1"/>
          </a:solidFill>
          <a:latin typeface="+mn-lt"/>
          <a:ea typeface="+mn-ea"/>
          <a:cs typeface="+mn-cs"/>
        </a:defRPr>
      </a:lvl7pPr>
      <a:lvl8pPr marL="3199088" algn="l" rtl="0" eaLnBrk="1" hangingPunct="1">
        <a:defRPr kern="1200">
          <a:solidFill>
            <a:schemeClr val="tx1"/>
          </a:solidFill>
          <a:latin typeface="+mn-lt"/>
          <a:ea typeface="+mn-ea"/>
          <a:cs typeface="+mn-cs"/>
        </a:defRPr>
      </a:lvl8pPr>
      <a:lvl9pPr marL="3656104" algn="l" rtl="0" eaLnBrk="1" hangingPunct="1">
        <a:defRPr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Times New Roman" pitchFamily="1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6C995D5B-BDDB-41AC-9DDF-B026E9D4226D}"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366" r:id="rId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128"/>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128"/>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128"/>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128"/>
          <a:cs typeface="Times New Roman" pitchFamily="18" charset="0"/>
        </a:defRPr>
      </a:lvl5pPr>
      <a:lvl6pPr marL="457177" algn="ctr" rtl="0" fontAlgn="base">
        <a:spcBef>
          <a:spcPct val="0"/>
        </a:spcBef>
        <a:spcAft>
          <a:spcPct val="0"/>
        </a:spcAft>
        <a:defRPr sz="4400">
          <a:solidFill>
            <a:schemeClr val="tx2"/>
          </a:solidFill>
          <a:latin typeface="Times New Roman" pitchFamily="18" charset="0"/>
          <a:cs typeface="Times New Roman" pitchFamily="18" charset="0"/>
        </a:defRPr>
      </a:lvl6pPr>
      <a:lvl7pPr marL="914353" algn="ctr" rtl="0" fontAlgn="base">
        <a:spcBef>
          <a:spcPct val="0"/>
        </a:spcBef>
        <a:spcAft>
          <a:spcPct val="0"/>
        </a:spcAft>
        <a:defRPr sz="4400">
          <a:solidFill>
            <a:schemeClr val="tx2"/>
          </a:solidFill>
          <a:latin typeface="Times New Roman" pitchFamily="18" charset="0"/>
          <a:cs typeface="Times New Roman" pitchFamily="18" charset="0"/>
        </a:defRPr>
      </a:lvl7pPr>
      <a:lvl8pPr marL="137153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706"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128"/>
          <a:cs typeface="+mn-cs"/>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cs typeface="+mn-cs"/>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cs typeface="+mn-cs"/>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cs typeface="+mn-cs"/>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cs typeface="+mn-cs"/>
        </a:defRPr>
      </a:lvl5pPr>
      <a:lvl6pPr marL="2514471" indent="-228588" algn="l" rtl="0" fontAlgn="base">
        <a:spcBef>
          <a:spcPct val="20000"/>
        </a:spcBef>
        <a:spcAft>
          <a:spcPct val="0"/>
        </a:spcAft>
        <a:buChar char="»"/>
        <a:defRPr sz="2000">
          <a:solidFill>
            <a:schemeClr val="tx1"/>
          </a:solidFill>
          <a:latin typeface="+mn-lt"/>
          <a:cs typeface="+mn-cs"/>
        </a:defRPr>
      </a:lvl6pPr>
      <a:lvl7pPr marL="2971648" indent="-228588" algn="l" rtl="0" fontAlgn="base">
        <a:spcBef>
          <a:spcPct val="20000"/>
        </a:spcBef>
        <a:spcAft>
          <a:spcPct val="0"/>
        </a:spcAft>
        <a:buChar char="»"/>
        <a:defRPr sz="2000">
          <a:solidFill>
            <a:schemeClr val="tx1"/>
          </a:solidFill>
          <a:latin typeface="+mn-lt"/>
          <a:cs typeface="+mn-cs"/>
        </a:defRPr>
      </a:lvl7pPr>
      <a:lvl8pPr marL="3428825" indent="-228588" algn="l" rtl="0" fontAlgn="base">
        <a:spcBef>
          <a:spcPct val="20000"/>
        </a:spcBef>
        <a:spcAft>
          <a:spcPct val="0"/>
        </a:spcAft>
        <a:buChar char="»"/>
        <a:defRPr sz="2000">
          <a:solidFill>
            <a:schemeClr val="tx1"/>
          </a:solidFill>
          <a:latin typeface="+mn-lt"/>
          <a:cs typeface="+mn-cs"/>
        </a:defRPr>
      </a:lvl8pPr>
      <a:lvl9pPr marL="3886001" indent="-228588"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Times New Roman" pitchFamily="1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79697C34-B981-4D57-80CF-37BBC025E041}"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367" r:id="rId1"/>
    <p:sldLayoutId id="2147495368" r:id="rId2"/>
    <p:sldLayoutId id="2147495369" r:id="rId3"/>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128"/>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128"/>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128"/>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128"/>
          <a:cs typeface="Times New Roman" pitchFamily="18" charset="0"/>
        </a:defRPr>
      </a:lvl5pPr>
      <a:lvl6pPr marL="457177" algn="ctr" rtl="0" fontAlgn="base">
        <a:spcBef>
          <a:spcPct val="0"/>
        </a:spcBef>
        <a:spcAft>
          <a:spcPct val="0"/>
        </a:spcAft>
        <a:defRPr sz="4400">
          <a:solidFill>
            <a:schemeClr val="tx2"/>
          </a:solidFill>
          <a:latin typeface="Times New Roman" pitchFamily="18" charset="0"/>
          <a:cs typeface="Times New Roman" pitchFamily="18" charset="0"/>
        </a:defRPr>
      </a:lvl6pPr>
      <a:lvl7pPr marL="914353" algn="ctr" rtl="0" fontAlgn="base">
        <a:spcBef>
          <a:spcPct val="0"/>
        </a:spcBef>
        <a:spcAft>
          <a:spcPct val="0"/>
        </a:spcAft>
        <a:defRPr sz="4400">
          <a:solidFill>
            <a:schemeClr val="tx2"/>
          </a:solidFill>
          <a:latin typeface="Times New Roman" pitchFamily="18" charset="0"/>
          <a:cs typeface="Times New Roman" pitchFamily="18" charset="0"/>
        </a:defRPr>
      </a:lvl7pPr>
      <a:lvl8pPr marL="137153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706"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128"/>
          <a:cs typeface="+mn-cs"/>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cs typeface="+mn-cs"/>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cs typeface="+mn-cs"/>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cs typeface="+mn-cs"/>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cs typeface="+mn-cs"/>
        </a:defRPr>
      </a:lvl5pPr>
      <a:lvl6pPr marL="2514471" indent="-228588" algn="l" rtl="0" fontAlgn="base">
        <a:spcBef>
          <a:spcPct val="20000"/>
        </a:spcBef>
        <a:spcAft>
          <a:spcPct val="0"/>
        </a:spcAft>
        <a:buChar char="»"/>
        <a:defRPr sz="2000">
          <a:solidFill>
            <a:schemeClr val="tx1"/>
          </a:solidFill>
          <a:latin typeface="+mn-lt"/>
          <a:cs typeface="+mn-cs"/>
        </a:defRPr>
      </a:lvl6pPr>
      <a:lvl7pPr marL="2971648" indent="-228588" algn="l" rtl="0" fontAlgn="base">
        <a:spcBef>
          <a:spcPct val="20000"/>
        </a:spcBef>
        <a:spcAft>
          <a:spcPct val="0"/>
        </a:spcAft>
        <a:buChar char="»"/>
        <a:defRPr sz="2000">
          <a:solidFill>
            <a:schemeClr val="tx1"/>
          </a:solidFill>
          <a:latin typeface="+mn-lt"/>
          <a:cs typeface="+mn-cs"/>
        </a:defRPr>
      </a:lvl7pPr>
      <a:lvl8pPr marL="3428825" indent="-228588" algn="l" rtl="0" fontAlgn="base">
        <a:spcBef>
          <a:spcPct val="20000"/>
        </a:spcBef>
        <a:spcAft>
          <a:spcPct val="0"/>
        </a:spcAft>
        <a:buChar char="»"/>
        <a:defRPr sz="2000">
          <a:solidFill>
            <a:schemeClr val="tx1"/>
          </a:solidFill>
          <a:latin typeface="+mn-lt"/>
          <a:cs typeface="+mn-cs"/>
        </a:defRPr>
      </a:lvl8pPr>
      <a:lvl9pPr marL="3886001" indent="-228588"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5" name="Rectangle 3"/>
          <p:cNvSpPr>
            <a:spLocks noGrp="1" noChangeArrowheads="1"/>
          </p:cNvSpPr>
          <p:nvPr>
            <p:ph type="ftr" sz="quarter" idx="3"/>
          </p:nvPr>
        </p:nvSpPr>
        <p:spPr bwMode="auto">
          <a:xfrm>
            <a:off x="3124200" y="6553200"/>
            <a:ext cx="2895600" cy="3048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a:defRPr sz="1200">
                <a:solidFill>
                  <a:srgbClr val="000000"/>
                </a:solidFill>
                <a:latin typeface="Arial" pitchFamily="34" charset="0"/>
                <a:ea typeface="+mn-ea"/>
                <a:cs typeface="+mn-cs"/>
              </a:defRPr>
            </a:lvl1pPr>
          </a:lstStyle>
          <a:p>
            <a:pPr>
              <a:defRPr/>
            </a:pPr>
            <a:endParaRPr lang="en-US"/>
          </a:p>
        </p:txBody>
      </p:sp>
      <p:sp>
        <p:nvSpPr>
          <p:cNvPr id="38916" name="Rectangle 4"/>
          <p:cNvSpPr>
            <a:spLocks noGrp="1" noChangeArrowheads="1"/>
          </p:cNvSpPr>
          <p:nvPr>
            <p:ph type="sldNum" sz="quarter" idx="4"/>
          </p:nvPr>
        </p:nvSpPr>
        <p:spPr bwMode="auto">
          <a:xfrm>
            <a:off x="7543800" y="6553200"/>
            <a:ext cx="1600200" cy="3048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a:defRPr sz="1000">
                <a:solidFill>
                  <a:srgbClr val="000000"/>
                </a:solidFill>
                <a:latin typeface="Arial Black" pitchFamily="34" charset="0"/>
                <a:ea typeface="ＭＳ Ｐゴシック" charset="-128"/>
                <a:cs typeface="Times New Roman" pitchFamily="18" charset="0"/>
              </a:defRPr>
            </a:lvl1pPr>
          </a:lstStyle>
          <a:p>
            <a:pPr>
              <a:defRPr/>
            </a:pPr>
            <a:fld id="{94D33683-6EE2-4386-9734-B393128F57DC}" type="slidenum">
              <a:rPr lang="en-US"/>
              <a:pPr>
                <a:defRPr/>
              </a:pPr>
              <a:t>‹n.›</a:t>
            </a:fld>
            <a:endParaRPr lang="en-US" sz="1200"/>
          </a:p>
        </p:txBody>
      </p:sp>
      <p:sp>
        <p:nvSpPr>
          <p:cNvPr id="27652" name="Rectangle 14"/>
          <p:cNvSpPr>
            <a:spLocks noGrp="1" noChangeArrowheads="1"/>
          </p:cNvSpPr>
          <p:nvPr>
            <p:ph type="title"/>
          </p:nvPr>
        </p:nvSpPr>
        <p:spPr bwMode="auto">
          <a:xfrm>
            <a:off x="457200" y="533400"/>
            <a:ext cx="8229600" cy="762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27653" name="Rectangle 15"/>
          <p:cNvSpPr>
            <a:spLocks noGrp="1" noChangeArrowheads="1"/>
          </p:cNvSpPr>
          <p:nvPr>
            <p:ph type="body" idx="1"/>
          </p:nvPr>
        </p:nvSpPr>
        <p:spPr bwMode="auto">
          <a:xfrm>
            <a:off x="457200" y="1600200"/>
            <a:ext cx="8229600" cy="48006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929" name="Rectangle 17"/>
          <p:cNvSpPr>
            <a:spLocks noGrp="1" noChangeArrowheads="1"/>
          </p:cNvSpPr>
          <p:nvPr>
            <p:ph type="dt" sz="half" idx="2"/>
          </p:nvPr>
        </p:nvSpPr>
        <p:spPr bwMode="auto">
          <a:xfrm>
            <a:off x="0" y="6553200"/>
            <a:ext cx="1828800" cy="3048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l">
              <a:defRPr sz="1200">
                <a:solidFill>
                  <a:srgbClr val="000000"/>
                </a:solidFill>
                <a:latin typeface="Arial" pitchFamily="34" charset="0"/>
                <a:ea typeface="+mn-ea"/>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95370" r:id="rId1"/>
  </p:sldLayoutIdLst>
  <p:hf sldNum="0" hdr="0" ftr="0" dt="0"/>
  <p:txStyles>
    <p:titleStyle>
      <a:lvl1pPr algn="ctr" rtl="0" eaLnBrk="0" fontAlgn="base" hangingPunct="0">
        <a:spcBef>
          <a:spcPct val="0"/>
        </a:spcBef>
        <a:spcAft>
          <a:spcPct val="0"/>
        </a:spcAft>
        <a:defRPr sz="3600" b="1">
          <a:solidFill>
            <a:srgbClr val="D7171E"/>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600" b="1">
          <a:solidFill>
            <a:srgbClr val="D7171E"/>
          </a:solidFill>
          <a:latin typeface="Tahoma"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600" b="1">
          <a:solidFill>
            <a:srgbClr val="D7171E"/>
          </a:solidFill>
          <a:latin typeface="Tahoma"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600" b="1">
          <a:solidFill>
            <a:srgbClr val="D7171E"/>
          </a:solidFill>
          <a:latin typeface="Tahoma"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600" b="1">
          <a:solidFill>
            <a:srgbClr val="D7171E"/>
          </a:solidFill>
          <a:latin typeface="Tahoma" pitchFamily="34" charset="0"/>
          <a:ea typeface="ＭＳ Ｐゴシック" pitchFamily="-107" charset="-128"/>
          <a:cs typeface="ＭＳ Ｐゴシック" pitchFamily="-107" charset="-128"/>
        </a:defRPr>
      </a:lvl5pPr>
      <a:lvl6pPr marL="457177" algn="ctr" rtl="0" fontAlgn="base">
        <a:spcBef>
          <a:spcPct val="0"/>
        </a:spcBef>
        <a:spcAft>
          <a:spcPct val="0"/>
        </a:spcAft>
        <a:defRPr sz="3600" b="1">
          <a:solidFill>
            <a:srgbClr val="D7171E"/>
          </a:solidFill>
          <a:latin typeface="Tahoma" pitchFamily="34" charset="0"/>
        </a:defRPr>
      </a:lvl6pPr>
      <a:lvl7pPr marL="914353" algn="ctr" rtl="0" fontAlgn="base">
        <a:spcBef>
          <a:spcPct val="0"/>
        </a:spcBef>
        <a:spcAft>
          <a:spcPct val="0"/>
        </a:spcAft>
        <a:defRPr sz="3600" b="1">
          <a:solidFill>
            <a:srgbClr val="D7171E"/>
          </a:solidFill>
          <a:latin typeface="Tahoma" pitchFamily="34" charset="0"/>
        </a:defRPr>
      </a:lvl7pPr>
      <a:lvl8pPr marL="1371530" algn="ctr" rtl="0" fontAlgn="base">
        <a:spcBef>
          <a:spcPct val="0"/>
        </a:spcBef>
        <a:spcAft>
          <a:spcPct val="0"/>
        </a:spcAft>
        <a:defRPr sz="3600" b="1">
          <a:solidFill>
            <a:srgbClr val="D7171E"/>
          </a:solidFill>
          <a:latin typeface="Tahoma" pitchFamily="34" charset="0"/>
        </a:defRPr>
      </a:lvl8pPr>
      <a:lvl9pPr marL="1828706" algn="ctr" rtl="0" fontAlgn="base">
        <a:spcBef>
          <a:spcPct val="0"/>
        </a:spcBef>
        <a:spcAft>
          <a:spcPct val="0"/>
        </a:spcAft>
        <a:defRPr sz="3600" b="1">
          <a:solidFill>
            <a:srgbClr val="D7171E"/>
          </a:solidFill>
          <a:latin typeface="Tahoma" pitchFamily="34" charset="0"/>
        </a:defRPr>
      </a:lvl9pPr>
    </p:titleStyle>
    <p:bodyStyle>
      <a:lvl1pPr marL="341313" indent="-341313" algn="l" rtl="0" eaLnBrk="0" fontAlgn="base" hangingPunct="0">
        <a:spcBef>
          <a:spcPct val="20000"/>
        </a:spcBef>
        <a:spcAft>
          <a:spcPct val="0"/>
        </a:spcAft>
        <a:buClr>
          <a:schemeClr val="accent1"/>
        </a:buClr>
        <a:buSzPct val="75000"/>
        <a:buFont typeface="Wingdings" pitchFamily="2" charset="2"/>
        <a:buChar char="n"/>
        <a:defRPr sz="30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lr>
          <a:schemeClr val="accent2"/>
        </a:buClr>
        <a:buSzPct val="80000"/>
        <a:buFont typeface="Wingdings" pitchFamily="2" charset="2"/>
        <a:buChar char="¨"/>
        <a:defRPr sz="2000">
          <a:solidFill>
            <a:schemeClr val="tx1"/>
          </a:solidFill>
          <a:latin typeface="ETH Light" charset="0"/>
          <a:ea typeface="ＭＳ Ｐゴシック" pitchFamily="-107" charset="-128"/>
          <a:cs typeface="ＭＳ Ｐゴシック"/>
        </a:defRPr>
      </a:lvl2pPr>
      <a:lvl3pPr marL="1141413" indent="-227013"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j-lt"/>
          <a:ea typeface="ＭＳ Ｐゴシック" pitchFamily="-107" charset="-128"/>
          <a:cs typeface="ＭＳ Ｐゴシック"/>
        </a:defRPr>
      </a:lvl3pPr>
      <a:lvl4pPr marL="1598613" indent="-227013" algn="l" rtl="0" eaLnBrk="0" fontAlgn="base" hangingPunct="0">
        <a:spcBef>
          <a:spcPct val="20000"/>
        </a:spcBef>
        <a:spcAft>
          <a:spcPct val="0"/>
        </a:spcAft>
        <a:buClr>
          <a:schemeClr val="accent2"/>
        </a:buClr>
        <a:buSzPct val="70000"/>
        <a:buFont typeface="Wingdings" pitchFamily="2" charset="2"/>
        <a:buChar char="¨"/>
        <a:defRPr sz="1600">
          <a:solidFill>
            <a:schemeClr val="tx1"/>
          </a:solidFill>
          <a:latin typeface="+mj-lt"/>
          <a:ea typeface="ＭＳ Ｐゴシック" pitchFamily="-107" charset="-128"/>
          <a:cs typeface="ＭＳ Ｐゴシック"/>
        </a:defRPr>
      </a:lvl4pPr>
      <a:lvl5pPr marL="2055813" indent="-227013" algn="l" rtl="0" eaLnBrk="0" fontAlgn="base" hangingPunct="0">
        <a:spcBef>
          <a:spcPct val="20000"/>
        </a:spcBef>
        <a:spcAft>
          <a:spcPct val="0"/>
        </a:spcAft>
        <a:buClr>
          <a:schemeClr val="accent1"/>
        </a:buClr>
        <a:buFont typeface="Wingdings" pitchFamily="2" charset="2"/>
        <a:buChar char="§"/>
        <a:defRPr>
          <a:solidFill>
            <a:schemeClr val="tx1"/>
          </a:solidFill>
          <a:latin typeface="+mj-lt"/>
          <a:ea typeface="ＭＳ Ｐゴシック" pitchFamily="-107" charset="-128"/>
          <a:cs typeface="ＭＳ Ｐゴシック"/>
        </a:defRPr>
      </a:lvl5pPr>
      <a:lvl6pPr marL="2514471" indent="-228588" algn="l" rtl="0" fontAlgn="base">
        <a:spcBef>
          <a:spcPct val="20000"/>
        </a:spcBef>
        <a:spcAft>
          <a:spcPct val="0"/>
        </a:spcAft>
        <a:buClr>
          <a:schemeClr val="accent1"/>
        </a:buClr>
        <a:buFont typeface="Wingdings" pitchFamily="2" charset="2"/>
        <a:buChar char="§"/>
        <a:defRPr>
          <a:solidFill>
            <a:schemeClr val="tx1"/>
          </a:solidFill>
          <a:latin typeface="+mj-lt"/>
        </a:defRPr>
      </a:lvl6pPr>
      <a:lvl7pPr marL="2971648" indent="-228588" algn="l" rtl="0" fontAlgn="base">
        <a:spcBef>
          <a:spcPct val="20000"/>
        </a:spcBef>
        <a:spcAft>
          <a:spcPct val="0"/>
        </a:spcAft>
        <a:buClr>
          <a:schemeClr val="accent1"/>
        </a:buClr>
        <a:buFont typeface="Wingdings" pitchFamily="2" charset="2"/>
        <a:buChar char="§"/>
        <a:defRPr>
          <a:solidFill>
            <a:schemeClr val="tx1"/>
          </a:solidFill>
          <a:latin typeface="+mj-lt"/>
        </a:defRPr>
      </a:lvl7pPr>
      <a:lvl8pPr marL="3428825" indent="-228588" algn="l" rtl="0" fontAlgn="base">
        <a:spcBef>
          <a:spcPct val="20000"/>
        </a:spcBef>
        <a:spcAft>
          <a:spcPct val="0"/>
        </a:spcAft>
        <a:buClr>
          <a:schemeClr val="accent1"/>
        </a:buClr>
        <a:buFont typeface="Wingdings" pitchFamily="2" charset="2"/>
        <a:buChar char="§"/>
        <a:defRPr>
          <a:solidFill>
            <a:schemeClr val="tx1"/>
          </a:solidFill>
          <a:latin typeface="+mj-lt"/>
        </a:defRPr>
      </a:lvl8pPr>
      <a:lvl9pPr marL="3886001" indent="-228588" algn="l" rtl="0" fontAlgn="base">
        <a:spcBef>
          <a:spcPct val="20000"/>
        </a:spcBef>
        <a:spcAft>
          <a:spcPct val="0"/>
        </a:spcAft>
        <a:buClr>
          <a:schemeClr val="accent1"/>
        </a:buClr>
        <a:buFont typeface="Wingdings" pitchFamily="2" charset="2"/>
        <a:buChar char="§"/>
        <a:defRPr>
          <a:solidFill>
            <a:schemeClr val="tx1"/>
          </a:solidFill>
          <a:latin typeface="+mj-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A26CB740-8CBC-4205-890A-999CAE13D067}"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371" r:id="rId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128"/>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128"/>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128"/>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128"/>
          <a:cs typeface="Times New Roman" pitchFamily="18" charset="0"/>
        </a:defRPr>
      </a:lvl5pPr>
      <a:lvl6pPr marL="457177" algn="ctr" rtl="0" fontAlgn="base">
        <a:spcBef>
          <a:spcPct val="0"/>
        </a:spcBef>
        <a:spcAft>
          <a:spcPct val="0"/>
        </a:spcAft>
        <a:defRPr sz="4400">
          <a:solidFill>
            <a:schemeClr val="tx2"/>
          </a:solidFill>
          <a:latin typeface="Times New Roman" pitchFamily="18" charset="0"/>
          <a:cs typeface="Times New Roman" pitchFamily="18" charset="0"/>
        </a:defRPr>
      </a:lvl6pPr>
      <a:lvl7pPr marL="914353" algn="ctr" rtl="0" fontAlgn="base">
        <a:spcBef>
          <a:spcPct val="0"/>
        </a:spcBef>
        <a:spcAft>
          <a:spcPct val="0"/>
        </a:spcAft>
        <a:defRPr sz="4400">
          <a:solidFill>
            <a:schemeClr val="tx2"/>
          </a:solidFill>
          <a:latin typeface="Times New Roman" pitchFamily="18" charset="0"/>
          <a:cs typeface="Times New Roman" pitchFamily="18" charset="0"/>
        </a:defRPr>
      </a:lvl7pPr>
      <a:lvl8pPr marL="137153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706"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128"/>
          <a:cs typeface="+mn-cs"/>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cs typeface="+mn-cs"/>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cs typeface="+mn-cs"/>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cs typeface="+mn-cs"/>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cs typeface="+mn-cs"/>
        </a:defRPr>
      </a:lvl5pPr>
      <a:lvl6pPr marL="2514471" indent="-228588" algn="l" rtl="0" fontAlgn="base">
        <a:spcBef>
          <a:spcPct val="20000"/>
        </a:spcBef>
        <a:spcAft>
          <a:spcPct val="0"/>
        </a:spcAft>
        <a:buChar char="»"/>
        <a:defRPr sz="2000">
          <a:solidFill>
            <a:schemeClr val="tx1"/>
          </a:solidFill>
          <a:latin typeface="+mn-lt"/>
          <a:cs typeface="+mn-cs"/>
        </a:defRPr>
      </a:lvl6pPr>
      <a:lvl7pPr marL="2971648" indent="-228588" algn="l" rtl="0" fontAlgn="base">
        <a:spcBef>
          <a:spcPct val="20000"/>
        </a:spcBef>
        <a:spcAft>
          <a:spcPct val="0"/>
        </a:spcAft>
        <a:buChar char="»"/>
        <a:defRPr sz="2000">
          <a:solidFill>
            <a:schemeClr val="tx1"/>
          </a:solidFill>
          <a:latin typeface="+mn-lt"/>
          <a:cs typeface="+mn-cs"/>
        </a:defRPr>
      </a:lvl7pPr>
      <a:lvl8pPr marL="3428825" indent="-228588" algn="l" rtl="0" fontAlgn="base">
        <a:spcBef>
          <a:spcPct val="20000"/>
        </a:spcBef>
        <a:spcAft>
          <a:spcPct val="0"/>
        </a:spcAft>
        <a:buChar char="»"/>
        <a:defRPr sz="2000">
          <a:solidFill>
            <a:schemeClr val="tx1"/>
          </a:solidFill>
          <a:latin typeface="+mn-lt"/>
          <a:cs typeface="+mn-cs"/>
        </a:defRPr>
      </a:lvl8pPr>
      <a:lvl9pPr marL="3886001" indent="-228588"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3E4FD611-4BE7-44C5-A37F-5BE5C9C5563F}"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372" r:id="rId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128"/>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128"/>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128"/>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128"/>
          <a:cs typeface="Times New Roman" pitchFamily="18" charset="0"/>
        </a:defRPr>
      </a:lvl5pPr>
      <a:lvl6pPr marL="457177" algn="ctr" rtl="0" fontAlgn="base">
        <a:spcBef>
          <a:spcPct val="0"/>
        </a:spcBef>
        <a:spcAft>
          <a:spcPct val="0"/>
        </a:spcAft>
        <a:defRPr sz="4400">
          <a:solidFill>
            <a:schemeClr val="tx2"/>
          </a:solidFill>
          <a:latin typeface="Times New Roman" pitchFamily="18" charset="0"/>
          <a:cs typeface="Times New Roman" pitchFamily="18" charset="0"/>
        </a:defRPr>
      </a:lvl6pPr>
      <a:lvl7pPr marL="914353" algn="ctr" rtl="0" fontAlgn="base">
        <a:spcBef>
          <a:spcPct val="0"/>
        </a:spcBef>
        <a:spcAft>
          <a:spcPct val="0"/>
        </a:spcAft>
        <a:defRPr sz="4400">
          <a:solidFill>
            <a:schemeClr val="tx2"/>
          </a:solidFill>
          <a:latin typeface="Times New Roman" pitchFamily="18" charset="0"/>
          <a:cs typeface="Times New Roman" pitchFamily="18" charset="0"/>
        </a:defRPr>
      </a:lvl7pPr>
      <a:lvl8pPr marL="137153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706"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128"/>
          <a:cs typeface="+mn-cs"/>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cs typeface="+mn-cs"/>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cs typeface="+mn-cs"/>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cs typeface="+mn-cs"/>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cs typeface="+mn-cs"/>
        </a:defRPr>
      </a:lvl5pPr>
      <a:lvl6pPr marL="2514471" indent="-228588" algn="l" rtl="0" fontAlgn="base">
        <a:spcBef>
          <a:spcPct val="20000"/>
        </a:spcBef>
        <a:spcAft>
          <a:spcPct val="0"/>
        </a:spcAft>
        <a:buChar char="»"/>
        <a:defRPr sz="2000">
          <a:solidFill>
            <a:schemeClr val="tx1"/>
          </a:solidFill>
          <a:latin typeface="+mn-lt"/>
          <a:cs typeface="+mn-cs"/>
        </a:defRPr>
      </a:lvl6pPr>
      <a:lvl7pPr marL="2971648" indent="-228588" algn="l" rtl="0" fontAlgn="base">
        <a:spcBef>
          <a:spcPct val="20000"/>
        </a:spcBef>
        <a:spcAft>
          <a:spcPct val="0"/>
        </a:spcAft>
        <a:buChar char="»"/>
        <a:defRPr sz="2000">
          <a:solidFill>
            <a:schemeClr val="tx1"/>
          </a:solidFill>
          <a:latin typeface="+mn-lt"/>
          <a:cs typeface="+mn-cs"/>
        </a:defRPr>
      </a:lvl7pPr>
      <a:lvl8pPr marL="3428825" indent="-228588" algn="l" rtl="0" fontAlgn="base">
        <a:spcBef>
          <a:spcPct val="20000"/>
        </a:spcBef>
        <a:spcAft>
          <a:spcPct val="0"/>
        </a:spcAft>
        <a:buChar char="»"/>
        <a:defRPr sz="2000">
          <a:solidFill>
            <a:schemeClr val="tx1"/>
          </a:solidFill>
          <a:latin typeface="+mn-lt"/>
          <a:cs typeface="+mn-cs"/>
        </a:defRPr>
      </a:lvl8pPr>
      <a:lvl9pPr marL="3886001" indent="-228588"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30722"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0723"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2228"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0725"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2230"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2231"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2232"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
        <p:nvSpPr>
          <p:cNvPr id="10" name="Slide Number Placeholder 1"/>
          <p:cNvSpPr>
            <a:spLocks noGrp="1"/>
          </p:cNvSpPr>
          <p:nvPr>
            <p:ph type="sldNum" sz="quarter" idx="4"/>
          </p:nvPr>
        </p:nvSpPr>
        <p:spPr bwMode="auto">
          <a:xfrm>
            <a:off x="8143875"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cs typeface="Times New Roman" pitchFamily="18" charset="0"/>
              </a:defRPr>
            </a:lvl1pPr>
          </a:lstStyle>
          <a:p>
            <a:pPr>
              <a:defRPr/>
            </a:pPr>
            <a:r>
              <a:rPr lang="en-US"/>
              <a:t>4-</a:t>
            </a:r>
            <a:fld id="{FBF864A2-7FB3-4574-A571-E28B783F0CB4}" type="slidenum">
              <a:rPr lang="en-US"/>
              <a:pPr>
                <a:defRPr/>
              </a:pPr>
              <a:t>‹n.›</a:t>
            </a:fld>
            <a:endParaRPr lang="en-US"/>
          </a:p>
        </p:txBody>
      </p:sp>
      <p:pic>
        <p:nvPicPr>
          <p:cNvPr id="30730"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30731"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0732"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2237"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0734"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2239"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2240"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2241"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31746"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1747"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3252"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1749"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3254"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3255"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3256"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
        <p:nvSpPr>
          <p:cNvPr id="10" name="Slide Number Placeholder 1"/>
          <p:cNvSpPr>
            <a:spLocks noGrp="1"/>
          </p:cNvSpPr>
          <p:nvPr>
            <p:ph type="sldNum" sz="quarter" idx="4"/>
          </p:nvPr>
        </p:nvSpPr>
        <p:spPr bwMode="auto">
          <a:xfrm>
            <a:off x="8172450"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cs typeface="Times New Roman" pitchFamily="18" charset="0"/>
              </a:defRPr>
            </a:lvl1pPr>
          </a:lstStyle>
          <a:p>
            <a:pPr>
              <a:defRPr/>
            </a:pPr>
            <a:r>
              <a:rPr lang="en-US"/>
              <a:t>2-</a:t>
            </a:r>
            <a:fld id="{9B1ACAAF-B7F9-4EBC-AF3B-135EFCE3286C}" type="slidenum">
              <a:rPr lang="en-US"/>
              <a:pPr>
                <a:defRPr/>
              </a:pPr>
              <a:t>‹n.›</a:t>
            </a:fld>
            <a:endParaRPr lang="en-US"/>
          </a:p>
        </p:txBody>
      </p:sp>
      <p:pic>
        <p:nvPicPr>
          <p:cNvPr id="31754"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31755"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1756"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3261"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1758"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3263"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3264"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3265"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542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defRPr sz="1200">
                <a:solidFill>
                  <a:schemeClr val="tx1"/>
                </a:solidFill>
                <a:latin typeface="Arial" pitchFamily="34" charset="0"/>
                <a:ea typeface="ＭＳ Ｐゴシック" pitchFamily="-107" charset="-128"/>
                <a:cs typeface="+mn-cs"/>
              </a:defRPr>
            </a:lvl1pPr>
          </a:lstStyle>
          <a:p>
            <a:pPr>
              <a:defRPr/>
            </a:pPr>
            <a:endParaRPr lang="en-US"/>
          </a:p>
        </p:txBody>
      </p:sp>
      <p:sp>
        <p:nvSpPr>
          <p:cNvPr id="61542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a:defRPr sz="1200">
                <a:solidFill>
                  <a:schemeClr val="tx1"/>
                </a:solidFill>
                <a:latin typeface="Arial" pitchFamily="34" charset="0"/>
                <a:ea typeface="ＭＳ Ｐゴシック" charset="-128"/>
              </a:defRPr>
            </a:lvl1pPr>
          </a:lstStyle>
          <a:p>
            <a:pPr>
              <a:defRPr/>
            </a:pPr>
            <a:fld id="{8B895A1B-8DD7-49F6-AFF1-D2A884E1100D}" type="slidenum">
              <a:rPr lang="en-US"/>
              <a:pPr>
                <a:defRPr/>
              </a:pPr>
              <a:t>‹n.›</a:t>
            </a:fld>
            <a:endParaRPr lang="en-US"/>
          </a:p>
        </p:txBody>
      </p:sp>
      <p:grpSp>
        <p:nvGrpSpPr>
          <p:cNvPr id="14340" name="Group 4"/>
          <p:cNvGrpSpPr>
            <a:grpSpLocks/>
          </p:cNvGrpSpPr>
          <p:nvPr/>
        </p:nvGrpSpPr>
        <p:grpSpPr bwMode="auto">
          <a:xfrm>
            <a:off x="0" y="0"/>
            <a:ext cx="9140825" cy="6850063"/>
            <a:chOff x="0" y="0"/>
            <a:chExt cx="5758" cy="4315"/>
          </a:xfrm>
        </p:grpSpPr>
        <p:grpSp>
          <p:nvGrpSpPr>
            <p:cNvPr id="14343" name="Group 5"/>
            <p:cNvGrpSpPr>
              <a:grpSpLocks/>
            </p:cNvGrpSpPr>
            <p:nvPr userDrawn="1"/>
          </p:nvGrpSpPr>
          <p:grpSpPr bwMode="auto">
            <a:xfrm>
              <a:off x="1728" y="2230"/>
              <a:ext cx="4027" cy="2085"/>
              <a:chOff x="1728" y="2230"/>
              <a:chExt cx="4027" cy="2085"/>
            </a:xfrm>
          </p:grpSpPr>
          <p:sp>
            <p:nvSpPr>
              <p:cNvPr id="61543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a:latin typeface="Comic Sans MS" charset="0"/>
                  <a:ea typeface="+mn-ea"/>
                </a:endParaRPr>
              </a:p>
            </p:txBody>
          </p:sp>
          <p:sp>
            <p:nvSpPr>
              <p:cNvPr id="61543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a:latin typeface="Comic Sans MS" charset="0"/>
                  <a:ea typeface="+mn-ea"/>
                </a:endParaRPr>
              </a:p>
            </p:txBody>
          </p:sp>
          <p:sp>
            <p:nvSpPr>
              <p:cNvPr id="61543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a:latin typeface="Comic Sans MS" charset="0"/>
                  <a:ea typeface="+mn-ea"/>
                </a:endParaRPr>
              </a:p>
            </p:txBody>
          </p:sp>
          <p:sp>
            <p:nvSpPr>
              <p:cNvPr id="14349"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ea typeface="ＭＳ Ｐゴシック" charset="-128"/>
                </a:endParaRPr>
              </a:p>
            </p:txBody>
          </p:sp>
          <p:sp>
            <p:nvSpPr>
              <p:cNvPr id="61543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a:latin typeface="Comic Sans MS" charset="0"/>
                  <a:ea typeface="+mn-ea"/>
                </a:endParaRPr>
              </a:p>
            </p:txBody>
          </p:sp>
        </p:grpSp>
        <p:sp>
          <p:nvSpPr>
            <p:cNvPr id="61543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a:latin typeface="Comic Sans MS" charset="0"/>
                <a:ea typeface="+mn-ea"/>
              </a:endParaRPr>
            </a:p>
          </p:txBody>
        </p:sp>
        <p:sp>
          <p:nvSpPr>
            <p:cNvPr id="14345" name="Freeform 12"/>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ＭＳ Ｐゴシック" charset="-128"/>
              </a:endParaRPr>
            </a:p>
          </p:txBody>
        </p:sp>
      </p:grpSp>
      <p:sp>
        <p:nvSpPr>
          <p:cNvPr id="61543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615438" name="Rectangle 14"/>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95362" r:id="rId1"/>
    <p:sldLayoutId id="2147495052" r:id="rId2"/>
    <p:sldLayoutId id="2147495053" r:id="rId3"/>
    <p:sldLayoutId id="2147495054" r:id="rId4"/>
    <p:sldLayoutId id="2147495055" r:id="rId5"/>
    <p:sldLayoutId id="2147495056" r:id="rId6"/>
    <p:sldLayoutId id="2147495057" r:id="rId7"/>
    <p:sldLayoutId id="2147495058" r:id="rId8"/>
    <p:sldLayoutId id="2147495059" r:id="rId9"/>
    <p:sldLayoutId id="2147495060" r:id="rId10"/>
    <p:sldLayoutId id="2147495061" r:id="rId11"/>
  </p:sldLayoutIdLst>
  <p:timing>
    <p:tnLst>
      <p:par>
        <p:cTn xmlns:p14="http://schemas.microsoft.com/office/powerpoint/2010/main" id="1" dur="indefinite" restart="never" nodeType="tmRoot"/>
      </p:par>
    </p:tnLst>
  </p:timing>
  <p:hf sldNum="0" hdr="0" ftr="0" dt="0"/>
  <p:txStyles>
    <p:titleStyle>
      <a:lvl1pPr algn="ctr" rtl="0" eaLnBrk="0" fontAlgn="base" hangingPunct="0">
        <a:lnSpc>
          <a:spcPct val="65000"/>
        </a:lnSpc>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a:defRPr>
      </a:lvl1pPr>
      <a:lvl2pPr algn="ctr" rtl="0" eaLnBrk="0" fontAlgn="base" hangingPunct="0">
        <a:lnSpc>
          <a:spcPct val="65000"/>
        </a:lnSpc>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pitchFamily="-107" charset="-128"/>
          <a:cs typeface="ＭＳ Ｐゴシック"/>
        </a:defRPr>
      </a:lvl2pPr>
      <a:lvl3pPr algn="ctr" rtl="0" eaLnBrk="0" fontAlgn="base" hangingPunct="0">
        <a:lnSpc>
          <a:spcPct val="65000"/>
        </a:lnSpc>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pitchFamily="-107" charset="-128"/>
          <a:cs typeface="ＭＳ Ｐゴシック"/>
        </a:defRPr>
      </a:lvl3pPr>
      <a:lvl4pPr algn="ctr" rtl="0" eaLnBrk="0" fontAlgn="base" hangingPunct="0">
        <a:lnSpc>
          <a:spcPct val="65000"/>
        </a:lnSpc>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pitchFamily="-107" charset="-128"/>
          <a:cs typeface="ＭＳ Ｐゴシック"/>
        </a:defRPr>
      </a:lvl4pPr>
      <a:lvl5pPr algn="ctr" rtl="0" eaLnBrk="0" fontAlgn="base" hangingPunct="0">
        <a:lnSpc>
          <a:spcPct val="65000"/>
        </a:lnSpc>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pitchFamily="-107" charset="-128"/>
          <a:cs typeface="ＭＳ Ｐゴシック"/>
        </a:defRPr>
      </a:lvl5pPr>
      <a:lvl6pPr marL="457177" algn="ctr" rtl="0" fontAlgn="base">
        <a:lnSpc>
          <a:spcPct val="65000"/>
        </a:lnSpc>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353" algn="ctr" rtl="0" fontAlgn="base">
        <a:lnSpc>
          <a:spcPct val="65000"/>
        </a:lnSpc>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530" algn="ctr" rtl="0" fontAlgn="base">
        <a:lnSpc>
          <a:spcPct val="65000"/>
        </a:lnSpc>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706" algn="ctr" rtl="0" fontAlgn="base">
        <a:lnSpc>
          <a:spcPct val="65000"/>
        </a:lnSpc>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1313" indent="-341313" algn="l" rtl="0" eaLnBrk="0" fontAlgn="base" hangingPunct="0">
        <a:lnSpc>
          <a:spcPct val="70000"/>
        </a:lnSpc>
        <a:spcBef>
          <a:spcPct val="20000"/>
        </a:spcBef>
        <a:spcAft>
          <a:spcPct val="0"/>
        </a:spcAft>
        <a:buClr>
          <a:schemeClr val="hlink"/>
        </a:buClr>
        <a:buSzPct val="70000"/>
        <a:buFont typeface="Wingdings" pitchFamily="2" charset="2"/>
        <a:buChar char="n"/>
        <a:defRPr sz="3600">
          <a:solidFill>
            <a:schemeClr val="tx1"/>
          </a:solidFill>
          <a:effectLst>
            <a:outerShdw blurRad="38100" dist="38100" dir="2700000" algn="tl">
              <a:srgbClr val="000000"/>
            </a:outerShdw>
          </a:effectLst>
          <a:latin typeface="+mn-lt"/>
          <a:ea typeface="ＭＳ Ｐゴシック" pitchFamily="-107" charset="-128"/>
          <a:cs typeface="ＭＳ Ｐゴシック"/>
        </a:defRPr>
      </a:lvl1pPr>
      <a:lvl2pPr marL="741363" indent="-284163" algn="l" rtl="0" eaLnBrk="0" fontAlgn="base" hangingPunct="0">
        <a:lnSpc>
          <a:spcPct val="70000"/>
        </a:lnSpc>
        <a:spcBef>
          <a:spcPct val="20000"/>
        </a:spcBef>
        <a:spcAft>
          <a:spcPct val="0"/>
        </a:spcAft>
        <a:buClr>
          <a:schemeClr val="accent2"/>
        </a:buClr>
        <a:buSzPct val="7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a:defRPr>
      </a:lvl2pPr>
      <a:lvl3pPr marL="1141413" indent="-227013" algn="l" rtl="0" eaLnBrk="0" fontAlgn="base" hangingPunct="0">
        <a:lnSpc>
          <a:spcPct val="70000"/>
        </a:lnSpc>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pitchFamily="-107" charset="-128"/>
          <a:cs typeface="ＭＳ Ｐゴシック"/>
        </a:defRPr>
      </a:lvl3pPr>
      <a:lvl4pPr marL="1598613" indent="-227013" algn="l" rtl="0" eaLnBrk="0" fontAlgn="base" hangingPunct="0">
        <a:lnSpc>
          <a:spcPct val="70000"/>
        </a:lnSpc>
        <a:spcBef>
          <a:spcPct val="20000"/>
        </a:spcBef>
        <a:spcAft>
          <a:spcPct val="0"/>
        </a:spcAft>
        <a:buClr>
          <a:schemeClr val="accent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pitchFamily="-107" charset="-128"/>
          <a:cs typeface="ＭＳ Ｐゴシック"/>
        </a:defRPr>
      </a:lvl4pPr>
      <a:lvl5pPr marL="2055813" indent="-227013" algn="l" rtl="0" eaLnBrk="0" fontAlgn="base" hangingPunct="0">
        <a:lnSpc>
          <a:spcPct val="70000"/>
        </a:lnSpc>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pitchFamily="-107" charset="-128"/>
          <a:cs typeface="ＭＳ Ｐゴシック"/>
        </a:defRPr>
      </a:lvl5pPr>
      <a:lvl6pPr marL="2514471" indent="-228588" algn="l" rtl="0" fontAlgn="base">
        <a:lnSpc>
          <a:spcPct val="70000"/>
        </a:lnSpc>
        <a:spcBef>
          <a:spcPct val="20000"/>
        </a:spcBef>
        <a:spcAft>
          <a:spcPct val="0"/>
        </a:spcAft>
        <a:buClr>
          <a:schemeClr val="hlink"/>
        </a:buClr>
        <a:buSzPct val="70000"/>
        <a:buFont typeface="Wingdings" charset="2"/>
        <a:buChar char="n"/>
        <a:defRPr sz="2400">
          <a:solidFill>
            <a:schemeClr val="tx1"/>
          </a:solidFill>
          <a:effectLst>
            <a:outerShdw blurRad="38100" dist="38100" dir="2700000" algn="tl">
              <a:srgbClr val="000000"/>
            </a:outerShdw>
          </a:effectLst>
          <a:latin typeface="+mn-lt"/>
        </a:defRPr>
      </a:lvl6pPr>
      <a:lvl7pPr marL="2971648" indent="-228588" algn="l" rtl="0" fontAlgn="base">
        <a:lnSpc>
          <a:spcPct val="70000"/>
        </a:lnSpc>
        <a:spcBef>
          <a:spcPct val="20000"/>
        </a:spcBef>
        <a:spcAft>
          <a:spcPct val="0"/>
        </a:spcAft>
        <a:buClr>
          <a:schemeClr val="hlink"/>
        </a:buClr>
        <a:buSzPct val="70000"/>
        <a:buFont typeface="Wingdings" charset="2"/>
        <a:buChar char="n"/>
        <a:defRPr sz="2400">
          <a:solidFill>
            <a:schemeClr val="tx1"/>
          </a:solidFill>
          <a:effectLst>
            <a:outerShdw blurRad="38100" dist="38100" dir="2700000" algn="tl">
              <a:srgbClr val="000000"/>
            </a:outerShdw>
          </a:effectLst>
          <a:latin typeface="+mn-lt"/>
        </a:defRPr>
      </a:lvl7pPr>
      <a:lvl8pPr marL="3428825" indent="-228588" algn="l" rtl="0" fontAlgn="base">
        <a:lnSpc>
          <a:spcPct val="70000"/>
        </a:lnSpc>
        <a:spcBef>
          <a:spcPct val="20000"/>
        </a:spcBef>
        <a:spcAft>
          <a:spcPct val="0"/>
        </a:spcAft>
        <a:buClr>
          <a:schemeClr val="hlink"/>
        </a:buClr>
        <a:buSzPct val="70000"/>
        <a:buFont typeface="Wingdings" charset="2"/>
        <a:buChar char="n"/>
        <a:defRPr sz="2400">
          <a:solidFill>
            <a:schemeClr val="tx1"/>
          </a:solidFill>
          <a:effectLst>
            <a:outerShdw blurRad="38100" dist="38100" dir="2700000" algn="tl">
              <a:srgbClr val="000000"/>
            </a:outerShdw>
          </a:effectLst>
          <a:latin typeface="+mn-lt"/>
        </a:defRPr>
      </a:lvl8pPr>
      <a:lvl9pPr marL="3886001" indent="-228588" algn="l" rtl="0" fontAlgn="base">
        <a:lnSpc>
          <a:spcPct val="70000"/>
        </a:lnSpc>
        <a:spcBef>
          <a:spcPct val="20000"/>
        </a:spcBef>
        <a:spcAft>
          <a:spcPct val="0"/>
        </a:spcAft>
        <a:buClr>
          <a:schemeClr val="hlink"/>
        </a:buClr>
        <a:buSzPct val="70000"/>
        <a:buFont typeface="Wingdings" charset="2"/>
        <a:buChar char="n"/>
        <a:defRPr sz="2400">
          <a:solidFill>
            <a:schemeClr val="tx1"/>
          </a:solidFill>
          <a:effectLst>
            <a:outerShdw blurRad="38100" dist="38100" dir="2700000" algn="tl">
              <a:srgbClr val="000000"/>
            </a:outerShdw>
          </a:effectLst>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32770"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2771"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4276"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2773"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4278"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4279"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4280"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
        <p:nvSpPr>
          <p:cNvPr id="10" name="Slide Number Placeholder 1"/>
          <p:cNvSpPr>
            <a:spLocks noGrp="1"/>
          </p:cNvSpPr>
          <p:nvPr>
            <p:ph type="sldNum" sz="quarter" idx="4"/>
          </p:nvPr>
        </p:nvSpPr>
        <p:spPr bwMode="auto">
          <a:xfrm>
            <a:off x="8172450"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cs typeface="Times New Roman" pitchFamily="18" charset="0"/>
              </a:defRPr>
            </a:lvl1pPr>
          </a:lstStyle>
          <a:p>
            <a:pPr>
              <a:defRPr/>
            </a:pPr>
            <a:r>
              <a:rPr lang="en-US"/>
              <a:t>2-</a:t>
            </a:r>
            <a:fld id="{14424934-4CDE-455B-800E-05A776831A71}" type="slidenum">
              <a:rPr lang="en-US"/>
              <a:pPr>
                <a:defRPr/>
              </a:pPr>
              <a:t>‹n.›</a:t>
            </a:fld>
            <a:endParaRPr lang="en-US"/>
          </a:p>
        </p:txBody>
      </p:sp>
      <p:pic>
        <p:nvPicPr>
          <p:cNvPr id="32778"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32779"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2780"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4285"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2782"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4287"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4288"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4289"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33794"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3795"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5300"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3797"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5302"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5303"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5304"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
        <p:nvSpPr>
          <p:cNvPr id="10" name="Slide Number Placeholder 1"/>
          <p:cNvSpPr>
            <a:spLocks noGrp="1"/>
          </p:cNvSpPr>
          <p:nvPr>
            <p:ph type="sldNum" sz="quarter" idx="4"/>
          </p:nvPr>
        </p:nvSpPr>
        <p:spPr bwMode="auto">
          <a:xfrm>
            <a:off x="8143875"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cs typeface="Times New Roman" pitchFamily="18" charset="0"/>
              </a:defRPr>
            </a:lvl1pPr>
          </a:lstStyle>
          <a:p>
            <a:pPr>
              <a:defRPr/>
            </a:pPr>
            <a:r>
              <a:rPr lang="en-US"/>
              <a:t>4-</a:t>
            </a:r>
            <a:fld id="{8D6CE42A-1090-4E6F-9FAB-8F4E735EA701}" type="slidenum">
              <a:rPr lang="en-US"/>
              <a:pPr>
                <a:defRPr/>
              </a:pPr>
              <a:t>‹n.›</a:t>
            </a:fld>
            <a:endParaRPr lang="en-US"/>
          </a:p>
        </p:txBody>
      </p:sp>
      <p:pic>
        <p:nvPicPr>
          <p:cNvPr id="33802"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33803"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3804"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5309"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3806"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5311"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5312"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5313"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34818"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4819"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6324"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4821"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6326"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6327"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6328"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
        <p:nvSpPr>
          <p:cNvPr id="10" name="Slide Number Placeholder 1"/>
          <p:cNvSpPr>
            <a:spLocks noGrp="1"/>
          </p:cNvSpPr>
          <p:nvPr>
            <p:ph type="sldNum" sz="quarter" idx="4"/>
          </p:nvPr>
        </p:nvSpPr>
        <p:spPr bwMode="auto">
          <a:xfrm>
            <a:off x="8143875"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cs typeface="Times New Roman" pitchFamily="18" charset="0"/>
              </a:defRPr>
            </a:lvl1pPr>
          </a:lstStyle>
          <a:p>
            <a:pPr>
              <a:defRPr/>
            </a:pPr>
            <a:r>
              <a:rPr lang="en-US"/>
              <a:t>4-</a:t>
            </a:r>
            <a:fld id="{334FCD2A-8676-4877-AA9D-3A43F5B172D8}" type="slidenum">
              <a:rPr lang="en-US"/>
              <a:pPr>
                <a:defRPr/>
              </a:pPr>
              <a:t>‹n.›</a:t>
            </a:fld>
            <a:endParaRPr lang="en-US"/>
          </a:p>
        </p:txBody>
      </p:sp>
      <p:pic>
        <p:nvPicPr>
          <p:cNvPr id="34826"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34827"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4828"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6333"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4830"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6335"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6336"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6337"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35842"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5843"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7348"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5845"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7350"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7351"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7352"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
        <p:nvSpPr>
          <p:cNvPr id="10" name="Slide Number Placeholder 1"/>
          <p:cNvSpPr>
            <a:spLocks noGrp="1"/>
          </p:cNvSpPr>
          <p:nvPr>
            <p:ph type="sldNum" sz="quarter" idx="4"/>
          </p:nvPr>
        </p:nvSpPr>
        <p:spPr bwMode="auto">
          <a:xfrm>
            <a:off x="8143875"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cs typeface="Times New Roman" pitchFamily="18" charset="0"/>
              </a:defRPr>
            </a:lvl1pPr>
          </a:lstStyle>
          <a:p>
            <a:pPr>
              <a:defRPr/>
            </a:pPr>
            <a:r>
              <a:rPr lang="en-US"/>
              <a:t>4-</a:t>
            </a:r>
            <a:fld id="{F05B4439-18DE-443B-8EB3-CCC96B73FB70}" type="slidenum">
              <a:rPr lang="en-US"/>
              <a:pPr>
                <a:defRPr/>
              </a:pPr>
              <a:t>‹n.›</a:t>
            </a:fld>
            <a:endParaRPr lang="en-US"/>
          </a:p>
        </p:txBody>
      </p:sp>
      <p:pic>
        <p:nvPicPr>
          <p:cNvPr id="35850"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35851"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5852"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7357"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5854"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7359"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7360"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7361"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36866"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6867"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8372"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6869"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8374"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8375"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8376"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
        <p:nvSpPr>
          <p:cNvPr id="10" name="Slide Number Placeholder 1"/>
          <p:cNvSpPr>
            <a:spLocks noGrp="1"/>
          </p:cNvSpPr>
          <p:nvPr>
            <p:ph type="sldNum" sz="quarter" idx="4"/>
          </p:nvPr>
        </p:nvSpPr>
        <p:spPr bwMode="auto">
          <a:xfrm>
            <a:off x="8172450"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cs typeface="Times New Roman" pitchFamily="18" charset="0"/>
              </a:defRPr>
            </a:lvl1pPr>
          </a:lstStyle>
          <a:p>
            <a:pPr>
              <a:defRPr/>
            </a:pPr>
            <a:r>
              <a:rPr lang="en-US"/>
              <a:t>2-</a:t>
            </a:r>
            <a:fld id="{4D2B2340-84E9-47F7-801C-DAAD86CC4CDD}" type="slidenum">
              <a:rPr lang="en-US"/>
              <a:pPr>
                <a:defRPr/>
              </a:pPr>
              <a:t>‹n.›</a:t>
            </a:fld>
            <a:endParaRPr lang="en-US"/>
          </a:p>
        </p:txBody>
      </p:sp>
      <p:pic>
        <p:nvPicPr>
          <p:cNvPr id="36874"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36875"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6876"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8381"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6878"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8383"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8384"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8385"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37890"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7891"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9396"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7893"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9398"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9399"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9400"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
        <p:nvSpPr>
          <p:cNvPr id="10" name="Slide Number Placeholder 1"/>
          <p:cNvSpPr>
            <a:spLocks noGrp="1"/>
          </p:cNvSpPr>
          <p:nvPr>
            <p:ph type="sldNum" sz="quarter" idx="4"/>
          </p:nvPr>
        </p:nvSpPr>
        <p:spPr bwMode="auto">
          <a:xfrm>
            <a:off x="8172450"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cs typeface="Times New Roman" pitchFamily="18" charset="0"/>
              </a:defRPr>
            </a:lvl1pPr>
          </a:lstStyle>
          <a:p>
            <a:pPr>
              <a:defRPr/>
            </a:pPr>
            <a:r>
              <a:rPr lang="en-US"/>
              <a:t>2-</a:t>
            </a:r>
            <a:fld id="{C4AA6F9C-B6CF-4761-BDCE-810257C2ECB6}" type="slidenum">
              <a:rPr lang="en-US"/>
              <a:pPr>
                <a:defRPr/>
              </a:pPr>
              <a:t>‹n.›</a:t>
            </a:fld>
            <a:endParaRPr lang="en-US"/>
          </a:p>
        </p:txBody>
      </p:sp>
      <p:pic>
        <p:nvPicPr>
          <p:cNvPr id="37898"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37899"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7900"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9405"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7902"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9407"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9408"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9409"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10" name="Slide Number Placeholder 1"/>
          <p:cNvSpPr>
            <a:spLocks noGrp="1"/>
          </p:cNvSpPr>
          <p:nvPr>
            <p:ph type="sldNum" sz="quarter" idx="4"/>
          </p:nvPr>
        </p:nvSpPr>
        <p:spPr bwMode="auto">
          <a:xfrm>
            <a:off x="8172450"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cs typeface="Times New Roman" pitchFamily="18" charset="0"/>
              </a:defRPr>
            </a:lvl1pPr>
          </a:lstStyle>
          <a:p>
            <a:pPr>
              <a:defRPr/>
            </a:pPr>
            <a:r>
              <a:rPr lang="en-US"/>
              <a:t>2-</a:t>
            </a:r>
            <a:fld id="{64BAB39B-DEA7-47FF-8766-233C87041BD8}" type="slidenum">
              <a:rPr lang="en-US"/>
              <a:pPr>
                <a:defRPr/>
              </a:pPr>
              <a:t>‹n.›</a:t>
            </a:fld>
            <a:endParaRPr lang="en-US"/>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39938"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9939"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61444"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9941"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1446"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61447"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1448"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
        <p:nvSpPr>
          <p:cNvPr id="10" name="Slide Number Placeholder 1"/>
          <p:cNvSpPr>
            <a:spLocks noGrp="1"/>
          </p:cNvSpPr>
          <p:nvPr>
            <p:ph type="sldNum" sz="quarter" idx="4"/>
          </p:nvPr>
        </p:nvSpPr>
        <p:spPr bwMode="auto">
          <a:xfrm>
            <a:off x="8172450"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cs typeface="Times New Roman" pitchFamily="18" charset="0"/>
              </a:defRPr>
            </a:lvl1pPr>
          </a:lstStyle>
          <a:p>
            <a:pPr>
              <a:defRPr/>
            </a:pPr>
            <a:r>
              <a:rPr lang="en-US"/>
              <a:t>2-</a:t>
            </a:r>
            <a:fld id="{2E15C84A-05E6-4EF8-99E2-6235F51C572E}" type="slidenum">
              <a:rPr lang="en-US"/>
              <a:pPr>
                <a:defRPr/>
              </a:pPr>
              <a:t>‹n.›</a:t>
            </a:fld>
            <a:endParaRPr lang="en-US"/>
          </a:p>
        </p:txBody>
      </p:sp>
      <p:pic>
        <p:nvPicPr>
          <p:cNvPr id="39946"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39947"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9948"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61453"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9950"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1455"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61456"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1457"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0962" name="Text Box 7"/>
          <p:cNvSpPr txBox="1">
            <a:spLocks noChangeArrowheads="1"/>
          </p:cNvSpPr>
          <p:nvPr/>
        </p:nvSpPr>
        <p:spPr bwMode="auto">
          <a:xfrm>
            <a:off x="5395913" y="6578600"/>
            <a:ext cx="609600" cy="307975"/>
          </a:xfrm>
          <a:prstGeom prst="rect">
            <a:avLst/>
          </a:prstGeom>
          <a:noFill/>
          <a:ln w="12700">
            <a:noFill/>
            <a:miter lim="800000"/>
            <a:headEnd type="none" w="sm" len="sm"/>
            <a:tailEnd type="none" w="sm" len="sm"/>
          </a:ln>
        </p:spPr>
        <p:txBody>
          <a:bodyPr lIns="91435" tIns="45718" rIns="91435" bIns="45718">
            <a:spAutoFit/>
          </a:bodyPr>
          <a:lstStyle/>
          <a:p>
            <a:pPr>
              <a:defRPr/>
            </a:pPr>
            <a:fld id="{5D6CC032-E1DF-4DAC-AF79-FDBF21B665B3}" type="slidenum">
              <a:rPr lang="en-US" sz="1400">
                <a:solidFill>
                  <a:srgbClr val="000000"/>
                </a:solidFill>
                <a:latin typeface="Times New Roman" pitchFamily="18" charset="0"/>
                <a:ea typeface="ＭＳ Ｐゴシック" charset="-128"/>
                <a:cs typeface="Times New Roman" pitchFamily="18" charset="0"/>
              </a:rPr>
              <a:pPr>
                <a:defRPr/>
              </a:pPr>
              <a:t>‹n.›</a:t>
            </a:fld>
            <a:endParaRPr lang="en-US" sz="1400">
              <a:solidFill>
                <a:srgbClr val="000000"/>
              </a:solidFill>
              <a:latin typeface="Times New Roman" pitchFamily="18" charset="0"/>
              <a:ea typeface="ＭＳ Ｐゴシック" charset="-128"/>
              <a:cs typeface="Times New Roman" pitchFamily="18" charset="0"/>
            </a:endParaRPr>
          </a:p>
        </p:txBody>
      </p:sp>
    </p:spTree>
  </p:cSld>
  <p:clrMap bg1="lt1" tx1="dk1" bg2="lt2" tx2="dk2" accent1="accent1" accent2="accent2" accent3="accent3" accent4="accent4" accent5="accent5" accent6="accent6" hlink="hlink" folHlink="folHlink"/>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32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200">
          <a:solidFill>
            <a:schemeClr val="tx2"/>
          </a:solidFill>
          <a:latin typeface="Arial Unicode MS" pitchFamily="34" charset="-128"/>
          <a:ea typeface="ＭＳ Ｐゴシック" charset="-128"/>
          <a:cs typeface="ＭＳ Ｐゴシック" charset="-128"/>
        </a:defRPr>
      </a:lvl2pPr>
      <a:lvl3pPr algn="ctr" rtl="0" eaLnBrk="0" fontAlgn="base" hangingPunct="0">
        <a:spcBef>
          <a:spcPct val="0"/>
        </a:spcBef>
        <a:spcAft>
          <a:spcPct val="0"/>
        </a:spcAft>
        <a:defRPr sz="3200">
          <a:solidFill>
            <a:schemeClr val="tx2"/>
          </a:solidFill>
          <a:latin typeface="Arial Unicode MS" pitchFamily="34" charset="-128"/>
          <a:ea typeface="ＭＳ Ｐゴシック" charset="-128"/>
          <a:cs typeface="ＭＳ Ｐゴシック" charset="-128"/>
        </a:defRPr>
      </a:lvl3pPr>
      <a:lvl4pPr algn="ctr" rtl="0" eaLnBrk="0" fontAlgn="base" hangingPunct="0">
        <a:spcBef>
          <a:spcPct val="0"/>
        </a:spcBef>
        <a:spcAft>
          <a:spcPct val="0"/>
        </a:spcAft>
        <a:defRPr sz="3200">
          <a:solidFill>
            <a:schemeClr val="tx2"/>
          </a:solidFill>
          <a:latin typeface="Arial Unicode MS" pitchFamily="34" charset="-128"/>
          <a:ea typeface="ＭＳ Ｐゴシック" charset="-128"/>
          <a:cs typeface="ＭＳ Ｐゴシック" charset="-128"/>
        </a:defRPr>
      </a:lvl4pPr>
      <a:lvl5pPr algn="ctr" rtl="0" eaLnBrk="0" fontAlgn="base" hangingPunct="0">
        <a:spcBef>
          <a:spcPct val="0"/>
        </a:spcBef>
        <a:spcAft>
          <a:spcPct val="0"/>
        </a:spcAft>
        <a:defRPr sz="3200">
          <a:solidFill>
            <a:schemeClr val="tx2"/>
          </a:solidFill>
          <a:latin typeface="Arial Unicode MS" pitchFamily="34" charset="-128"/>
          <a:ea typeface="ＭＳ Ｐゴシック" charset="-128"/>
          <a:cs typeface="ＭＳ Ｐゴシック" charset="-128"/>
        </a:defRPr>
      </a:lvl5pPr>
      <a:lvl6pPr marL="457177" algn="ctr" rtl="0" fontAlgn="base">
        <a:spcBef>
          <a:spcPct val="0"/>
        </a:spcBef>
        <a:spcAft>
          <a:spcPct val="0"/>
        </a:spcAft>
        <a:defRPr sz="3200">
          <a:solidFill>
            <a:schemeClr val="tx2"/>
          </a:solidFill>
          <a:latin typeface="Arial Unicode MS" pitchFamily="34" charset="-128"/>
        </a:defRPr>
      </a:lvl6pPr>
      <a:lvl7pPr marL="914353" algn="ctr" rtl="0" fontAlgn="base">
        <a:spcBef>
          <a:spcPct val="0"/>
        </a:spcBef>
        <a:spcAft>
          <a:spcPct val="0"/>
        </a:spcAft>
        <a:defRPr sz="3200">
          <a:solidFill>
            <a:schemeClr val="tx2"/>
          </a:solidFill>
          <a:latin typeface="Arial Unicode MS" pitchFamily="34" charset="-128"/>
        </a:defRPr>
      </a:lvl7pPr>
      <a:lvl8pPr marL="1371530" algn="ctr" rtl="0" fontAlgn="base">
        <a:spcBef>
          <a:spcPct val="0"/>
        </a:spcBef>
        <a:spcAft>
          <a:spcPct val="0"/>
        </a:spcAft>
        <a:defRPr sz="3200">
          <a:solidFill>
            <a:schemeClr val="tx2"/>
          </a:solidFill>
          <a:latin typeface="Arial Unicode MS" pitchFamily="34" charset="-128"/>
        </a:defRPr>
      </a:lvl8pPr>
      <a:lvl9pPr marL="1828706" algn="ctr" rtl="0" fontAlgn="base">
        <a:spcBef>
          <a:spcPct val="0"/>
        </a:spcBef>
        <a:spcAft>
          <a:spcPct val="0"/>
        </a:spcAft>
        <a:defRPr sz="3200">
          <a:solidFill>
            <a:schemeClr val="tx2"/>
          </a:solidFill>
          <a:latin typeface="Arial Unicode MS" pitchFamily="34" charset="-128"/>
        </a:defRPr>
      </a:lvl9pPr>
    </p:titleStyle>
    <p:bodyStyle>
      <a:lvl1pPr marL="341313" indent="-341313" algn="l" rtl="0" eaLnBrk="0" fontAlgn="base" hangingPunct="0">
        <a:spcBef>
          <a:spcPct val="20000"/>
        </a:spcBef>
        <a:spcAft>
          <a:spcPct val="0"/>
        </a:spcAft>
        <a:buChar char="•"/>
        <a:defRPr sz="3200" b="1">
          <a:solidFill>
            <a:schemeClr val="accent2"/>
          </a:solidFill>
          <a:latin typeface="+mn-lt"/>
          <a:ea typeface="ＭＳ Ｐゴシック" charset="-128"/>
          <a:cs typeface="ＭＳ Ｐゴシック" charset="-128"/>
        </a:defRPr>
      </a:lvl1pPr>
      <a:lvl2pPr marL="741363" indent="-284163" algn="l" rtl="0" eaLnBrk="0" fontAlgn="base" hangingPunct="0">
        <a:spcBef>
          <a:spcPct val="20000"/>
        </a:spcBef>
        <a:spcAft>
          <a:spcPct val="0"/>
        </a:spcAft>
        <a:buChar char="–"/>
        <a:defRPr sz="2800">
          <a:solidFill>
            <a:srgbClr val="0066FF"/>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1"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a:defRPr sz="1200">
                <a:solidFill>
                  <a:srgbClr val="000000"/>
                </a:solidFill>
                <a:latin typeface="Arial Black" pitchFamily="34" charset="0"/>
                <a:ea typeface="ＭＳ Ｐゴシック" charset="-128"/>
                <a:cs typeface="Times New Roman" pitchFamily="18" charset="0"/>
              </a:defRPr>
            </a:lvl1pPr>
          </a:lstStyle>
          <a:p>
            <a:pPr>
              <a:defRPr/>
            </a:pPr>
            <a:fld id="{A3AF4F98-9940-471E-B05D-2CC56CB71EA3}" type="slidenum">
              <a:rPr lang="en-US"/>
              <a:pPr>
                <a:defRPr/>
              </a:pPr>
              <a:t>‹n.›</a:t>
            </a:fld>
            <a:endParaRPr lang="en-US"/>
          </a:p>
        </p:txBody>
      </p:sp>
      <p:sp>
        <p:nvSpPr>
          <p:cNvPr id="41987"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95373" r:id="rId1"/>
  </p:sldLayoutIdLst>
  <p:hf sldNum="0" hdr="0" ftr="0" dt="0"/>
  <p:txStyles>
    <p:titleStyle>
      <a:lvl1pPr algn="l" rtl="0" eaLnBrk="0" fontAlgn="base" hangingPunct="0">
        <a:spcBef>
          <a:spcPct val="0"/>
        </a:spcBef>
        <a:spcAft>
          <a:spcPct val="0"/>
        </a:spcAft>
        <a:defRPr sz="4400">
          <a:solidFill>
            <a:schemeClr val="tx1"/>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1"/>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1"/>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1"/>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1"/>
          </a:solidFill>
          <a:latin typeface="Arial" charset="0"/>
          <a:ea typeface="ＭＳ Ｐゴシック" pitchFamily="-107" charset="-128"/>
          <a:cs typeface="ＭＳ Ｐゴシック" pitchFamily="-107" charset="-128"/>
        </a:defRPr>
      </a:lvl5pPr>
      <a:lvl6pPr marL="457177" algn="l" rtl="0" fontAlgn="base">
        <a:spcBef>
          <a:spcPct val="0"/>
        </a:spcBef>
        <a:spcAft>
          <a:spcPct val="0"/>
        </a:spcAft>
        <a:defRPr sz="4400">
          <a:solidFill>
            <a:schemeClr val="tx1"/>
          </a:solidFill>
          <a:latin typeface="Arial" charset="0"/>
        </a:defRPr>
      </a:lvl6pPr>
      <a:lvl7pPr marL="914353" algn="l" rtl="0" fontAlgn="base">
        <a:spcBef>
          <a:spcPct val="0"/>
        </a:spcBef>
        <a:spcAft>
          <a:spcPct val="0"/>
        </a:spcAft>
        <a:defRPr sz="4400">
          <a:solidFill>
            <a:schemeClr val="tx1"/>
          </a:solidFill>
          <a:latin typeface="Arial" charset="0"/>
        </a:defRPr>
      </a:lvl7pPr>
      <a:lvl8pPr marL="1371530" algn="l" rtl="0" fontAlgn="base">
        <a:spcBef>
          <a:spcPct val="0"/>
        </a:spcBef>
        <a:spcAft>
          <a:spcPct val="0"/>
        </a:spcAft>
        <a:defRPr sz="4400">
          <a:solidFill>
            <a:schemeClr val="tx1"/>
          </a:solidFill>
          <a:latin typeface="Arial" charset="0"/>
        </a:defRPr>
      </a:lvl8pPr>
      <a:lvl9pPr marL="1828706" algn="l" rtl="0" fontAlgn="base">
        <a:spcBef>
          <a:spcPct val="0"/>
        </a:spcBef>
        <a:spcAft>
          <a:spcPct val="0"/>
        </a:spcAft>
        <a:defRPr sz="4400">
          <a:solidFill>
            <a:schemeClr val="tx1"/>
          </a:solidFill>
          <a:latin typeface="Arial" charset="0"/>
        </a:defRPr>
      </a:lvl9pPr>
    </p:titleStyle>
    <p:bodyStyle>
      <a:lvl1pPr marL="341313" indent="-341313"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ea typeface="ＭＳ Ｐゴシック" pitchFamily="-107" charset="-128"/>
        </a:defRPr>
      </a:lvl2pPr>
      <a:lvl3pPr marL="1141413" indent="-227013"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ea typeface="ＭＳ Ｐゴシック" pitchFamily="-107" charset="-128"/>
        </a:defRPr>
      </a:lvl3pPr>
      <a:lvl4pPr marL="1598613" indent="-227013"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ea typeface="ＭＳ Ｐゴシック" pitchFamily="-107" charset="-128"/>
        </a:defRPr>
      </a:lvl4pPr>
      <a:lvl5pPr marL="2055813" indent="-227013" algn="l" rtl="0" eaLnBrk="0" fontAlgn="base" hangingPunct="0">
        <a:spcBef>
          <a:spcPct val="20000"/>
        </a:spcBef>
        <a:spcAft>
          <a:spcPct val="0"/>
        </a:spcAft>
        <a:buClr>
          <a:schemeClr val="bg2"/>
        </a:buClr>
        <a:buFont typeface="Wingdings" pitchFamily="2" charset="2"/>
        <a:buChar char="§"/>
        <a:defRPr sz="2000">
          <a:solidFill>
            <a:schemeClr val="tx1"/>
          </a:solidFill>
          <a:latin typeface="+mn-lt"/>
          <a:ea typeface="ＭＳ Ｐゴシック" pitchFamily="-107" charset="-128"/>
        </a:defRPr>
      </a:lvl5pPr>
      <a:lvl6pPr marL="2514471" indent="-228588"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648" indent="-228588"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8825" indent="-228588"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001" indent="-228588"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2" name="Rectangle 28"/>
          <p:cNvSpPr>
            <a:spLocks noGrp="1" noChangeArrowheads="1"/>
          </p:cNvSpPr>
          <p:nvPr>
            <p:ph type="title"/>
          </p:nvPr>
        </p:nvSpPr>
        <p:spPr bwMode="auto">
          <a:xfrm>
            <a:off x="1336675" y="228600"/>
            <a:ext cx="6611938" cy="5334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GB" smtClean="0"/>
              <a:t>Click to edit Master title style</a:t>
            </a:r>
          </a:p>
        </p:txBody>
      </p:sp>
      <p:sp>
        <p:nvSpPr>
          <p:cNvPr id="1047" name="Rectangle 23"/>
          <p:cNvSpPr>
            <a:spLocks noGrp="1" noChangeArrowheads="1"/>
          </p:cNvSpPr>
          <p:nvPr>
            <p:ph type="dt" sz="half" idx="2"/>
          </p:nvPr>
        </p:nvSpPr>
        <p:spPr bwMode="auto">
          <a:xfrm>
            <a:off x="352425" y="6553200"/>
            <a:ext cx="2601913" cy="2286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eaLnBrk="1" hangingPunct="1">
              <a:defRPr sz="1400" b="1" i="1">
                <a:solidFill>
                  <a:srgbClr val="000000"/>
                </a:solidFill>
                <a:effectLst/>
                <a:latin typeface="Comic Sans MS" pitchFamily="66" charset="0"/>
                <a:ea typeface="ＭＳ Ｐゴシック" pitchFamily="-107" charset="-128"/>
                <a:cs typeface="+mn-cs"/>
              </a:defRPr>
            </a:lvl1pPr>
          </a:lstStyle>
          <a:p>
            <a:pPr>
              <a:defRPr/>
            </a:pPr>
            <a:endParaRPr lang="en-US"/>
          </a:p>
        </p:txBody>
      </p:sp>
      <p:sp>
        <p:nvSpPr>
          <p:cNvPr id="1048" name="Rectangle 24"/>
          <p:cNvSpPr>
            <a:spLocks noGrp="1" noChangeArrowheads="1"/>
          </p:cNvSpPr>
          <p:nvPr>
            <p:ph type="ftr" sz="quarter" idx="3"/>
          </p:nvPr>
        </p:nvSpPr>
        <p:spPr bwMode="auto">
          <a:xfrm>
            <a:off x="3095625" y="6553200"/>
            <a:ext cx="3375025" cy="2286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b="1" i="1">
                <a:solidFill>
                  <a:srgbClr val="000000"/>
                </a:solidFill>
                <a:effectLst>
                  <a:outerShdw blurRad="38100" dist="38100" dir="2700000" algn="tl">
                    <a:srgbClr val="C0C0C0"/>
                  </a:outerShdw>
                </a:effectLst>
                <a:latin typeface="Comic Sans MS" pitchFamily="66" charset="0"/>
                <a:ea typeface="ＭＳ Ｐゴシック" pitchFamily="-107" charset="-128"/>
                <a:cs typeface="+mn-cs"/>
              </a:defRPr>
            </a:lvl1pPr>
          </a:lstStyle>
          <a:p>
            <a:pPr>
              <a:defRPr/>
            </a:pPr>
            <a:endParaRPr lang="en-US"/>
          </a:p>
        </p:txBody>
      </p:sp>
      <p:sp>
        <p:nvSpPr>
          <p:cNvPr id="1049" name="Rectangle 25"/>
          <p:cNvSpPr>
            <a:spLocks noGrp="1" noChangeArrowheads="1"/>
          </p:cNvSpPr>
          <p:nvPr>
            <p:ph type="sldNum" sz="quarter" idx="4"/>
          </p:nvPr>
        </p:nvSpPr>
        <p:spPr bwMode="auto">
          <a:xfrm>
            <a:off x="6823075" y="6553200"/>
            <a:ext cx="2109788" cy="2286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b="1" i="1">
                <a:solidFill>
                  <a:srgbClr val="000000"/>
                </a:solidFill>
                <a:effectLst/>
                <a:latin typeface="Comic Sans MS" pitchFamily="66" charset="0"/>
                <a:ea typeface="ＭＳ Ｐゴシック" pitchFamily="-107" charset="-128"/>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95363" r:id="rId1"/>
  </p:sldLayoutIdLst>
  <p:transition xmlns:p14="http://schemas.microsoft.com/office/powerpoint/2010/main" spd="med"/>
  <p:hf sldNum="0" hdr="0" ftr="0" dt="0"/>
  <p:txStyles>
    <p:titleStyle>
      <a:lvl1pPr algn="ctr" rtl="0" eaLnBrk="0" fontAlgn="base" hangingPunct="0">
        <a:spcBef>
          <a:spcPct val="0"/>
        </a:spcBef>
        <a:spcAft>
          <a:spcPct val="0"/>
        </a:spcAft>
        <a:defRPr sz="2400">
          <a:solidFill>
            <a:srgbClr val="0033CC"/>
          </a:solidFill>
          <a:effectLst>
            <a:outerShdw blurRad="38100" dist="38100" dir="2700000" algn="tl">
              <a:srgbClr val="C0C0C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2400">
          <a:solidFill>
            <a:srgbClr val="0033CC"/>
          </a:solidFill>
          <a:effectLst>
            <a:outerShdw blurRad="38100" dist="38100" dir="2700000" algn="tl">
              <a:srgbClr val="C0C0C0"/>
            </a:outerShdw>
          </a:effectLst>
          <a:latin typeface="Comic Sans MS" pitchFamily="66" charset="0"/>
          <a:ea typeface="ＭＳ Ｐゴシック" pitchFamily="-107" charset="-128"/>
          <a:cs typeface="ＭＳ Ｐゴシック" pitchFamily="-107" charset="-128"/>
        </a:defRPr>
      </a:lvl2pPr>
      <a:lvl3pPr algn="ctr" rtl="0" eaLnBrk="0" fontAlgn="base" hangingPunct="0">
        <a:spcBef>
          <a:spcPct val="0"/>
        </a:spcBef>
        <a:spcAft>
          <a:spcPct val="0"/>
        </a:spcAft>
        <a:defRPr sz="2400">
          <a:solidFill>
            <a:srgbClr val="0033CC"/>
          </a:solidFill>
          <a:effectLst>
            <a:outerShdw blurRad="38100" dist="38100" dir="2700000" algn="tl">
              <a:srgbClr val="C0C0C0"/>
            </a:outerShdw>
          </a:effectLst>
          <a:latin typeface="Comic Sans MS" pitchFamily="66" charset="0"/>
          <a:ea typeface="ＭＳ Ｐゴシック" pitchFamily="-107" charset="-128"/>
          <a:cs typeface="ＭＳ Ｐゴシック" pitchFamily="-107" charset="-128"/>
        </a:defRPr>
      </a:lvl3pPr>
      <a:lvl4pPr algn="ctr" rtl="0" eaLnBrk="0" fontAlgn="base" hangingPunct="0">
        <a:spcBef>
          <a:spcPct val="0"/>
        </a:spcBef>
        <a:spcAft>
          <a:spcPct val="0"/>
        </a:spcAft>
        <a:defRPr sz="2400">
          <a:solidFill>
            <a:srgbClr val="0033CC"/>
          </a:solidFill>
          <a:effectLst>
            <a:outerShdw blurRad="38100" dist="38100" dir="2700000" algn="tl">
              <a:srgbClr val="C0C0C0"/>
            </a:outerShdw>
          </a:effectLst>
          <a:latin typeface="Comic Sans MS" pitchFamily="66" charset="0"/>
          <a:ea typeface="ＭＳ Ｐゴシック" pitchFamily="-107" charset="-128"/>
          <a:cs typeface="ＭＳ Ｐゴシック" pitchFamily="-107" charset="-128"/>
        </a:defRPr>
      </a:lvl4pPr>
      <a:lvl5pPr algn="ctr" rtl="0" eaLnBrk="0" fontAlgn="base" hangingPunct="0">
        <a:spcBef>
          <a:spcPct val="0"/>
        </a:spcBef>
        <a:spcAft>
          <a:spcPct val="0"/>
        </a:spcAft>
        <a:defRPr sz="2400">
          <a:solidFill>
            <a:srgbClr val="0033CC"/>
          </a:solidFill>
          <a:effectLst>
            <a:outerShdw blurRad="38100" dist="38100" dir="2700000" algn="tl">
              <a:srgbClr val="C0C0C0"/>
            </a:outerShdw>
          </a:effectLst>
          <a:latin typeface="Comic Sans MS" pitchFamily="66" charset="0"/>
          <a:ea typeface="ＭＳ Ｐゴシック" pitchFamily="-107" charset="-128"/>
          <a:cs typeface="ＭＳ Ｐゴシック" pitchFamily="-107" charset="-128"/>
        </a:defRPr>
      </a:lvl5pPr>
      <a:lvl6pPr marL="457177" algn="ctr" rtl="0" eaLnBrk="0" fontAlgn="base" hangingPunct="0">
        <a:spcBef>
          <a:spcPct val="0"/>
        </a:spcBef>
        <a:spcAft>
          <a:spcPct val="0"/>
        </a:spcAft>
        <a:defRPr sz="2400">
          <a:solidFill>
            <a:srgbClr val="0033CC"/>
          </a:solidFill>
          <a:effectLst>
            <a:outerShdw blurRad="38100" dist="38100" dir="2700000" algn="tl">
              <a:srgbClr val="C0C0C0"/>
            </a:outerShdw>
          </a:effectLst>
          <a:latin typeface="Comic Sans MS" pitchFamily="66" charset="0"/>
        </a:defRPr>
      </a:lvl6pPr>
      <a:lvl7pPr marL="914353" algn="ctr" rtl="0" eaLnBrk="0" fontAlgn="base" hangingPunct="0">
        <a:spcBef>
          <a:spcPct val="0"/>
        </a:spcBef>
        <a:spcAft>
          <a:spcPct val="0"/>
        </a:spcAft>
        <a:defRPr sz="2400">
          <a:solidFill>
            <a:srgbClr val="0033CC"/>
          </a:solidFill>
          <a:effectLst>
            <a:outerShdw blurRad="38100" dist="38100" dir="2700000" algn="tl">
              <a:srgbClr val="C0C0C0"/>
            </a:outerShdw>
          </a:effectLst>
          <a:latin typeface="Comic Sans MS" pitchFamily="66" charset="0"/>
        </a:defRPr>
      </a:lvl7pPr>
      <a:lvl8pPr marL="1371530" algn="ctr" rtl="0" eaLnBrk="0" fontAlgn="base" hangingPunct="0">
        <a:spcBef>
          <a:spcPct val="0"/>
        </a:spcBef>
        <a:spcAft>
          <a:spcPct val="0"/>
        </a:spcAft>
        <a:defRPr sz="2400">
          <a:solidFill>
            <a:srgbClr val="0033CC"/>
          </a:solidFill>
          <a:effectLst>
            <a:outerShdw blurRad="38100" dist="38100" dir="2700000" algn="tl">
              <a:srgbClr val="C0C0C0"/>
            </a:outerShdw>
          </a:effectLst>
          <a:latin typeface="Comic Sans MS" pitchFamily="66" charset="0"/>
        </a:defRPr>
      </a:lvl8pPr>
      <a:lvl9pPr marL="1828706" algn="ctr" rtl="0" eaLnBrk="0" fontAlgn="base" hangingPunct="0">
        <a:spcBef>
          <a:spcPct val="0"/>
        </a:spcBef>
        <a:spcAft>
          <a:spcPct val="0"/>
        </a:spcAft>
        <a:defRPr sz="2400">
          <a:solidFill>
            <a:srgbClr val="0033CC"/>
          </a:solidFill>
          <a:effectLst>
            <a:outerShdw blurRad="38100" dist="38100" dir="2700000" algn="tl">
              <a:srgbClr val="C0C0C0"/>
            </a:outerShdw>
          </a:effectLst>
          <a:latin typeface="Comic Sans MS" pitchFamily="66" charset="0"/>
        </a:defRPr>
      </a:lvl9pPr>
    </p:titleStyle>
    <p:bodyStyle>
      <a:lvl1pPr marL="341313" indent="-341313" algn="l" rtl="0" eaLnBrk="0" fontAlgn="base" hangingPunct="0">
        <a:spcBef>
          <a:spcPct val="20000"/>
        </a:spcBef>
        <a:spcAft>
          <a:spcPct val="0"/>
        </a:spcAft>
        <a:defRPr sz="2400">
          <a:solidFill>
            <a:srgbClr val="0033CC"/>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000">
          <a:solidFill>
            <a:srgbClr val="D74FC0"/>
          </a:solidFill>
          <a:latin typeface="+mn-lt"/>
          <a:ea typeface="ＭＳ Ｐゴシック" pitchFamily="-107" charset="-128"/>
        </a:defRPr>
      </a:lvl2pPr>
      <a:lvl3pPr marL="1141413" indent="-227013" algn="l" rtl="0" eaLnBrk="0" fontAlgn="base" hangingPunct="0">
        <a:spcBef>
          <a:spcPct val="20000"/>
        </a:spcBef>
        <a:spcAft>
          <a:spcPct val="0"/>
        </a:spcAft>
        <a:buChar char="•"/>
        <a:defRPr sz="2000">
          <a:solidFill>
            <a:schemeClr val="accent2"/>
          </a:solidFill>
          <a:latin typeface="+mn-lt"/>
          <a:ea typeface="ＭＳ Ｐゴシック" pitchFamily="-107" charset="-128"/>
        </a:defRPr>
      </a:lvl3pPr>
      <a:lvl4pPr marL="1598613" indent="-227013" algn="l" rtl="0" eaLnBrk="0" fontAlgn="base" hangingPunct="0">
        <a:spcBef>
          <a:spcPct val="20000"/>
        </a:spcBef>
        <a:spcAft>
          <a:spcPct val="0"/>
        </a:spcAft>
        <a:buChar char="–"/>
        <a:defRPr sz="2000">
          <a:solidFill>
            <a:srgbClr val="E79A7F"/>
          </a:solidFill>
          <a:latin typeface="+mn-lt"/>
          <a:ea typeface="ＭＳ Ｐゴシック" pitchFamily="-107" charset="-128"/>
        </a:defRPr>
      </a:lvl4pPr>
      <a:lvl5pPr marL="2055813" indent="-227013" algn="l" rtl="0" eaLnBrk="0" fontAlgn="base" hangingPunct="0">
        <a:spcBef>
          <a:spcPct val="20000"/>
        </a:spcBef>
        <a:spcAft>
          <a:spcPct val="0"/>
        </a:spcAft>
        <a:buChar char="»"/>
        <a:defRPr sz="2000">
          <a:solidFill>
            <a:srgbClr val="87DFAF"/>
          </a:solidFill>
          <a:latin typeface="+mn-lt"/>
          <a:ea typeface="ＭＳ Ｐゴシック" pitchFamily="-107" charset="-128"/>
        </a:defRPr>
      </a:lvl5pPr>
      <a:lvl6pPr marL="2514471" indent="-228588" algn="l" rtl="0" eaLnBrk="0" fontAlgn="base" hangingPunct="0">
        <a:spcBef>
          <a:spcPct val="20000"/>
        </a:spcBef>
        <a:spcAft>
          <a:spcPct val="0"/>
        </a:spcAft>
        <a:buChar char="»"/>
        <a:defRPr sz="2000">
          <a:solidFill>
            <a:srgbClr val="87DFAF"/>
          </a:solidFill>
          <a:latin typeface="+mn-lt"/>
        </a:defRPr>
      </a:lvl6pPr>
      <a:lvl7pPr marL="2971648" indent="-228588" algn="l" rtl="0" eaLnBrk="0" fontAlgn="base" hangingPunct="0">
        <a:spcBef>
          <a:spcPct val="20000"/>
        </a:spcBef>
        <a:spcAft>
          <a:spcPct val="0"/>
        </a:spcAft>
        <a:buChar char="»"/>
        <a:defRPr sz="2000">
          <a:solidFill>
            <a:srgbClr val="87DFAF"/>
          </a:solidFill>
          <a:latin typeface="+mn-lt"/>
        </a:defRPr>
      </a:lvl7pPr>
      <a:lvl8pPr marL="3428825" indent="-228588" algn="l" rtl="0" eaLnBrk="0" fontAlgn="base" hangingPunct="0">
        <a:spcBef>
          <a:spcPct val="20000"/>
        </a:spcBef>
        <a:spcAft>
          <a:spcPct val="0"/>
        </a:spcAft>
        <a:buChar char="»"/>
        <a:defRPr sz="2000">
          <a:solidFill>
            <a:srgbClr val="87DFAF"/>
          </a:solidFill>
          <a:latin typeface="+mn-lt"/>
        </a:defRPr>
      </a:lvl8pPr>
      <a:lvl9pPr marL="3886001" indent="-228588" algn="l" rtl="0" eaLnBrk="0" fontAlgn="base" hangingPunct="0">
        <a:spcBef>
          <a:spcPct val="20000"/>
        </a:spcBef>
        <a:spcAft>
          <a:spcPct val="0"/>
        </a:spcAft>
        <a:buChar char="»"/>
        <a:defRPr sz="2000">
          <a:solidFill>
            <a:srgbClr val="87DFAF"/>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43010"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rPr>
              <a:t>C. Joram   CERN – PH/DT </a:t>
            </a:r>
          </a:p>
        </p:txBody>
      </p:sp>
      <p:pic>
        <p:nvPicPr>
          <p:cNvPr id="43011"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65540"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43013"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5542"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rPr>
              <a:t>XI ICFA School on Instrumentation in Elementary Particle Physics</a:t>
            </a:r>
          </a:p>
        </p:txBody>
      </p:sp>
      <p:sp>
        <p:nvSpPr>
          <p:cNvPr id="65543"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5544"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rPr>
              <a:t>Particle Interactions – Detector Design Principles</a:t>
            </a:r>
          </a:p>
        </p:txBody>
      </p:sp>
      <p:sp>
        <p:nvSpPr>
          <p:cNvPr id="10" name="Slide Number Placeholder 1"/>
          <p:cNvSpPr>
            <a:spLocks noGrp="1"/>
          </p:cNvSpPr>
          <p:nvPr>
            <p:ph type="sldNum" sz="quarter" idx="4"/>
          </p:nvPr>
        </p:nvSpPr>
        <p:spPr bwMode="auto">
          <a:xfrm>
            <a:off x="8172450"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defRPr>
            </a:lvl1pPr>
          </a:lstStyle>
          <a:p>
            <a:pPr>
              <a:defRPr/>
            </a:pPr>
            <a:r>
              <a:rPr lang="en-US"/>
              <a:t>2-</a:t>
            </a:r>
            <a:fld id="{A202422F-5A05-4DD8-9E6D-14063EEAD6D8}" type="slidenum">
              <a:rPr lang="en-US"/>
              <a:pPr>
                <a:defRPr/>
              </a:pPr>
              <a:t>‹n.›</a:t>
            </a:fld>
            <a:endParaRPr lang="en-US"/>
          </a:p>
        </p:txBody>
      </p:sp>
      <p:pic>
        <p:nvPicPr>
          <p:cNvPr id="43018"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43019"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rPr>
              <a:t>C. Joram   CERN – PH/DT </a:t>
            </a:r>
          </a:p>
        </p:txBody>
      </p:sp>
      <p:pic>
        <p:nvPicPr>
          <p:cNvPr id="43020"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65549"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43022"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5551"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rPr>
              <a:t>XI ICFA School on Instrumentation in Elementary Particle Physics</a:t>
            </a:r>
          </a:p>
        </p:txBody>
      </p:sp>
      <p:sp>
        <p:nvSpPr>
          <p:cNvPr id="65552"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5553"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rPr>
              <a:t>Particle Interactions – Detector Design Principles</a:t>
            </a: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44034"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rPr>
              <a:t>C. Joram   CERN – PH/DT </a:t>
            </a:r>
          </a:p>
        </p:txBody>
      </p:sp>
      <p:pic>
        <p:nvPicPr>
          <p:cNvPr id="44035"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66564"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44037"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6566"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rPr>
              <a:t>XI ICFA School on Instrumentation in Elementary Particle Physics</a:t>
            </a:r>
          </a:p>
        </p:txBody>
      </p:sp>
      <p:sp>
        <p:nvSpPr>
          <p:cNvPr id="66567"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6568"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rPr>
              <a:t>Particle Interactions – Detector Design Principles</a:t>
            </a:r>
          </a:p>
        </p:txBody>
      </p:sp>
      <p:sp>
        <p:nvSpPr>
          <p:cNvPr id="10" name="Slide Number Placeholder 1"/>
          <p:cNvSpPr>
            <a:spLocks noGrp="1"/>
          </p:cNvSpPr>
          <p:nvPr>
            <p:ph type="sldNum" sz="quarter" idx="4"/>
          </p:nvPr>
        </p:nvSpPr>
        <p:spPr bwMode="auto">
          <a:xfrm>
            <a:off x="8172450"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defRPr>
            </a:lvl1pPr>
          </a:lstStyle>
          <a:p>
            <a:pPr>
              <a:defRPr/>
            </a:pPr>
            <a:r>
              <a:rPr lang="en-US"/>
              <a:t>2-</a:t>
            </a:r>
            <a:fld id="{8C80493B-5213-4365-8E2F-889B50F957E4}" type="slidenum">
              <a:rPr lang="en-US"/>
              <a:pPr>
                <a:defRPr/>
              </a:pPr>
              <a:t>‹n.›</a:t>
            </a:fld>
            <a:endParaRPr lang="en-US"/>
          </a:p>
        </p:txBody>
      </p:sp>
      <p:pic>
        <p:nvPicPr>
          <p:cNvPr id="44042"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44043"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rPr>
              <a:t>C. Joram   CERN – PH/DT </a:t>
            </a:r>
          </a:p>
        </p:txBody>
      </p:sp>
      <p:pic>
        <p:nvPicPr>
          <p:cNvPr id="44044"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66573"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44046"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6575"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rPr>
              <a:t>XI ICFA School on Instrumentation in Elementary Particle Physics</a:t>
            </a:r>
          </a:p>
        </p:txBody>
      </p:sp>
      <p:sp>
        <p:nvSpPr>
          <p:cNvPr id="66576"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6577"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rPr>
              <a:t>Particle Interactions – Detector Design Principles</a:t>
            </a: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45058"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rPr>
              <a:t>C. Joram   CERN – PH/DT </a:t>
            </a:r>
          </a:p>
        </p:txBody>
      </p:sp>
      <p:pic>
        <p:nvPicPr>
          <p:cNvPr id="45059"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67588"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45061"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7590"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rPr>
              <a:t>XI ICFA School on Instrumentation in Elementary Particle Physics</a:t>
            </a:r>
          </a:p>
        </p:txBody>
      </p:sp>
      <p:sp>
        <p:nvSpPr>
          <p:cNvPr id="67591"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7592"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rPr>
              <a:t>Particle Interactions – Detector Design Principles</a:t>
            </a:r>
          </a:p>
        </p:txBody>
      </p:sp>
      <p:sp>
        <p:nvSpPr>
          <p:cNvPr id="10" name="Slide Number Placeholder 1"/>
          <p:cNvSpPr>
            <a:spLocks noGrp="1"/>
          </p:cNvSpPr>
          <p:nvPr>
            <p:ph type="sldNum" sz="quarter" idx="4"/>
          </p:nvPr>
        </p:nvSpPr>
        <p:spPr bwMode="auto">
          <a:xfrm>
            <a:off x="8172450"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defRPr>
            </a:lvl1pPr>
          </a:lstStyle>
          <a:p>
            <a:pPr>
              <a:defRPr/>
            </a:pPr>
            <a:r>
              <a:rPr lang="en-US"/>
              <a:t>2-</a:t>
            </a:r>
            <a:fld id="{028FA797-A1D3-4C62-B94A-8C3602F33B98}" type="slidenum">
              <a:rPr lang="en-US"/>
              <a:pPr>
                <a:defRPr/>
              </a:pPr>
              <a:t>‹n.›</a:t>
            </a:fld>
            <a:endParaRPr lang="en-US"/>
          </a:p>
        </p:txBody>
      </p:sp>
      <p:pic>
        <p:nvPicPr>
          <p:cNvPr id="45066"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45067"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rPr>
              <a:t>C. Joram   CERN – PH/DT </a:t>
            </a:r>
          </a:p>
        </p:txBody>
      </p:sp>
      <p:pic>
        <p:nvPicPr>
          <p:cNvPr id="45068"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67597"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45070"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7599"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rPr>
              <a:t>XI ICFA School on Instrumentation in Elementary Particle Physics</a:t>
            </a:r>
          </a:p>
        </p:txBody>
      </p:sp>
      <p:sp>
        <p:nvSpPr>
          <p:cNvPr id="67600"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7601"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rPr>
              <a:t>Particle Interactions – Detector Design Principles</a:t>
            </a: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3200">
          <a:solidFill>
            <a:schemeClr val="tx2"/>
          </a:solidFill>
          <a:latin typeface="+mj-lt"/>
          <a:ea typeface="ＭＳ Ｐゴシック" charset="-128"/>
          <a:cs typeface="ＭＳ Ｐゴシック" charset="0"/>
        </a:defRPr>
      </a:lvl1pPr>
      <a:lvl2pPr algn="ctr" rtl="0" eaLnBrk="0" fontAlgn="base" hangingPunct="0">
        <a:spcBef>
          <a:spcPct val="0"/>
        </a:spcBef>
        <a:spcAft>
          <a:spcPct val="0"/>
        </a:spcAft>
        <a:defRPr sz="3200">
          <a:solidFill>
            <a:schemeClr val="tx2"/>
          </a:solidFill>
          <a:latin typeface="Arial Unicode MS" pitchFamily="34" charset="-128"/>
          <a:ea typeface="ＭＳ Ｐゴシック" charset="-128"/>
          <a:cs typeface="ＭＳ Ｐゴシック" charset="0"/>
        </a:defRPr>
      </a:lvl2pPr>
      <a:lvl3pPr algn="ctr" rtl="0" eaLnBrk="0" fontAlgn="base" hangingPunct="0">
        <a:spcBef>
          <a:spcPct val="0"/>
        </a:spcBef>
        <a:spcAft>
          <a:spcPct val="0"/>
        </a:spcAft>
        <a:defRPr sz="3200">
          <a:solidFill>
            <a:schemeClr val="tx2"/>
          </a:solidFill>
          <a:latin typeface="Arial Unicode MS" pitchFamily="34" charset="-128"/>
          <a:ea typeface="ＭＳ Ｐゴシック" charset="-128"/>
          <a:cs typeface="ＭＳ Ｐゴシック" charset="0"/>
        </a:defRPr>
      </a:lvl3pPr>
      <a:lvl4pPr algn="ctr" rtl="0" eaLnBrk="0" fontAlgn="base" hangingPunct="0">
        <a:spcBef>
          <a:spcPct val="0"/>
        </a:spcBef>
        <a:spcAft>
          <a:spcPct val="0"/>
        </a:spcAft>
        <a:defRPr sz="3200">
          <a:solidFill>
            <a:schemeClr val="tx2"/>
          </a:solidFill>
          <a:latin typeface="Arial Unicode MS" pitchFamily="34" charset="-128"/>
          <a:ea typeface="ＭＳ Ｐゴシック" charset="-128"/>
          <a:cs typeface="ＭＳ Ｐゴシック" charset="0"/>
        </a:defRPr>
      </a:lvl4pPr>
      <a:lvl5pPr algn="ctr" rtl="0" eaLnBrk="0" fontAlgn="base" hangingPunct="0">
        <a:spcBef>
          <a:spcPct val="0"/>
        </a:spcBef>
        <a:spcAft>
          <a:spcPct val="0"/>
        </a:spcAft>
        <a:defRPr sz="3200">
          <a:solidFill>
            <a:schemeClr val="tx2"/>
          </a:solidFill>
          <a:latin typeface="Arial Unicode MS" pitchFamily="34" charset="-128"/>
          <a:ea typeface="ＭＳ Ｐゴシック" charset="-128"/>
          <a:cs typeface="ＭＳ Ｐゴシック" charset="0"/>
        </a:defRPr>
      </a:lvl5pPr>
      <a:lvl6pPr marL="457177" algn="ctr" rtl="0" fontAlgn="base">
        <a:spcBef>
          <a:spcPct val="0"/>
        </a:spcBef>
        <a:spcAft>
          <a:spcPct val="0"/>
        </a:spcAft>
        <a:defRPr sz="3200">
          <a:solidFill>
            <a:schemeClr val="tx2"/>
          </a:solidFill>
          <a:latin typeface="Arial Unicode MS" pitchFamily="34" charset="-128"/>
        </a:defRPr>
      </a:lvl6pPr>
      <a:lvl7pPr marL="914353" algn="ctr" rtl="0" fontAlgn="base">
        <a:spcBef>
          <a:spcPct val="0"/>
        </a:spcBef>
        <a:spcAft>
          <a:spcPct val="0"/>
        </a:spcAft>
        <a:defRPr sz="3200">
          <a:solidFill>
            <a:schemeClr val="tx2"/>
          </a:solidFill>
          <a:latin typeface="Arial Unicode MS" pitchFamily="34" charset="-128"/>
        </a:defRPr>
      </a:lvl7pPr>
      <a:lvl8pPr marL="1371530" algn="ctr" rtl="0" fontAlgn="base">
        <a:spcBef>
          <a:spcPct val="0"/>
        </a:spcBef>
        <a:spcAft>
          <a:spcPct val="0"/>
        </a:spcAft>
        <a:defRPr sz="3200">
          <a:solidFill>
            <a:schemeClr val="tx2"/>
          </a:solidFill>
          <a:latin typeface="Arial Unicode MS" pitchFamily="34" charset="-128"/>
        </a:defRPr>
      </a:lvl8pPr>
      <a:lvl9pPr marL="1828706" algn="ctr" rtl="0" fontAlgn="base">
        <a:spcBef>
          <a:spcPct val="0"/>
        </a:spcBef>
        <a:spcAft>
          <a:spcPct val="0"/>
        </a:spcAft>
        <a:defRPr sz="3200">
          <a:solidFill>
            <a:schemeClr val="tx2"/>
          </a:solidFill>
          <a:latin typeface="Arial Unicode MS" pitchFamily="34" charset="-128"/>
        </a:defRPr>
      </a:lvl9pPr>
    </p:titleStyle>
    <p:bodyStyle>
      <a:lvl1pPr marL="341313" indent="-341313" algn="l" rtl="0" eaLnBrk="0" fontAlgn="base" hangingPunct="0">
        <a:spcBef>
          <a:spcPct val="20000"/>
        </a:spcBef>
        <a:spcAft>
          <a:spcPct val="0"/>
        </a:spcAft>
        <a:buChar char="•"/>
        <a:defRPr sz="3200" b="1">
          <a:solidFill>
            <a:schemeClr val="accent2"/>
          </a:solidFill>
          <a:latin typeface="+mn-lt"/>
          <a:ea typeface="ＭＳ Ｐゴシック" charset="-128"/>
          <a:cs typeface="ＭＳ Ｐゴシック" charset="0"/>
        </a:defRPr>
      </a:lvl1pPr>
      <a:lvl2pPr marL="741363" indent="-284163" algn="l" rtl="0" eaLnBrk="0" fontAlgn="base" hangingPunct="0">
        <a:spcBef>
          <a:spcPct val="20000"/>
        </a:spcBef>
        <a:spcAft>
          <a:spcPct val="0"/>
        </a:spcAft>
        <a:buChar char="–"/>
        <a:defRPr sz="2800">
          <a:solidFill>
            <a:srgbClr val="0066FF"/>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47106"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rPr>
              <a:t>C. Joram   CERN – PH/DT </a:t>
            </a:r>
          </a:p>
        </p:txBody>
      </p:sp>
      <p:pic>
        <p:nvPicPr>
          <p:cNvPr id="46083"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69636"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47109"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9638"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rPr>
              <a:t>XI ICFA School on Instrumentation in Elementary Particle Physics</a:t>
            </a:r>
          </a:p>
        </p:txBody>
      </p:sp>
      <p:sp>
        <p:nvSpPr>
          <p:cNvPr id="69639"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9640"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rPr>
              <a:t>Particle Interactions – Detector Design Principles</a:t>
            </a:r>
          </a:p>
        </p:txBody>
      </p:sp>
      <p:sp>
        <p:nvSpPr>
          <p:cNvPr id="10" name="Slide Number Placeholder 1"/>
          <p:cNvSpPr>
            <a:spLocks noGrp="1"/>
          </p:cNvSpPr>
          <p:nvPr>
            <p:ph type="sldNum" sz="quarter" idx="4"/>
          </p:nvPr>
        </p:nvSpPr>
        <p:spPr bwMode="auto">
          <a:xfrm>
            <a:off x="8172450"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defRPr>
            </a:lvl1pPr>
          </a:lstStyle>
          <a:p>
            <a:pPr>
              <a:defRPr/>
            </a:pPr>
            <a:r>
              <a:rPr lang="en-US"/>
              <a:t>2-</a:t>
            </a:r>
            <a:fld id="{8F6F95EF-FB7C-4C41-9E29-1541CD3AF2A7}" type="slidenum">
              <a:rPr lang="en-US"/>
              <a:pPr>
                <a:defRPr/>
              </a:pPr>
              <a:t>‹n.›</a:t>
            </a:fld>
            <a:endParaRPr lang="en-US"/>
          </a:p>
        </p:txBody>
      </p:sp>
      <p:pic>
        <p:nvPicPr>
          <p:cNvPr id="46090"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47115"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rPr>
              <a:t>C. Joram   CERN – PH/DT </a:t>
            </a:r>
          </a:p>
        </p:txBody>
      </p:sp>
      <p:pic>
        <p:nvPicPr>
          <p:cNvPr id="46092"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69645"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47118"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9647"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rPr>
              <a:t>XI ICFA School on Instrumentation in Elementary Particle Physics</a:t>
            </a:r>
          </a:p>
        </p:txBody>
      </p:sp>
      <p:sp>
        <p:nvSpPr>
          <p:cNvPr id="69648"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9649"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rPr>
              <a:t>Particle Interactions – Detector Design Principles</a:t>
            </a: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48130"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rPr>
              <a:t>C. Joram   CERN – PH/DT </a:t>
            </a:r>
          </a:p>
        </p:txBody>
      </p:sp>
      <p:pic>
        <p:nvPicPr>
          <p:cNvPr id="47107"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70660"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48133"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70662"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rPr>
              <a:t>XI ICFA School on Instrumentation in Elementary Particle Physics</a:t>
            </a:r>
          </a:p>
        </p:txBody>
      </p:sp>
      <p:sp>
        <p:nvSpPr>
          <p:cNvPr id="70663"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70664"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rPr>
              <a:t>Particle Interactions – Detector Design Principles</a:t>
            </a:r>
          </a:p>
        </p:txBody>
      </p:sp>
      <p:sp>
        <p:nvSpPr>
          <p:cNvPr id="10" name="Slide Number Placeholder 1"/>
          <p:cNvSpPr>
            <a:spLocks noGrp="1"/>
          </p:cNvSpPr>
          <p:nvPr>
            <p:ph type="sldNum" sz="quarter" idx="4"/>
          </p:nvPr>
        </p:nvSpPr>
        <p:spPr bwMode="auto">
          <a:xfrm>
            <a:off x="8172450"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defRPr>
            </a:lvl1pPr>
          </a:lstStyle>
          <a:p>
            <a:pPr>
              <a:defRPr/>
            </a:pPr>
            <a:r>
              <a:rPr lang="en-US"/>
              <a:t>2-</a:t>
            </a:r>
            <a:fld id="{87BDF7BB-F6BD-470C-8502-9EEAC07EF121}" type="slidenum">
              <a:rPr lang="en-US"/>
              <a:pPr>
                <a:defRPr/>
              </a:pPr>
              <a:t>‹n.›</a:t>
            </a:fld>
            <a:endParaRPr lang="en-US"/>
          </a:p>
        </p:txBody>
      </p:sp>
      <p:pic>
        <p:nvPicPr>
          <p:cNvPr id="47114"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48139"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rPr>
              <a:t>C. Joram   CERN – PH/DT </a:t>
            </a:r>
          </a:p>
        </p:txBody>
      </p:sp>
      <p:pic>
        <p:nvPicPr>
          <p:cNvPr id="47116"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70669"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48142"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70671"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rPr>
              <a:t>XI ICFA School on Instrumentation in Elementary Particle Physics</a:t>
            </a:r>
          </a:p>
        </p:txBody>
      </p:sp>
      <p:sp>
        <p:nvSpPr>
          <p:cNvPr id="70672"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70673"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rPr>
              <a:t>Particle Interactions – Detector Design Principles</a:t>
            </a: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D0FAC5"/>
            </a:gs>
            <a:gs pos="100000">
              <a:srgbClr val="E2EDC5"/>
            </a:gs>
          </a:gsLst>
          <a:lin ang="5400000" scaled="1"/>
        </a:gradFill>
        <a:effectLst/>
      </p:bgPr>
    </p:bg>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bwMode="auto">
          <a:xfrm>
            <a:off x="179388" y="1600200"/>
            <a:ext cx="8785225"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9155" name="Picture 8"/>
          <p:cNvPicPr>
            <a:picLocks noChangeAspect="1" noChangeArrowheads="1"/>
          </p:cNvPicPr>
          <p:nvPr/>
        </p:nvPicPr>
        <p:blipFill>
          <a:blip r:embed="rId2" cstate="print"/>
          <a:srcRect/>
          <a:stretch>
            <a:fillRect/>
          </a:stretch>
        </p:blipFill>
        <p:spPr bwMode="auto">
          <a:xfrm>
            <a:off x="8153400" y="0"/>
            <a:ext cx="990600" cy="990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400">
          <a:solidFill>
            <a:srgbClr val="FF0000"/>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rgbClr val="FF0000"/>
          </a:solidFill>
          <a:latin typeface="Arial"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rgbClr val="FF0000"/>
          </a:solidFill>
          <a:latin typeface="Arial"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rgbClr val="FF0000"/>
          </a:solidFill>
          <a:latin typeface="Arial"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rgbClr val="FF0000"/>
          </a:solidFill>
          <a:latin typeface="Arial" pitchFamily="34"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rgbClr val="FF0000"/>
          </a:solidFill>
          <a:latin typeface="Arial" pitchFamily="34" charset="0"/>
        </a:defRPr>
      </a:lvl6pPr>
      <a:lvl7pPr marL="914353" algn="ctr" rtl="0" fontAlgn="base">
        <a:spcBef>
          <a:spcPct val="0"/>
        </a:spcBef>
        <a:spcAft>
          <a:spcPct val="0"/>
        </a:spcAft>
        <a:defRPr sz="4400">
          <a:solidFill>
            <a:srgbClr val="FF0000"/>
          </a:solidFill>
          <a:latin typeface="Arial" pitchFamily="34" charset="0"/>
        </a:defRPr>
      </a:lvl7pPr>
      <a:lvl8pPr marL="1371530" algn="ctr" rtl="0" fontAlgn="base">
        <a:spcBef>
          <a:spcPct val="0"/>
        </a:spcBef>
        <a:spcAft>
          <a:spcPct val="0"/>
        </a:spcAft>
        <a:defRPr sz="4400">
          <a:solidFill>
            <a:srgbClr val="FF0000"/>
          </a:solidFill>
          <a:latin typeface="Arial" pitchFamily="34" charset="0"/>
        </a:defRPr>
      </a:lvl8pPr>
      <a:lvl9pPr marL="1828706" algn="ctr" rtl="0" fontAlgn="base">
        <a:spcBef>
          <a:spcPct val="0"/>
        </a:spcBef>
        <a:spcAft>
          <a:spcPct val="0"/>
        </a:spcAft>
        <a:defRPr sz="4400">
          <a:solidFill>
            <a:srgbClr val="FF0000"/>
          </a:solidFill>
          <a:latin typeface="Arial" pitchFamily="34" charset="0"/>
        </a:defRPr>
      </a:lvl9pPr>
    </p:titleStyle>
    <p:bodyStyle>
      <a:lvl1pPr marL="341313" indent="-341313" algn="l" rtl="0" eaLnBrk="0" fontAlgn="base" hangingPunct="0">
        <a:spcBef>
          <a:spcPct val="20000"/>
        </a:spcBef>
        <a:spcAft>
          <a:spcPct val="0"/>
        </a:spcAft>
        <a:buFont typeface="Wingdings" pitchFamily="2" charset="2"/>
        <a:buChar char="ü"/>
        <a:defRPr sz="3200">
          <a:solidFill>
            <a:schemeClr val="accent2"/>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Font typeface="Wingdings" pitchFamily="2" charset="2"/>
        <a:buChar char="Ø"/>
        <a:defRPr sz="2800">
          <a:solidFill>
            <a:srgbClr val="663300"/>
          </a:solidFill>
          <a:latin typeface="+mn-lt"/>
          <a:ea typeface="ＭＳ Ｐゴシック" pitchFamily="-107"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2" name="Rectangle 28"/>
          <p:cNvSpPr>
            <a:spLocks noGrp="1" noChangeArrowheads="1"/>
          </p:cNvSpPr>
          <p:nvPr>
            <p:ph type="title"/>
          </p:nvPr>
        </p:nvSpPr>
        <p:spPr bwMode="auto">
          <a:xfrm>
            <a:off x="1336675" y="228600"/>
            <a:ext cx="6611938" cy="5334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GB" smtClean="0"/>
              <a:t>Click to edit Master title style</a:t>
            </a:r>
          </a:p>
        </p:txBody>
      </p:sp>
      <p:sp>
        <p:nvSpPr>
          <p:cNvPr id="1047" name="Rectangle 23"/>
          <p:cNvSpPr>
            <a:spLocks noGrp="1" noChangeArrowheads="1"/>
          </p:cNvSpPr>
          <p:nvPr>
            <p:ph type="dt" sz="half" idx="2"/>
          </p:nvPr>
        </p:nvSpPr>
        <p:spPr bwMode="auto">
          <a:xfrm>
            <a:off x="352425" y="6553200"/>
            <a:ext cx="2601913" cy="2286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eaLnBrk="1" hangingPunct="1">
              <a:defRPr sz="1400" b="1" i="1">
                <a:solidFill>
                  <a:srgbClr val="000000"/>
                </a:solidFill>
                <a:effectLst/>
                <a:latin typeface="Comic Sans MS" pitchFamily="66" charset="0"/>
                <a:ea typeface="ＭＳ Ｐゴシック" pitchFamily="-107" charset="-128"/>
                <a:cs typeface="+mn-cs"/>
              </a:defRPr>
            </a:lvl1pPr>
          </a:lstStyle>
          <a:p>
            <a:pPr>
              <a:defRPr/>
            </a:pPr>
            <a:r>
              <a:rPr lang="en-US"/>
              <a:t>Alessia Tricomi - University &amp; INFN Catania</a:t>
            </a:r>
          </a:p>
        </p:txBody>
      </p:sp>
      <p:sp>
        <p:nvSpPr>
          <p:cNvPr id="1048" name="Rectangle 24"/>
          <p:cNvSpPr>
            <a:spLocks noGrp="1" noChangeArrowheads="1"/>
          </p:cNvSpPr>
          <p:nvPr>
            <p:ph type="ftr" sz="quarter" idx="3"/>
          </p:nvPr>
        </p:nvSpPr>
        <p:spPr bwMode="auto">
          <a:xfrm>
            <a:off x="3095625" y="6553200"/>
            <a:ext cx="3375025" cy="2286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b="1" i="1">
                <a:solidFill>
                  <a:srgbClr val="000000"/>
                </a:solidFill>
                <a:effectLst>
                  <a:outerShdw blurRad="38100" dist="38100" dir="2700000" algn="tl">
                    <a:srgbClr val="C0C0C0"/>
                  </a:outerShdw>
                </a:effectLst>
                <a:ea typeface="ＭＳ Ｐゴシック" charset="-128"/>
              </a:defRPr>
            </a:lvl1pPr>
          </a:lstStyle>
          <a:p>
            <a:pPr>
              <a:defRPr/>
            </a:pPr>
            <a:r>
              <a:rPr lang="en-US"/>
              <a:t>EPS 2003 17-23 July, Aachen</a:t>
            </a:r>
          </a:p>
        </p:txBody>
      </p:sp>
      <p:sp>
        <p:nvSpPr>
          <p:cNvPr id="1049" name="Rectangle 25"/>
          <p:cNvSpPr>
            <a:spLocks noGrp="1" noChangeArrowheads="1"/>
          </p:cNvSpPr>
          <p:nvPr>
            <p:ph type="sldNum" sz="quarter" idx="4"/>
          </p:nvPr>
        </p:nvSpPr>
        <p:spPr bwMode="auto">
          <a:xfrm>
            <a:off x="6823075" y="6553200"/>
            <a:ext cx="2109788" cy="2286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b="1" i="1">
                <a:solidFill>
                  <a:srgbClr val="000000"/>
                </a:solidFill>
                <a:effectLst/>
                <a:latin typeface="Comic Sans MS" pitchFamily="66" charset="0"/>
                <a:ea typeface="ＭＳ Ｐゴシック" pitchFamily="-107" charset="-128"/>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95375" r:id="rId1"/>
  </p:sldLayoutIdLst>
  <p:transition xmlns:p14="http://schemas.microsoft.com/office/powerpoint/2010/main" spd="med"/>
  <p:hf sldNum="0" hdr="0" ftr="0" dt="0"/>
  <p:txStyles>
    <p:titleStyle>
      <a:lvl1pPr algn="ctr" rtl="0" eaLnBrk="0" fontAlgn="base" hangingPunct="0">
        <a:spcBef>
          <a:spcPct val="0"/>
        </a:spcBef>
        <a:spcAft>
          <a:spcPct val="0"/>
        </a:spcAft>
        <a:defRPr sz="2400">
          <a:solidFill>
            <a:srgbClr val="0033CC"/>
          </a:solidFill>
          <a:effectLst>
            <a:outerShdw blurRad="38100" dist="38100" dir="2700000" algn="tl">
              <a:srgbClr val="C0C0C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2400">
          <a:solidFill>
            <a:srgbClr val="0033CC"/>
          </a:solidFill>
          <a:effectLst>
            <a:outerShdw blurRad="38100" dist="38100" dir="2700000" algn="tl">
              <a:srgbClr val="C0C0C0"/>
            </a:outerShdw>
          </a:effectLst>
          <a:latin typeface="Comic Sans MS" pitchFamily="66" charset="0"/>
          <a:ea typeface="ＭＳ Ｐゴシック" pitchFamily="-107" charset="-128"/>
          <a:cs typeface="ＭＳ Ｐゴシック" pitchFamily="-107" charset="-128"/>
        </a:defRPr>
      </a:lvl2pPr>
      <a:lvl3pPr algn="ctr" rtl="0" eaLnBrk="0" fontAlgn="base" hangingPunct="0">
        <a:spcBef>
          <a:spcPct val="0"/>
        </a:spcBef>
        <a:spcAft>
          <a:spcPct val="0"/>
        </a:spcAft>
        <a:defRPr sz="2400">
          <a:solidFill>
            <a:srgbClr val="0033CC"/>
          </a:solidFill>
          <a:effectLst>
            <a:outerShdw blurRad="38100" dist="38100" dir="2700000" algn="tl">
              <a:srgbClr val="C0C0C0"/>
            </a:outerShdw>
          </a:effectLst>
          <a:latin typeface="Comic Sans MS" pitchFamily="66" charset="0"/>
          <a:ea typeface="ＭＳ Ｐゴシック" pitchFamily="-107" charset="-128"/>
          <a:cs typeface="ＭＳ Ｐゴシック" pitchFamily="-107" charset="-128"/>
        </a:defRPr>
      </a:lvl3pPr>
      <a:lvl4pPr algn="ctr" rtl="0" eaLnBrk="0" fontAlgn="base" hangingPunct="0">
        <a:spcBef>
          <a:spcPct val="0"/>
        </a:spcBef>
        <a:spcAft>
          <a:spcPct val="0"/>
        </a:spcAft>
        <a:defRPr sz="2400">
          <a:solidFill>
            <a:srgbClr val="0033CC"/>
          </a:solidFill>
          <a:effectLst>
            <a:outerShdw blurRad="38100" dist="38100" dir="2700000" algn="tl">
              <a:srgbClr val="C0C0C0"/>
            </a:outerShdw>
          </a:effectLst>
          <a:latin typeface="Comic Sans MS" pitchFamily="66" charset="0"/>
          <a:ea typeface="ＭＳ Ｐゴシック" pitchFamily="-107" charset="-128"/>
          <a:cs typeface="ＭＳ Ｐゴシック" pitchFamily="-107" charset="-128"/>
        </a:defRPr>
      </a:lvl4pPr>
      <a:lvl5pPr algn="ctr" rtl="0" eaLnBrk="0" fontAlgn="base" hangingPunct="0">
        <a:spcBef>
          <a:spcPct val="0"/>
        </a:spcBef>
        <a:spcAft>
          <a:spcPct val="0"/>
        </a:spcAft>
        <a:defRPr sz="2400">
          <a:solidFill>
            <a:srgbClr val="0033CC"/>
          </a:solidFill>
          <a:effectLst>
            <a:outerShdw blurRad="38100" dist="38100" dir="2700000" algn="tl">
              <a:srgbClr val="C0C0C0"/>
            </a:outerShdw>
          </a:effectLst>
          <a:latin typeface="Comic Sans MS" pitchFamily="66" charset="0"/>
          <a:ea typeface="ＭＳ Ｐゴシック" pitchFamily="-107" charset="-128"/>
          <a:cs typeface="ＭＳ Ｐゴシック" pitchFamily="-107" charset="-128"/>
        </a:defRPr>
      </a:lvl5pPr>
      <a:lvl6pPr marL="457177" algn="ctr" rtl="0" eaLnBrk="0" fontAlgn="base" hangingPunct="0">
        <a:spcBef>
          <a:spcPct val="0"/>
        </a:spcBef>
        <a:spcAft>
          <a:spcPct val="0"/>
        </a:spcAft>
        <a:defRPr sz="2400">
          <a:solidFill>
            <a:srgbClr val="0033CC"/>
          </a:solidFill>
          <a:effectLst>
            <a:outerShdw blurRad="38100" dist="38100" dir="2700000" algn="tl">
              <a:srgbClr val="C0C0C0"/>
            </a:outerShdw>
          </a:effectLst>
          <a:latin typeface="Comic Sans MS" pitchFamily="66" charset="0"/>
        </a:defRPr>
      </a:lvl6pPr>
      <a:lvl7pPr marL="914353" algn="ctr" rtl="0" eaLnBrk="0" fontAlgn="base" hangingPunct="0">
        <a:spcBef>
          <a:spcPct val="0"/>
        </a:spcBef>
        <a:spcAft>
          <a:spcPct val="0"/>
        </a:spcAft>
        <a:defRPr sz="2400">
          <a:solidFill>
            <a:srgbClr val="0033CC"/>
          </a:solidFill>
          <a:effectLst>
            <a:outerShdw blurRad="38100" dist="38100" dir="2700000" algn="tl">
              <a:srgbClr val="C0C0C0"/>
            </a:outerShdw>
          </a:effectLst>
          <a:latin typeface="Comic Sans MS" pitchFamily="66" charset="0"/>
        </a:defRPr>
      </a:lvl7pPr>
      <a:lvl8pPr marL="1371530" algn="ctr" rtl="0" eaLnBrk="0" fontAlgn="base" hangingPunct="0">
        <a:spcBef>
          <a:spcPct val="0"/>
        </a:spcBef>
        <a:spcAft>
          <a:spcPct val="0"/>
        </a:spcAft>
        <a:defRPr sz="2400">
          <a:solidFill>
            <a:srgbClr val="0033CC"/>
          </a:solidFill>
          <a:effectLst>
            <a:outerShdw blurRad="38100" dist="38100" dir="2700000" algn="tl">
              <a:srgbClr val="C0C0C0"/>
            </a:outerShdw>
          </a:effectLst>
          <a:latin typeface="Comic Sans MS" pitchFamily="66" charset="0"/>
        </a:defRPr>
      </a:lvl8pPr>
      <a:lvl9pPr marL="1828706" algn="ctr" rtl="0" eaLnBrk="0" fontAlgn="base" hangingPunct="0">
        <a:spcBef>
          <a:spcPct val="0"/>
        </a:spcBef>
        <a:spcAft>
          <a:spcPct val="0"/>
        </a:spcAft>
        <a:defRPr sz="2400">
          <a:solidFill>
            <a:srgbClr val="0033CC"/>
          </a:solidFill>
          <a:effectLst>
            <a:outerShdw blurRad="38100" dist="38100" dir="2700000" algn="tl">
              <a:srgbClr val="C0C0C0"/>
            </a:outerShdw>
          </a:effectLst>
          <a:latin typeface="Comic Sans MS" pitchFamily="66" charset="0"/>
        </a:defRPr>
      </a:lvl9pPr>
    </p:titleStyle>
    <p:bodyStyle>
      <a:lvl1pPr marL="341313" indent="-341313" algn="l" rtl="0" eaLnBrk="0" fontAlgn="base" hangingPunct="0">
        <a:spcBef>
          <a:spcPct val="20000"/>
        </a:spcBef>
        <a:spcAft>
          <a:spcPct val="0"/>
        </a:spcAft>
        <a:defRPr sz="2400">
          <a:solidFill>
            <a:srgbClr val="0033CC"/>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000">
          <a:solidFill>
            <a:srgbClr val="D74FC0"/>
          </a:solidFill>
          <a:latin typeface="+mn-lt"/>
          <a:ea typeface="ＭＳ Ｐゴシック" pitchFamily="-107" charset="-128"/>
        </a:defRPr>
      </a:lvl2pPr>
      <a:lvl3pPr marL="1141413" indent="-227013" algn="l" rtl="0" eaLnBrk="0" fontAlgn="base" hangingPunct="0">
        <a:spcBef>
          <a:spcPct val="20000"/>
        </a:spcBef>
        <a:spcAft>
          <a:spcPct val="0"/>
        </a:spcAft>
        <a:buChar char="•"/>
        <a:defRPr sz="2000">
          <a:solidFill>
            <a:schemeClr val="accent2"/>
          </a:solidFill>
          <a:latin typeface="+mn-lt"/>
          <a:ea typeface="ＭＳ Ｐゴシック" pitchFamily="-107" charset="-128"/>
        </a:defRPr>
      </a:lvl3pPr>
      <a:lvl4pPr marL="1598613" indent="-227013" algn="l" rtl="0" eaLnBrk="0" fontAlgn="base" hangingPunct="0">
        <a:spcBef>
          <a:spcPct val="20000"/>
        </a:spcBef>
        <a:spcAft>
          <a:spcPct val="0"/>
        </a:spcAft>
        <a:buChar char="–"/>
        <a:defRPr sz="2000">
          <a:solidFill>
            <a:srgbClr val="E79A7F"/>
          </a:solidFill>
          <a:latin typeface="+mn-lt"/>
          <a:ea typeface="ＭＳ Ｐゴシック" pitchFamily="-107" charset="-128"/>
        </a:defRPr>
      </a:lvl4pPr>
      <a:lvl5pPr marL="2055813" indent="-227013" algn="l" rtl="0" eaLnBrk="0" fontAlgn="base" hangingPunct="0">
        <a:spcBef>
          <a:spcPct val="20000"/>
        </a:spcBef>
        <a:spcAft>
          <a:spcPct val="0"/>
        </a:spcAft>
        <a:buChar char="»"/>
        <a:defRPr sz="2000">
          <a:solidFill>
            <a:srgbClr val="87DFAF"/>
          </a:solidFill>
          <a:latin typeface="+mn-lt"/>
          <a:ea typeface="ＭＳ Ｐゴシック" pitchFamily="-107" charset="-128"/>
        </a:defRPr>
      </a:lvl5pPr>
      <a:lvl6pPr marL="2514471" indent="-228588" algn="l" rtl="0" eaLnBrk="0" fontAlgn="base" hangingPunct="0">
        <a:spcBef>
          <a:spcPct val="20000"/>
        </a:spcBef>
        <a:spcAft>
          <a:spcPct val="0"/>
        </a:spcAft>
        <a:buChar char="»"/>
        <a:defRPr sz="2000">
          <a:solidFill>
            <a:srgbClr val="87DFAF"/>
          </a:solidFill>
          <a:latin typeface="+mn-lt"/>
        </a:defRPr>
      </a:lvl6pPr>
      <a:lvl7pPr marL="2971648" indent="-228588" algn="l" rtl="0" eaLnBrk="0" fontAlgn="base" hangingPunct="0">
        <a:spcBef>
          <a:spcPct val="20000"/>
        </a:spcBef>
        <a:spcAft>
          <a:spcPct val="0"/>
        </a:spcAft>
        <a:buChar char="»"/>
        <a:defRPr sz="2000">
          <a:solidFill>
            <a:srgbClr val="87DFAF"/>
          </a:solidFill>
          <a:latin typeface="+mn-lt"/>
        </a:defRPr>
      </a:lvl7pPr>
      <a:lvl8pPr marL="3428825" indent="-228588" algn="l" rtl="0" eaLnBrk="0" fontAlgn="base" hangingPunct="0">
        <a:spcBef>
          <a:spcPct val="20000"/>
        </a:spcBef>
        <a:spcAft>
          <a:spcPct val="0"/>
        </a:spcAft>
        <a:buChar char="»"/>
        <a:defRPr sz="2000">
          <a:solidFill>
            <a:srgbClr val="87DFAF"/>
          </a:solidFill>
          <a:latin typeface="+mn-lt"/>
        </a:defRPr>
      </a:lvl8pPr>
      <a:lvl9pPr marL="3886001" indent="-228588" algn="l" rtl="0" eaLnBrk="0" fontAlgn="base" hangingPunct="0">
        <a:spcBef>
          <a:spcPct val="20000"/>
        </a:spcBef>
        <a:spcAft>
          <a:spcPct val="0"/>
        </a:spcAft>
        <a:buChar char="»"/>
        <a:defRPr sz="2000">
          <a:solidFill>
            <a:srgbClr val="87DFAF"/>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8305800" y="6553200"/>
            <a:ext cx="838200" cy="3048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0" hangingPunct="0">
              <a:defRPr sz="1200">
                <a:solidFill>
                  <a:srgbClr val="000000"/>
                </a:solidFill>
                <a:ea typeface="ＭＳ Ｐゴシック" charset="-128"/>
              </a:defRPr>
            </a:lvl1pPr>
          </a:lstStyle>
          <a:p>
            <a:pPr>
              <a:defRPr/>
            </a:pPr>
            <a:fld id="{13A9664E-A4CC-497D-A0A7-26476C318649}" type="slidenum">
              <a:rPr lang="en-US"/>
              <a:pPr>
                <a:defRPr/>
              </a:pPr>
              <a:t>‹n.›</a:t>
            </a:fld>
            <a:endParaRPr lang="en-US"/>
          </a:p>
        </p:txBody>
      </p:sp>
      <p:sp>
        <p:nvSpPr>
          <p:cNvPr id="1035" name="Text Box 11"/>
          <p:cNvSpPr txBox="1">
            <a:spLocks noChangeArrowheads="1"/>
          </p:cNvSpPr>
          <p:nvPr/>
        </p:nvSpPr>
        <p:spPr bwMode="auto">
          <a:xfrm>
            <a:off x="106363" y="6535738"/>
            <a:ext cx="3692525" cy="277812"/>
          </a:xfrm>
          <a:prstGeom prst="rect">
            <a:avLst/>
          </a:prstGeom>
          <a:solidFill>
            <a:schemeClr val="bg1"/>
          </a:solidFill>
          <a:ln w="9525">
            <a:noFill/>
            <a:miter lim="800000"/>
            <a:headEnd/>
            <a:tailEnd/>
          </a:ln>
          <a:effectLst/>
        </p:spPr>
        <p:txBody>
          <a:bodyPr wrap="none" lIns="91435" tIns="45718" rIns="91435" bIns="45718">
            <a:spAutoFit/>
          </a:bodyPr>
          <a:lstStyle>
            <a:lvl1pPr>
              <a:defRPr sz="1600">
                <a:solidFill>
                  <a:schemeClr val="tx1"/>
                </a:solidFill>
                <a:latin typeface="Comic Sans MS" charset="0"/>
                <a:ea typeface="ＭＳ Ｐゴシック" charset="0"/>
                <a:cs typeface="ＭＳ Ｐゴシック" charset="0"/>
              </a:defRPr>
            </a:lvl1pPr>
            <a:lvl2pPr marL="37931725" indent="-37474525">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eaLnBrk="0" hangingPunct="0">
              <a:defRPr/>
            </a:pPr>
            <a:r>
              <a:rPr lang="en-US" sz="1200" dirty="0" smtClean="0">
                <a:solidFill>
                  <a:prstClr val="black"/>
                </a:solidFill>
              </a:rPr>
              <a:t>ATLAS: Status of SM Higgs searches, 4/7/2012</a:t>
            </a:r>
            <a:endParaRPr lang="en-US" dirty="0" smtClean="0">
              <a:solidFill>
                <a:prstClr val="black"/>
              </a:solidFill>
              <a:effectLst>
                <a:outerShdw blurRad="38100" dist="38100" dir="2700000" algn="tl">
                  <a:srgbClr val="DDDDDD"/>
                </a:outerShdw>
              </a:effectLst>
            </a:endParaRPr>
          </a:p>
        </p:txBody>
      </p:sp>
      <p:cxnSp>
        <p:nvCxnSpPr>
          <p:cNvPr id="51204" name="Straight Connector 2"/>
          <p:cNvCxnSpPr>
            <a:cxnSpLocks noChangeShapeType="1"/>
          </p:cNvCxnSpPr>
          <p:nvPr/>
        </p:nvCxnSpPr>
        <p:spPr bwMode="auto">
          <a:xfrm>
            <a:off x="179388" y="6524625"/>
            <a:ext cx="8424862" cy="0"/>
          </a:xfrm>
          <a:prstGeom prst="line">
            <a:avLst/>
          </a:prstGeom>
          <a:noFill/>
          <a:ln w="9525">
            <a:solidFill>
              <a:schemeClr val="tx1"/>
            </a:solidFill>
            <a:round/>
            <a:headEnd/>
            <a:tailEnd/>
          </a:ln>
        </p:spPr>
      </p:cxnSp>
    </p:spTree>
  </p:cSld>
  <p:clrMap bg1="lt1" tx1="dk1" bg2="lt2" tx2="dk2" accent1="accent1" accent2="accent2" accent3="accent3" accent4="accent4" accent5="accent5" accent6="accent6" hlink="hlink" folHlink="folHlink"/>
  <p:sldLayoutIdLst>
    <p:sldLayoutId id="2147495376" r:id="rId1"/>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5pPr>
      <a:lvl6pPr marL="457177"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6pPr>
      <a:lvl7pPr marL="914353"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7pPr>
      <a:lvl8pPr marL="1371530"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8pPr>
      <a:lvl9pPr marL="1828706"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8305800" y="6553200"/>
            <a:ext cx="838200" cy="3048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0" hangingPunct="0">
              <a:defRPr sz="1200">
                <a:solidFill>
                  <a:srgbClr val="000000"/>
                </a:solidFill>
                <a:ea typeface="ＭＳ Ｐゴシック" charset="-128"/>
              </a:defRPr>
            </a:lvl1pPr>
          </a:lstStyle>
          <a:p>
            <a:pPr>
              <a:defRPr/>
            </a:pPr>
            <a:fld id="{27C3533E-E764-4081-B421-5F969C85F0C2}" type="slidenum">
              <a:rPr lang="en-US"/>
              <a:pPr>
                <a:defRPr/>
              </a:pPr>
              <a:t>‹n.›</a:t>
            </a:fld>
            <a:endParaRPr lang="en-US"/>
          </a:p>
        </p:txBody>
      </p:sp>
      <p:sp>
        <p:nvSpPr>
          <p:cNvPr id="1035" name="Text Box 11"/>
          <p:cNvSpPr txBox="1">
            <a:spLocks noChangeArrowheads="1"/>
          </p:cNvSpPr>
          <p:nvPr/>
        </p:nvSpPr>
        <p:spPr bwMode="auto">
          <a:xfrm>
            <a:off x="106363" y="6535738"/>
            <a:ext cx="3692525" cy="277812"/>
          </a:xfrm>
          <a:prstGeom prst="rect">
            <a:avLst/>
          </a:prstGeom>
          <a:solidFill>
            <a:schemeClr val="bg1"/>
          </a:solidFill>
          <a:ln w="9525">
            <a:noFill/>
            <a:miter lim="800000"/>
            <a:headEnd/>
            <a:tailEnd/>
          </a:ln>
          <a:effectLst/>
        </p:spPr>
        <p:txBody>
          <a:bodyPr wrap="none" lIns="91435" tIns="45718" rIns="91435" bIns="45718">
            <a:spAutoFit/>
          </a:bodyPr>
          <a:lstStyle>
            <a:lvl1pPr>
              <a:defRPr sz="1600">
                <a:solidFill>
                  <a:schemeClr val="tx1"/>
                </a:solidFill>
                <a:latin typeface="Comic Sans MS" charset="0"/>
                <a:ea typeface="ＭＳ Ｐゴシック" charset="0"/>
                <a:cs typeface="ＭＳ Ｐゴシック" charset="0"/>
              </a:defRPr>
            </a:lvl1pPr>
            <a:lvl2pPr marL="37931725" indent="-37474525">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eaLnBrk="0" hangingPunct="0">
              <a:defRPr/>
            </a:pPr>
            <a:r>
              <a:rPr lang="en-US" sz="1200" dirty="0" smtClean="0">
                <a:solidFill>
                  <a:prstClr val="black"/>
                </a:solidFill>
              </a:rPr>
              <a:t>ATLAS: Status of SM Higgs searches, 4/7/2012</a:t>
            </a:r>
            <a:endParaRPr lang="en-US" dirty="0" smtClean="0">
              <a:solidFill>
                <a:prstClr val="black"/>
              </a:solidFill>
              <a:effectLst>
                <a:outerShdw blurRad="38100" dist="38100" dir="2700000" algn="tl">
                  <a:srgbClr val="DDDDDD"/>
                </a:outerShdw>
              </a:effectLst>
            </a:endParaRPr>
          </a:p>
        </p:txBody>
      </p:sp>
      <p:cxnSp>
        <p:nvCxnSpPr>
          <p:cNvPr id="52228" name="Straight Connector 2"/>
          <p:cNvCxnSpPr>
            <a:cxnSpLocks noChangeShapeType="1"/>
          </p:cNvCxnSpPr>
          <p:nvPr/>
        </p:nvCxnSpPr>
        <p:spPr bwMode="auto">
          <a:xfrm>
            <a:off x="179388" y="6524625"/>
            <a:ext cx="8424862" cy="0"/>
          </a:xfrm>
          <a:prstGeom prst="line">
            <a:avLst/>
          </a:prstGeom>
          <a:noFill/>
          <a:ln w="9525">
            <a:solidFill>
              <a:schemeClr val="tx1"/>
            </a:solidFill>
            <a:round/>
            <a:headEnd/>
            <a:tailEnd/>
          </a:ln>
        </p:spPr>
      </p:cxnSp>
    </p:spTree>
  </p:cSld>
  <p:clrMap bg1="lt1" tx1="dk1" bg2="lt2" tx2="dk2" accent1="accent1" accent2="accent2" accent3="accent3" accent4="accent4" accent5="accent5" accent6="accent6" hlink="hlink" folHlink="folHlink"/>
  <p:sldLayoutIdLst>
    <p:sldLayoutId id="2147495377" r:id="rId1"/>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5pPr>
      <a:lvl6pPr marL="457177"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6pPr>
      <a:lvl7pPr marL="914353"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7pPr>
      <a:lvl8pPr marL="1371530"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8pPr>
      <a:lvl9pPr marL="1828706"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2" name="Rectangle 28"/>
          <p:cNvSpPr>
            <a:spLocks noGrp="1" noChangeArrowheads="1"/>
          </p:cNvSpPr>
          <p:nvPr>
            <p:ph type="title"/>
          </p:nvPr>
        </p:nvSpPr>
        <p:spPr bwMode="auto">
          <a:xfrm>
            <a:off x="1336675" y="228600"/>
            <a:ext cx="6611938" cy="5334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GB" smtClean="0"/>
              <a:t>Click to edit Master title style</a:t>
            </a:r>
          </a:p>
        </p:txBody>
      </p:sp>
      <p:sp>
        <p:nvSpPr>
          <p:cNvPr id="1047" name="Rectangle 23"/>
          <p:cNvSpPr>
            <a:spLocks noGrp="1" noChangeArrowheads="1"/>
          </p:cNvSpPr>
          <p:nvPr>
            <p:ph type="dt" sz="half" idx="2"/>
          </p:nvPr>
        </p:nvSpPr>
        <p:spPr bwMode="auto">
          <a:xfrm>
            <a:off x="352425" y="6553200"/>
            <a:ext cx="2601913" cy="2286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eaLnBrk="1" hangingPunct="1">
              <a:defRPr sz="1400" b="1" i="1">
                <a:solidFill>
                  <a:srgbClr val="000000"/>
                </a:solidFill>
                <a:effectLst/>
                <a:latin typeface="Comic Sans MS" pitchFamily="66" charset="0"/>
                <a:ea typeface="ＭＳ Ｐゴシック" pitchFamily="-107" charset="-128"/>
                <a:cs typeface="+mn-cs"/>
              </a:defRPr>
            </a:lvl1pPr>
          </a:lstStyle>
          <a:p>
            <a:pPr>
              <a:defRPr/>
            </a:pPr>
            <a:endParaRPr lang="en-US"/>
          </a:p>
        </p:txBody>
      </p:sp>
      <p:sp>
        <p:nvSpPr>
          <p:cNvPr id="1048" name="Rectangle 24"/>
          <p:cNvSpPr>
            <a:spLocks noGrp="1" noChangeArrowheads="1"/>
          </p:cNvSpPr>
          <p:nvPr>
            <p:ph type="ftr" sz="quarter" idx="3"/>
          </p:nvPr>
        </p:nvSpPr>
        <p:spPr bwMode="auto">
          <a:xfrm>
            <a:off x="3095625" y="6553200"/>
            <a:ext cx="3375025" cy="2286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b="1" i="1">
                <a:solidFill>
                  <a:srgbClr val="000000"/>
                </a:solidFill>
                <a:effectLst>
                  <a:outerShdw blurRad="38100" dist="38100" dir="2700000" algn="tl">
                    <a:srgbClr val="C0C0C0"/>
                  </a:outerShdw>
                </a:effectLst>
                <a:latin typeface="Comic Sans MS" pitchFamily="66" charset="0"/>
                <a:ea typeface="ＭＳ Ｐゴシック" pitchFamily="-107" charset="-128"/>
                <a:cs typeface="+mn-cs"/>
              </a:defRPr>
            </a:lvl1pPr>
          </a:lstStyle>
          <a:p>
            <a:pPr>
              <a:defRPr/>
            </a:pPr>
            <a:endParaRPr lang="en-US"/>
          </a:p>
        </p:txBody>
      </p:sp>
      <p:sp>
        <p:nvSpPr>
          <p:cNvPr id="1049" name="Rectangle 25"/>
          <p:cNvSpPr>
            <a:spLocks noGrp="1" noChangeArrowheads="1"/>
          </p:cNvSpPr>
          <p:nvPr>
            <p:ph type="sldNum" sz="quarter" idx="4"/>
          </p:nvPr>
        </p:nvSpPr>
        <p:spPr bwMode="auto">
          <a:xfrm>
            <a:off x="6823075" y="6553200"/>
            <a:ext cx="2109788" cy="2286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b="1" i="1">
                <a:solidFill>
                  <a:srgbClr val="000000"/>
                </a:solidFill>
                <a:effectLst/>
                <a:latin typeface="Comic Sans MS" pitchFamily="66" charset="0"/>
                <a:ea typeface="ＭＳ Ｐゴシック" pitchFamily="-107" charset="-128"/>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95364" r:id="rId1"/>
  </p:sldLayoutIdLst>
  <p:transition xmlns:p14="http://schemas.microsoft.com/office/powerpoint/2010/main" spd="med"/>
  <p:hf sldNum="0" hdr="0" ftr="0" dt="0"/>
  <p:txStyles>
    <p:titleStyle>
      <a:lvl1pPr algn="ctr" rtl="0" eaLnBrk="0" fontAlgn="base" hangingPunct="0">
        <a:spcBef>
          <a:spcPct val="0"/>
        </a:spcBef>
        <a:spcAft>
          <a:spcPct val="0"/>
        </a:spcAft>
        <a:defRPr sz="2400">
          <a:solidFill>
            <a:srgbClr val="0033CC"/>
          </a:solidFill>
          <a:effectLst>
            <a:outerShdw blurRad="38100" dist="38100" dir="2700000" algn="tl">
              <a:srgbClr val="C0C0C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2400">
          <a:solidFill>
            <a:srgbClr val="0033CC"/>
          </a:solidFill>
          <a:effectLst>
            <a:outerShdw blurRad="38100" dist="38100" dir="2700000" algn="tl">
              <a:srgbClr val="C0C0C0"/>
            </a:outerShdw>
          </a:effectLst>
          <a:latin typeface="Comic Sans MS" pitchFamily="66" charset="0"/>
          <a:ea typeface="ＭＳ Ｐゴシック" pitchFamily="-107" charset="-128"/>
          <a:cs typeface="ＭＳ Ｐゴシック" pitchFamily="-107" charset="-128"/>
        </a:defRPr>
      </a:lvl2pPr>
      <a:lvl3pPr algn="ctr" rtl="0" eaLnBrk="0" fontAlgn="base" hangingPunct="0">
        <a:spcBef>
          <a:spcPct val="0"/>
        </a:spcBef>
        <a:spcAft>
          <a:spcPct val="0"/>
        </a:spcAft>
        <a:defRPr sz="2400">
          <a:solidFill>
            <a:srgbClr val="0033CC"/>
          </a:solidFill>
          <a:effectLst>
            <a:outerShdw blurRad="38100" dist="38100" dir="2700000" algn="tl">
              <a:srgbClr val="C0C0C0"/>
            </a:outerShdw>
          </a:effectLst>
          <a:latin typeface="Comic Sans MS" pitchFamily="66" charset="0"/>
          <a:ea typeface="ＭＳ Ｐゴシック" pitchFamily="-107" charset="-128"/>
          <a:cs typeface="ＭＳ Ｐゴシック" pitchFamily="-107" charset="-128"/>
        </a:defRPr>
      </a:lvl3pPr>
      <a:lvl4pPr algn="ctr" rtl="0" eaLnBrk="0" fontAlgn="base" hangingPunct="0">
        <a:spcBef>
          <a:spcPct val="0"/>
        </a:spcBef>
        <a:spcAft>
          <a:spcPct val="0"/>
        </a:spcAft>
        <a:defRPr sz="2400">
          <a:solidFill>
            <a:srgbClr val="0033CC"/>
          </a:solidFill>
          <a:effectLst>
            <a:outerShdw blurRad="38100" dist="38100" dir="2700000" algn="tl">
              <a:srgbClr val="C0C0C0"/>
            </a:outerShdw>
          </a:effectLst>
          <a:latin typeface="Comic Sans MS" pitchFamily="66" charset="0"/>
          <a:ea typeface="ＭＳ Ｐゴシック" pitchFamily="-107" charset="-128"/>
          <a:cs typeface="ＭＳ Ｐゴシック" pitchFamily="-107" charset="-128"/>
        </a:defRPr>
      </a:lvl4pPr>
      <a:lvl5pPr algn="ctr" rtl="0" eaLnBrk="0" fontAlgn="base" hangingPunct="0">
        <a:spcBef>
          <a:spcPct val="0"/>
        </a:spcBef>
        <a:spcAft>
          <a:spcPct val="0"/>
        </a:spcAft>
        <a:defRPr sz="2400">
          <a:solidFill>
            <a:srgbClr val="0033CC"/>
          </a:solidFill>
          <a:effectLst>
            <a:outerShdw blurRad="38100" dist="38100" dir="2700000" algn="tl">
              <a:srgbClr val="C0C0C0"/>
            </a:outerShdw>
          </a:effectLst>
          <a:latin typeface="Comic Sans MS" pitchFamily="66" charset="0"/>
          <a:ea typeface="ＭＳ Ｐゴシック" pitchFamily="-107" charset="-128"/>
          <a:cs typeface="ＭＳ Ｐゴシック" pitchFamily="-107" charset="-128"/>
        </a:defRPr>
      </a:lvl5pPr>
      <a:lvl6pPr marL="457177" algn="ctr" rtl="0" eaLnBrk="0" fontAlgn="base" hangingPunct="0">
        <a:spcBef>
          <a:spcPct val="0"/>
        </a:spcBef>
        <a:spcAft>
          <a:spcPct val="0"/>
        </a:spcAft>
        <a:defRPr sz="2400">
          <a:solidFill>
            <a:srgbClr val="0033CC"/>
          </a:solidFill>
          <a:effectLst>
            <a:outerShdw blurRad="38100" dist="38100" dir="2700000" algn="tl">
              <a:srgbClr val="C0C0C0"/>
            </a:outerShdw>
          </a:effectLst>
          <a:latin typeface="Comic Sans MS" pitchFamily="66" charset="0"/>
        </a:defRPr>
      </a:lvl6pPr>
      <a:lvl7pPr marL="914353" algn="ctr" rtl="0" eaLnBrk="0" fontAlgn="base" hangingPunct="0">
        <a:spcBef>
          <a:spcPct val="0"/>
        </a:spcBef>
        <a:spcAft>
          <a:spcPct val="0"/>
        </a:spcAft>
        <a:defRPr sz="2400">
          <a:solidFill>
            <a:srgbClr val="0033CC"/>
          </a:solidFill>
          <a:effectLst>
            <a:outerShdw blurRad="38100" dist="38100" dir="2700000" algn="tl">
              <a:srgbClr val="C0C0C0"/>
            </a:outerShdw>
          </a:effectLst>
          <a:latin typeface="Comic Sans MS" pitchFamily="66" charset="0"/>
        </a:defRPr>
      </a:lvl7pPr>
      <a:lvl8pPr marL="1371530" algn="ctr" rtl="0" eaLnBrk="0" fontAlgn="base" hangingPunct="0">
        <a:spcBef>
          <a:spcPct val="0"/>
        </a:spcBef>
        <a:spcAft>
          <a:spcPct val="0"/>
        </a:spcAft>
        <a:defRPr sz="2400">
          <a:solidFill>
            <a:srgbClr val="0033CC"/>
          </a:solidFill>
          <a:effectLst>
            <a:outerShdw blurRad="38100" dist="38100" dir="2700000" algn="tl">
              <a:srgbClr val="C0C0C0"/>
            </a:outerShdw>
          </a:effectLst>
          <a:latin typeface="Comic Sans MS" pitchFamily="66" charset="0"/>
        </a:defRPr>
      </a:lvl8pPr>
      <a:lvl9pPr marL="1828706" algn="ctr" rtl="0" eaLnBrk="0" fontAlgn="base" hangingPunct="0">
        <a:spcBef>
          <a:spcPct val="0"/>
        </a:spcBef>
        <a:spcAft>
          <a:spcPct val="0"/>
        </a:spcAft>
        <a:defRPr sz="2400">
          <a:solidFill>
            <a:srgbClr val="0033CC"/>
          </a:solidFill>
          <a:effectLst>
            <a:outerShdw blurRad="38100" dist="38100" dir="2700000" algn="tl">
              <a:srgbClr val="C0C0C0"/>
            </a:outerShdw>
          </a:effectLst>
          <a:latin typeface="Comic Sans MS" pitchFamily="66" charset="0"/>
        </a:defRPr>
      </a:lvl9pPr>
    </p:titleStyle>
    <p:bodyStyle>
      <a:lvl1pPr marL="341313" indent="-341313" algn="l" rtl="0" eaLnBrk="0" fontAlgn="base" hangingPunct="0">
        <a:spcBef>
          <a:spcPct val="20000"/>
        </a:spcBef>
        <a:spcAft>
          <a:spcPct val="0"/>
        </a:spcAft>
        <a:defRPr sz="2400">
          <a:solidFill>
            <a:srgbClr val="0033CC"/>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000">
          <a:solidFill>
            <a:srgbClr val="D74FC0"/>
          </a:solidFill>
          <a:latin typeface="+mn-lt"/>
          <a:ea typeface="ＭＳ Ｐゴシック" pitchFamily="-107" charset="-128"/>
        </a:defRPr>
      </a:lvl2pPr>
      <a:lvl3pPr marL="1141413" indent="-227013" algn="l" rtl="0" eaLnBrk="0" fontAlgn="base" hangingPunct="0">
        <a:spcBef>
          <a:spcPct val="20000"/>
        </a:spcBef>
        <a:spcAft>
          <a:spcPct val="0"/>
        </a:spcAft>
        <a:buChar char="•"/>
        <a:defRPr sz="2000">
          <a:solidFill>
            <a:schemeClr val="accent2"/>
          </a:solidFill>
          <a:latin typeface="+mn-lt"/>
          <a:ea typeface="ＭＳ Ｐゴシック" pitchFamily="-107" charset="-128"/>
        </a:defRPr>
      </a:lvl3pPr>
      <a:lvl4pPr marL="1598613" indent="-227013" algn="l" rtl="0" eaLnBrk="0" fontAlgn="base" hangingPunct="0">
        <a:spcBef>
          <a:spcPct val="20000"/>
        </a:spcBef>
        <a:spcAft>
          <a:spcPct val="0"/>
        </a:spcAft>
        <a:buChar char="–"/>
        <a:defRPr sz="2000">
          <a:solidFill>
            <a:srgbClr val="E79A7F"/>
          </a:solidFill>
          <a:latin typeface="+mn-lt"/>
          <a:ea typeface="ＭＳ Ｐゴシック" pitchFamily="-107" charset="-128"/>
        </a:defRPr>
      </a:lvl4pPr>
      <a:lvl5pPr marL="2055813" indent="-227013" algn="l" rtl="0" eaLnBrk="0" fontAlgn="base" hangingPunct="0">
        <a:spcBef>
          <a:spcPct val="20000"/>
        </a:spcBef>
        <a:spcAft>
          <a:spcPct val="0"/>
        </a:spcAft>
        <a:buChar char="»"/>
        <a:defRPr sz="2000">
          <a:solidFill>
            <a:srgbClr val="87DFAF"/>
          </a:solidFill>
          <a:latin typeface="+mn-lt"/>
          <a:ea typeface="ＭＳ Ｐゴシック" pitchFamily="-107" charset="-128"/>
        </a:defRPr>
      </a:lvl5pPr>
      <a:lvl6pPr marL="2514471" indent="-228588" algn="l" rtl="0" eaLnBrk="0" fontAlgn="base" hangingPunct="0">
        <a:spcBef>
          <a:spcPct val="20000"/>
        </a:spcBef>
        <a:spcAft>
          <a:spcPct val="0"/>
        </a:spcAft>
        <a:buChar char="»"/>
        <a:defRPr sz="2000">
          <a:solidFill>
            <a:srgbClr val="87DFAF"/>
          </a:solidFill>
          <a:latin typeface="+mn-lt"/>
        </a:defRPr>
      </a:lvl6pPr>
      <a:lvl7pPr marL="2971648" indent="-228588" algn="l" rtl="0" eaLnBrk="0" fontAlgn="base" hangingPunct="0">
        <a:spcBef>
          <a:spcPct val="20000"/>
        </a:spcBef>
        <a:spcAft>
          <a:spcPct val="0"/>
        </a:spcAft>
        <a:buChar char="»"/>
        <a:defRPr sz="2000">
          <a:solidFill>
            <a:srgbClr val="87DFAF"/>
          </a:solidFill>
          <a:latin typeface="+mn-lt"/>
        </a:defRPr>
      </a:lvl7pPr>
      <a:lvl8pPr marL="3428825" indent="-228588" algn="l" rtl="0" eaLnBrk="0" fontAlgn="base" hangingPunct="0">
        <a:spcBef>
          <a:spcPct val="20000"/>
        </a:spcBef>
        <a:spcAft>
          <a:spcPct val="0"/>
        </a:spcAft>
        <a:buChar char="»"/>
        <a:defRPr sz="2000">
          <a:solidFill>
            <a:srgbClr val="87DFAF"/>
          </a:solidFill>
          <a:latin typeface="+mn-lt"/>
        </a:defRPr>
      </a:lvl8pPr>
      <a:lvl9pPr marL="3886001" indent="-228588" algn="l" rtl="0" eaLnBrk="0" fontAlgn="base" hangingPunct="0">
        <a:spcBef>
          <a:spcPct val="20000"/>
        </a:spcBef>
        <a:spcAft>
          <a:spcPct val="0"/>
        </a:spcAft>
        <a:buChar char="»"/>
        <a:defRPr sz="2000">
          <a:solidFill>
            <a:srgbClr val="87DFAF"/>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Text Placeholder 12"/>
          <p:cNvSpPr>
            <a:spLocks noGrp="1"/>
          </p:cNvSpPr>
          <p:nvPr>
            <p:ph type="body" idx="1"/>
          </p:nvPr>
        </p:nvSpPr>
        <p:spPr bwMode="auto">
          <a:xfrm>
            <a:off x="228600" y="1179513"/>
            <a:ext cx="8686800" cy="55626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 name="Slide Number Placeholder 22"/>
          <p:cNvSpPr>
            <a:spLocks noGrp="1"/>
          </p:cNvSpPr>
          <p:nvPr>
            <p:ph type="sldNum" sz="quarter" idx="4"/>
          </p:nvPr>
        </p:nvSpPr>
        <p:spPr>
          <a:xfrm>
            <a:off x="8537575" y="6519863"/>
            <a:ext cx="609600" cy="365125"/>
          </a:xfrm>
          <a:prstGeom prst="rect">
            <a:avLst/>
          </a:prstGeom>
        </p:spPr>
        <p:txBody>
          <a:bodyPr vert="horz" wrap="square" lIns="91402" tIns="45702" rIns="91402" bIns="45702" numCol="1" anchor="b" anchorCtr="0" compatLnSpc="1">
            <a:prstTxWarp prst="textNoShape">
              <a:avLst/>
            </a:prstTxWarp>
          </a:bodyPr>
          <a:lstStyle>
            <a:lvl1pPr algn="r">
              <a:defRPr sz="1200">
                <a:solidFill>
                  <a:srgbClr val="000000"/>
                </a:solidFill>
                <a:latin typeface="Arial" pitchFamily="34" charset="0"/>
                <a:ea typeface="ＭＳ Ｐゴシック" charset="-128"/>
              </a:defRPr>
            </a:lvl1pPr>
          </a:lstStyle>
          <a:p>
            <a:pPr>
              <a:defRPr/>
            </a:pPr>
            <a:fld id="{A1D1DCB1-AC04-4DEE-8F16-4311139C760A}" type="slidenum">
              <a:rPr lang="en-US"/>
              <a:pPr>
                <a:defRPr/>
              </a:pPr>
              <a:t>‹n.›</a:t>
            </a:fld>
            <a:endParaRPr lang="en-US"/>
          </a:p>
        </p:txBody>
      </p:sp>
      <p:sp>
        <p:nvSpPr>
          <p:cNvPr id="29" name="Title Placeholder 28"/>
          <p:cNvSpPr>
            <a:spLocks noGrp="1"/>
          </p:cNvSpPr>
          <p:nvPr>
            <p:ph type="title"/>
          </p:nvPr>
        </p:nvSpPr>
        <p:spPr>
          <a:xfrm>
            <a:off x="1066800" y="0"/>
            <a:ext cx="7467600" cy="914400"/>
          </a:xfrm>
          <a:prstGeom prst="rect">
            <a:avLst/>
          </a:prstGeom>
        </p:spPr>
        <p:txBody>
          <a:bodyPr vert="horz" lIns="91402" tIns="45702" rIns="91402" bIns="45702" rtlCol="0" anchor="ctr">
            <a:normAutofit/>
          </a:bodyPr>
          <a:lstStyle/>
          <a:p>
            <a:r>
              <a:rPr lang="en-US" dirty="0" smtClean="0"/>
              <a:t>Click to edit Master title style</a:t>
            </a:r>
            <a:endParaRPr lang="en-US" dirty="0"/>
          </a:p>
        </p:txBody>
      </p:sp>
      <p:sp>
        <p:nvSpPr>
          <p:cNvPr id="80901" name="Footer Placeholder 4"/>
          <p:cNvSpPr txBox="1">
            <a:spLocks/>
          </p:cNvSpPr>
          <p:nvPr/>
        </p:nvSpPr>
        <p:spPr bwMode="auto">
          <a:xfrm rot="-5400000">
            <a:off x="-2867025" y="3733800"/>
            <a:ext cx="5867400" cy="228600"/>
          </a:xfrm>
          <a:prstGeom prst="rect">
            <a:avLst/>
          </a:prstGeom>
          <a:noFill/>
          <a:ln>
            <a:noFill/>
          </a:ln>
          <a:extLst/>
        </p:spPr>
        <p:txBody>
          <a:bodyPr lIns="91435" tIns="45718" rIns="91435" bIns="45718"/>
          <a:lstStyle>
            <a:lvl1pPr defTabSz="912813" eaLnBrk="0" hangingPunct="0">
              <a:defRPr sz="2400">
                <a:solidFill>
                  <a:schemeClr val="tx2"/>
                </a:solidFill>
                <a:latin typeface="Comic Sans MS" charset="0"/>
                <a:ea typeface="ＭＳ Ｐゴシック" charset="0"/>
                <a:cs typeface="ＭＳ Ｐゴシック" charset="0"/>
              </a:defRPr>
            </a:lvl1pPr>
            <a:lvl2pPr marL="742950" indent="-285750" defTabSz="912813" eaLnBrk="0" hangingPunct="0">
              <a:defRPr sz="2400">
                <a:solidFill>
                  <a:schemeClr val="tx2"/>
                </a:solidFill>
                <a:latin typeface="Comic Sans MS" charset="0"/>
                <a:ea typeface="ＭＳ Ｐゴシック" charset="0"/>
              </a:defRPr>
            </a:lvl2pPr>
            <a:lvl3pPr marL="1143000" indent="-228600" defTabSz="912813" eaLnBrk="0" hangingPunct="0">
              <a:defRPr sz="2400">
                <a:solidFill>
                  <a:schemeClr val="tx2"/>
                </a:solidFill>
                <a:latin typeface="Comic Sans MS" charset="0"/>
                <a:ea typeface="ＭＳ Ｐゴシック" charset="0"/>
              </a:defRPr>
            </a:lvl3pPr>
            <a:lvl4pPr marL="1600200" indent="-228600" defTabSz="912813" eaLnBrk="0" hangingPunct="0">
              <a:defRPr sz="2400">
                <a:solidFill>
                  <a:schemeClr val="tx2"/>
                </a:solidFill>
                <a:latin typeface="Comic Sans MS" charset="0"/>
                <a:ea typeface="ＭＳ Ｐゴシック" charset="0"/>
              </a:defRPr>
            </a:lvl4pPr>
            <a:lvl5pPr marL="2057400" indent="-228600" defTabSz="912813" eaLnBrk="0" hangingPunct="0">
              <a:defRPr sz="2400">
                <a:solidFill>
                  <a:schemeClr val="tx2"/>
                </a:solidFill>
                <a:latin typeface="Comic Sans MS" charset="0"/>
                <a:ea typeface="ＭＳ Ｐゴシック" charset="0"/>
              </a:defRPr>
            </a:lvl5pPr>
            <a:lvl6pPr marL="2514600" indent="-228600" defTabSz="912813" eaLnBrk="0" fontAlgn="base" hangingPunct="0">
              <a:spcBef>
                <a:spcPct val="0"/>
              </a:spcBef>
              <a:spcAft>
                <a:spcPct val="0"/>
              </a:spcAft>
              <a:defRPr sz="2400">
                <a:solidFill>
                  <a:schemeClr val="tx2"/>
                </a:solidFill>
                <a:latin typeface="Comic Sans MS" charset="0"/>
                <a:ea typeface="ＭＳ Ｐゴシック" charset="0"/>
              </a:defRPr>
            </a:lvl6pPr>
            <a:lvl7pPr marL="2971800" indent="-228600" defTabSz="912813" eaLnBrk="0" fontAlgn="base" hangingPunct="0">
              <a:spcBef>
                <a:spcPct val="0"/>
              </a:spcBef>
              <a:spcAft>
                <a:spcPct val="0"/>
              </a:spcAft>
              <a:defRPr sz="2400">
                <a:solidFill>
                  <a:schemeClr val="tx2"/>
                </a:solidFill>
                <a:latin typeface="Comic Sans MS" charset="0"/>
                <a:ea typeface="ＭＳ Ｐゴシック" charset="0"/>
              </a:defRPr>
            </a:lvl7pPr>
            <a:lvl8pPr marL="3429000" indent="-228600" defTabSz="912813" eaLnBrk="0" fontAlgn="base" hangingPunct="0">
              <a:spcBef>
                <a:spcPct val="0"/>
              </a:spcBef>
              <a:spcAft>
                <a:spcPct val="0"/>
              </a:spcAft>
              <a:defRPr sz="2400">
                <a:solidFill>
                  <a:schemeClr val="tx2"/>
                </a:solidFill>
                <a:latin typeface="Comic Sans MS" charset="0"/>
                <a:ea typeface="ＭＳ Ｐゴシック" charset="0"/>
              </a:defRPr>
            </a:lvl8pPr>
            <a:lvl9pPr marL="3886200" indent="-228600" defTabSz="912813" eaLnBrk="0" fontAlgn="base" hangingPunct="0">
              <a:spcBef>
                <a:spcPct val="0"/>
              </a:spcBef>
              <a:spcAft>
                <a:spcPct val="0"/>
              </a:spcAft>
              <a:defRPr sz="2400">
                <a:solidFill>
                  <a:schemeClr val="tx2"/>
                </a:solidFill>
                <a:latin typeface="Comic Sans MS" charset="0"/>
                <a:ea typeface="ＭＳ Ｐゴシック" charset="0"/>
              </a:defRPr>
            </a:lvl9pPr>
          </a:lstStyle>
          <a:p>
            <a:pPr algn="just" eaLnBrk="1" hangingPunct="1">
              <a:defRPr/>
            </a:pPr>
            <a:r>
              <a:rPr lang="en-US" sz="1100" i="1" smtClean="0">
                <a:solidFill>
                  <a:srgbClr val="7F7F7F"/>
                </a:solidFill>
                <a:latin typeface="Arial" charset="0"/>
              </a:rPr>
              <a:t>July 4</a:t>
            </a:r>
            <a:r>
              <a:rPr lang="en-US" sz="1100" i="1" baseline="30000" smtClean="0">
                <a:solidFill>
                  <a:srgbClr val="7F7F7F"/>
                </a:solidFill>
                <a:latin typeface="Arial" charset="0"/>
              </a:rPr>
              <a:t>th</a:t>
            </a:r>
            <a:r>
              <a:rPr lang="en-US" sz="1100" i="1" smtClean="0">
                <a:solidFill>
                  <a:srgbClr val="7F7F7F"/>
                </a:solidFill>
                <a:latin typeface="Arial" charset="0"/>
              </a:rPr>
              <a:t> 2012  The Status of the Higgs Search    J. Incandela for the CMS COLLABORATION</a:t>
            </a:r>
          </a:p>
        </p:txBody>
      </p:sp>
      <p:pic>
        <p:nvPicPr>
          <p:cNvPr id="7" name="Picture 6"/>
          <p:cNvPicPr>
            <a:picLocks noChangeAspect="1" noChangeArrowheads="1"/>
          </p:cNvPicPr>
          <p:nvPr/>
        </p:nvPicPr>
        <p:blipFill>
          <a:blip r:embed="rId3" cstate="print"/>
          <a:srcRect l="18205" t="23021" r="17239" b="29629"/>
          <a:stretch>
            <a:fillRect/>
          </a:stretch>
        </p:blipFill>
        <p:spPr bwMode="auto">
          <a:xfrm>
            <a:off x="0" y="2"/>
            <a:ext cx="914400" cy="868679"/>
          </a:xfrm>
          <a:prstGeom prst="rect">
            <a:avLst/>
          </a:prstGeom>
          <a:noFill/>
          <a:ln w="9525" algn="ctr">
            <a:noFill/>
            <a:miter lim="800000"/>
            <a:headEnd/>
            <a:tailEnd/>
          </a:ln>
          <a:effectLst>
            <a:reflection blurRad="6350" stA="50000" endA="300" endPos="38500" dist="50800" dir="5400000" sy="-100000" algn="bl" rotWithShape="0"/>
          </a:effectLst>
        </p:spPr>
      </p:pic>
    </p:spTree>
  </p:cSld>
  <p:clrMap bg1="dk1" tx1="lt1" bg2="dk2" tx2="lt2" accent1="accent1" accent2="accent2" accent3="accent3" accent4="accent4" accent5="accent5" accent6="accent6" hlink="hlink" folHlink="folHlink"/>
  <p:sldLayoutIdLst>
    <p:sldLayoutId id="2147495378" r:id="rId1"/>
  </p:sldLayoutIdLst>
  <p:hf hdr="0" ftr="0" dt="0"/>
  <p:txStyles>
    <p:titleStyle>
      <a:lvl1pPr algn="r" rtl="0" eaLnBrk="0" fontAlgn="base" hangingPunct="0">
        <a:spcBef>
          <a:spcPct val="0"/>
        </a:spcBef>
        <a:spcAft>
          <a:spcPct val="0"/>
        </a:spcAft>
        <a:defRPr sz="4800" kern="1200" spc="-150">
          <a:solidFill>
            <a:srgbClr val="0D0D0D"/>
          </a:solidFill>
          <a:effectLst>
            <a:reflection blurRad="6350" stA="55000" endA="300" endPos="45500" dir="5400000" sy="-100000" algn="bl" rotWithShape="0"/>
          </a:effectLst>
          <a:latin typeface="+mj-lt"/>
          <a:ea typeface="ＭＳ Ｐゴシック" charset="-128"/>
          <a:cs typeface="ＭＳ Ｐゴシック" charset="0"/>
        </a:defRPr>
      </a:lvl1pPr>
      <a:lvl2pPr algn="r" rtl="0" eaLnBrk="0" fontAlgn="base" hangingPunct="0">
        <a:spcBef>
          <a:spcPct val="0"/>
        </a:spcBef>
        <a:spcAft>
          <a:spcPct val="0"/>
        </a:spcAft>
        <a:defRPr sz="4800">
          <a:solidFill>
            <a:srgbClr val="0D0D0D"/>
          </a:solidFill>
          <a:latin typeface="Corbel" pitchFamily="34" charset="0"/>
          <a:ea typeface="ＭＳ Ｐゴシック" charset="-128"/>
          <a:cs typeface="ＭＳ Ｐゴシック" charset="0"/>
        </a:defRPr>
      </a:lvl2pPr>
      <a:lvl3pPr algn="r" rtl="0" eaLnBrk="0" fontAlgn="base" hangingPunct="0">
        <a:spcBef>
          <a:spcPct val="0"/>
        </a:spcBef>
        <a:spcAft>
          <a:spcPct val="0"/>
        </a:spcAft>
        <a:defRPr sz="4800">
          <a:solidFill>
            <a:srgbClr val="0D0D0D"/>
          </a:solidFill>
          <a:latin typeface="Corbel" pitchFamily="34" charset="0"/>
          <a:ea typeface="ＭＳ Ｐゴシック" charset="-128"/>
          <a:cs typeface="ＭＳ Ｐゴシック" charset="0"/>
        </a:defRPr>
      </a:lvl3pPr>
      <a:lvl4pPr algn="r" rtl="0" eaLnBrk="0" fontAlgn="base" hangingPunct="0">
        <a:spcBef>
          <a:spcPct val="0"/>
        </a:spcBef>
        <a:spcAft>
          <a:spcPct val="0"/>
        </a:spcAft>
        <a:defRPr sz="4800">
          <a:solidFill>
            <a:srgbClr val="0D0D0D"/>
          </a:solidFill>
          <a:latin typeface="Corbel" pitchFamily="34" charset="0"/>
          <a:ea typeface="ＭＳ Ｐゴシック" charset="-128"/>
          <a:cs typeface="ＭＳ Ｐゴシック" charset="0"/>
        </a:defRPr>
      </a:lvl4pPr>
      <a:lvl5pPr algn="r" rtl="0" eaLnBrk="0" fontAlgn="base" hangingPunct="0">
        <a:spcBef>
          <a:spcPct val="0"/>
        </a:spcBef>
        <a:spcAft>
          <a:spcPct val="0"/>
        </a:spcAft>
        <a:defRPr sz="4800">
          <a:solidFill>
            <a:srgbClr val="0D0D0D"/>
          </a:solidFill>
          <a:latin typeface="Corbel" pitchFamily="34" charset="0"/>
          <a:ea typeface="ＭＳ Ｐゴシック" charset="-128"/>
          <a:cs typeface="ＭＳ Ｐゴシック" charset="0"/>
        </a:defRPr>
      </a:lvl5pPr>
      <a:lvl6pPr marL="457200" algn="r" rtl="0" fontAlgn="base">
        <a:spcBef>
          <a:spcPct val="0"/>
        </a:spcBef>
        <a:spcAft>
          <a:spcPct val="0"/>
        </a:spcAft>
        <a:defRPr sz="4800">
          <a:solidFill>
            <a:srgbClr val="0D0D0D"/>
          </a:solidFill>
          <a:latin typeface="Corbel" pitchFamily="34" charset="0"/>
          <a:ea typeface="ＭＳ Ｐゴシック" charset="-128"/>
        </a:defRPr>
      </a:lvl6pPr>
      <a:lvl7pPr marL="914400" algn="r" rtl="0" fontAlgn="base">
        <a:spcBef>
          <a:spcPct val="0"/>
        </a:spcBef>
        <a:spcAft>
          <a:spcPct val="0"/>
        </a:spcAft>
        <a:defRPr sz="4800">
          <a:solidFill>
            <a:srgbClr val="0D0D0D"/>
          </a:solidFill>
          <a:latin typeface="Corbel" pitchFamily="34" charset="0"/>
          <a:ea typeface="ＭＳ Ｐゴシック" charset="-128"/>
        </a:defRPr>
      </a:lvl7pPr>
      <a:lvl8pPr marL="1371600" algn="r" rtl="0" fontAlgn="base">
        <a:spcBef>
          <a:spcPct val="0"/>
        </a:spcBef>
        <a:spcAft>
          <a:spcPct val="0"/>
        </a:spcAft>
        <a:defRPr sz="4800">
          <a:solidFill>
            <a:srgbClr val="0D0D0D"/>
          </a:solidFill>
          <a:latin typeface="Corbel" pitchFamily="34" charset="0"/>
          <a:ea typeface="ＭＳ Ｐゴシック" charset="-128"/>
        </a:defRPr>
      </a:lvl8pPr>
      <a:lvl9pPr marL="1828800" algn="r" rtl="0" fontAlgn="base">
        <a:spcBef>
          <a:spcPct val="0"/>
        </a:spcBef>
        <a:spcAft>
          <a:spcPct val="0"/>
        </a:spcAft>
        <a:defRPr sz="4800">
          <a:solidFill>
            <a:srgbClr val="0D0D0D"/>
          </a:solidFill>
          <a:latin typeface="Corbel" pitchFamily="34" charset="0"/>
          <a:ea typeface="ＭＳ Ｐゴシック" charset="-128"/>
        </a:defRPr>
      </a:lvl9pPr>
    </p:titleStyle>
    <p:bodyStyle>
      <a:lvl1pPr marL="319088" indent="-338138" algn="l" rtl="0" eaLnBrk="0" fontAlgn="base" hangingPunct="0">
        <a:spcBef>
          <a:spcPts val="300"/>
        </a:spcBef>
        <a:spcAft>
          <a:spcPct val="0"/>
        </a:spcAft>
        <a:buSzPct val="95000"/>
        <a:buFont typeface="Wingdings" pitchFamily="2" charset="2"/>
        <a:buChar char=""/>
        <a:defRPr sz="3000" kern="1200">
          <a:solidFill>
            <a:schemeClr val="bg1"/>
          </a:solidFill>
          <a:latin typeface="+mn-lt"/>
          <a:ea typeface="ＭＳ Ｐゴシック" charset="-128"/>
          <a:cs typeface="ＭＳ Ｐゴシック" charset="0"/>
        </a:defRPr>
      </a:lvl1pPr>
      <a:lvl2pPr marL="557213" indent="-282575" algn="l" rtl="0" eaLnBrk="0" fontAlgn="base" hangingPunct="0">
        <a:spcBef>
          <a:spcPts val="300"/>
        </a:spcBef>
        <a:spcAft>
          <a:spcPct val="0"/>
        </a:spcAft>
        <a:buSzPct val="90000"/>
        <a:buFont typeface="Wingdings" pitchFamily="2" charset="2"/>
        <a:buChar char="§"/>
        <a:defRPr sz="2600" kern="1200">
          <a:solidFill>
            <a:srgbClr val="800000"/>
          </a:solidFill>
          <a:latin typeface="+mn-lt"/>
          <a:ea typeface="ＭＳ Ｐゴシック" charset="-128"/>
          <a:cs typeface="+mn-cs"/>
        </a:defRPr>
      </a:lvl2pPr>
      <a:lvl3pPr marL="722313" indent="-227013" algn="l" rtl="0" eaLnBrk="0" fontAlgn="base" hangingPunct="0">
        <a:spcBef>
          <a:spcPts val="300"/>
        </a:spcBef>
        <a:spcAft>
          <a:spcPct val="0"/>
        </a:spcAft>
        <a:buFont typeface="Wingdings 2" pitchFamily="18" charset="2"/>
        <a:buChar char=""/>
        <a:defRPr sz="2400" kern="1200">
          <a:solidFill>
            <a:srgbClr val="000000"/>
          </a:solidFill>
          <a:latin typeface="+mn-lt"/>
          <a:ea typeface="ＭＳ Ｐゴシック" charset="-128"/>
          <a:cs typeface="+mn-cs"/>
        </a:defRPr>
      </a:lvl3pPr>
      <a:lvl4pPr marL="987425" indent="-227013" algn="l" rtl="0" eaLnBrk="0" fontAlgn="base" hangingPunct="0">
        <a:spcBef>
          <a:spcPts val="300"/>
        </a:spcBef>
        <a:spcAft>
          <a:spcPct val="0"/>
        </a:spcAft>
        <a:buFont typeface="Wingdings 3" pitchFamily="18" charset="2"/>
        <a:buChar char=""/>
        <a:defRPr sz="2200" kern="1200">
          <a:solidFill>
            <a:srgbClr val="000090"/>
          </a:solidFill>
          <a:latin typeface="+mn-lt"/>
          <a:ea typeface="ＭＳ Ｐゴシック" charset="-128"/>
          <a:cs typeface="+mn-cs"/>
        </a:defRPr>
      </a:lvl4pPr>
      <a:lvl5pPr marL="1133475" indent="-209550" algn="l" rtl="0" eaLnBrk="0" fontAlgn="base" hangingPunct="0">
        <a:spcBef>
          <a:spcPts val="300"/>
        </a:spcBef>
        <a:spcAft>
          <a:spcPct val="0"/>
        </a:spcAft>
        <a:buFont typeface="Wingdings 2" pitchFamily="18" charset="2"/>
        <a:buChar char=""/>
        <a:defRPr sz="2000" kern="1200">
          <a:solidFill>
            <a:schemeClr val="bg1"/>
          </a:solidFill>
          <a:latin typeface="+mn-lt"/>
          <a:ea typeface="ＭＳ Ｐゴシック" charset="-128"/>
          <a:cs typeface="+mn-cs"/>
        </a:defRPr>
      </a:lvl5pPr>
      <a:lvl6pPr marL="1709228" indent="-210225"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175" indent="-182805"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119" indent="-182805"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064" indent="-182805"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011" algn="l" rtl="0" eaLnBrk="1" hangingPunct="1">
        <a:defRPr kern="1200">
          <a:solidFill>
            <a:schemeClr val="tx1"/>
          </a:solidFill>
          <a:latin typeface="+mn-lt"/>
          <a:ea typeface="+mn-ea"/>
          <a:cs typeface="+mn-cs"/>
        </a:defRPr>
      </a:lvl2pPr>
      <a:lvl3pPr marL="914024" algn="l" rtl="0" eaLnBrk="1" hangingPunct="1">
        <a:defRPr kern="1200">
          <a:solidFill>
            <a:schemeClr val="tx1"/>
          </a:solidFill>
          <a:latin typeface="+mn-lt"/>
          <a:ea typeface="+mn-ea"/>
          <a:cs typeface="+mn-cs"/>
        </a:defRPr>
      </a:lvl3pPr>
      <a:lvl4pPr marL="1371040" algn="l" rtl="0" eaLnBrk="1" hangingPunct="1">
        <a:defRPr kern="1200">
          <a:solidFill>
            <a:schemeClr val="tx1"/>
          </a:solidFill>
          <a:latin typeface="+mn-lt"/>
          <a:ea typeface="+mn-ea"/>
          <a:cs typeface="+mn-cs"/>
        </a:defRPr>
      </a:lvl4pPr>
      <a:lvl5pPr marL="1828052" algn="l" rtl="0" eaLnBrk="1" hangingPunct="1">
        <a:defRPr kern="1200">
          <a:solidFill>
            <a:schemeClr val="tx1"/>
          </a:solidFill>
          <a:latin typeface="+mn-lt"/>
          <a:ea typeface="+mn-ea"/>
          <a:cs typeface="+mn-cs"/>
        </a:defRPr>
      </a:lvl5pPr>
      <a:lvl6pPr marL="2285064" algn="l" rtl="0" eaLnBrk="1" hangingPunct="1">
        <a:defRPr kern="1200">
          <a:solidFill>
            <a:schemeClr val="tx1"/>
          </a:solidFill>
          <a:latin typeface="+mn-lt"/>
          <a:ea typeface="+mn-ea"/>
          <a:cs typeface="+mn-cs"/>
        </a:defRPr>
      </a:lvl6pPr>
      <a:lvl7pPr marL="2742079" algn="l" rtl="0" eaLnBrk="1" hangingPunct="1">
        <a:defRPr kern="1200">
          <a:solidFill>
            <a:schemeClr val="tx1"/>
          </a:solidFill>
          <a:latin typeface="+mn-lt"/>
          <a:ea typeface="+mn-ea"/>
          <a:cs typeface="+mn-cs"/>
        </a:defRPr>
      </a:lvl7pPr>
      <a:lvl8pPr marL="3199088" algn="l" rtl="0" eaLnBrk="1" hangingPunct="1">
        <a:defRPr kern="1200">
          <a:solidFill>
            <a:schemeClr val="tx1"/>
          </a:solidFill>
          <a:latin typeface="+mn-lt"/>
          <a:ea typeface="+mn-ea"/>
          <a:cs typeface="+mn-cs"/>
        </a:defRPr>
      </a:lvl8pPr>
      <a:lvl9pPr marL="3656104" algn="l" rtl="0" eaLnBrk="1" hangingPunct="1">
        <a:defRPr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274" name="Text Placeholder 12"/>
          <p:cNvSpPr>
            <a:spLocks noGrp="1"/>
          </p:cNvSpPr>
          <p:nvPr>
            <p:ph type="body" idx="1"/>
          </p:nvPr>
        </p:nvSpPr>
        <p:spPr bwMode="auto">
          <a:xfrm>
            <a:off x="228600" y="1179513"/>
            <a:ext cx="8686800" cy="55626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 name="Slide Number Placeholder 22"/>
          <p:cNvSpPr>
            <a:spLocks noGrp="1"/>
          </p:cNvSpPr>
          <p:nvPr>
            <p:ph type="sldNum" sz="quarter" idx="4"/>
          </p:nvPr>
        </p:nvSpPr>
        <p:spPr>
          <a:xfrm>
            <a:off x="8537575" y="6519863"/>
            <a:ext cx="609600" cy="365125"/>
          </a:xfrm>
          <a:prstGeom prst="rect">
            <a:avLst/>
          </a:prstGeom>
        </p:spPr>
        <p:txBody>
          <a:bodyPr vert="horz" wrap="square" lIns="91402" tIns="45702" rIns="91402" bIns="45702" numCol="1" anchor="b" anchorCtr="0" compatLnSpc="1">
            <a:prstTxWarp prst="textNoShape">
              <a:avLst/>
            </a:prstTxWarp>
          </a:bodyPr>
          <a:lstStyle>
            <a:lvl1pPr algn="r">
              <a:defRPr sz="1200">
                <a:solidFill>
                  <a:schemeClr val="bg1"/>
                </a:solidFill>
                <a:ea typeface="ＭＳ Ｐゴシック" charset="-128"/>
              </a:defRPr>
            </a:lvl1pPr>
          </a:lstStyle>
          <a:p>
            <a:pPr>
              <a:defRPr/>
            </a:pPr>
            <a:fld id="{87D8D6EA-FFD4-4B60-8259-8A691612AA6F}" type="slidenum">
              <a:rPr lang="en-US"/>
              <a:pPr>
                <a:defRPr/>
              </a:pPr>
              <a:t>‹n.›</a:t>
            </a:fld>
            <a:endParaRPr lang="en-US"/>
          </a:p>
        </p:txBody>
      </p:sp>
      <p:sp>
        <p:nvSpPr>
          <p:cNvPr id="29" name="Title Placeholder 28"/>
          <p:cNvSpPr>
            <a:spLocks noGrp="1"/>
          </p:cNvSpPr>
          <p:nvPr>
            <p:ph type="title"/>
          </p:nvPr>
        </p:nvSpPr>
        <p:spPr>
          <a:xfrm>
            <a:off x="1066800" y="0"/>
            <a:ext cx="7467600" cy="914400"/>
          </a:xfrm>
          <a:prstGeom prst="rect">
            <a:avLst/>
          </a:prstGeom>
        </p:spPr>
        <p:txBody>
          <a:bodyPr vert="horz" lIns="91402" tIns="45702" rIns="91402" bIns="45702" rtlCol="0" anchor="ctr">
            <a:normAutofit/>
          </a:bodyPr>
          <a:lstStyle/>
          <a:p>
            <a:r>
              <a:rPr lang="en-US" dirty="0" smtClean="0"/>
              <a:t>Click to edit Master title style</a:t>
            </a:r>
            <a:endParaRPr lang="en-US" dirty="0"/>
          </a:p>
        </p:txBody>
      </p:sp>
      <p:sp>
        <p:nvSpPr>
          <p:cNvPr id="82949" name="Footer Placeholder 4"/>
          <p:cNvSpPr txBox="1">
            <a:spLocks/>
          </p:cNvSpPr>
          <p:nvPr/>
        </p:nvSpPr>
        <p:spPr bwMode="auto">
          <a:xfrm rot="-5400000">
            <a:off x="-2867025" y="3733800"/>
            <a:ext cx="5867400" cy="228600"/>
          </a:xfrm>
          <a:prstGeom prst="rect">
            <a:avLst/>
          </a:prstGeom>
          <a:noFill/>
          <a:ln>
            <a:noFill/>
          </a:ln>
          <a:extLst/>
        </p:spPr>
        <p:txBody>
          <a:bodyPr lIns="91435" tIns="45718" rIns="91435" bIns="45718"/>
          <a:lstStyle>
            <a:lvl1pPr defTabSz="912813" eaLnBrk="0" hangingPunct="0">
              <a:defRPr sz="2400">
                <a:solidFill>
                  <a:schemeClr val="tx2"/>
                </a:solidFill>
                <a:latin typeface="Comic Sans MS" charset="0"/>
                <a:ea typeface="ＭＳ Ｐゴシック" charset="0"/>
                <a:cs typeface="ＭＳ Ｐゴシック" charset="0"/>
              </a:defRPr>
            </a:lvl1pPr>
            <a:lvl2pPr marL="742950" indent="-285750" defTabSz="912813" eaLnBrk="0" hangingPunct="0">
              <a:defRPr sz="2400">
                <a:solidFill>
                  <a:schemeClr val="tx2"/>
                </a:solidFill>
                <a:latin typeface="Comic Sans MS" charset="0"/>
                <a:ea typeface="ＭＳ Ｐゴシック" charset="0"/>
              </a:defRPr>
            </a:lvl2pPr>
            <a:lvl3pPr marL="1143000" indent="-228600" defTabSz="912813" eaLnBrk="0" hangingPunct="0">
              <a:defRPr sz="2400">
                <a:solidFill>
                  <a:schemeClr val="tx2"/>
                </a:solidFill>
                <a:latin typeface="Comic Sans MS" charset="0"/>
                <a:ea typeface="ＭＳ Ｐゴシック" charset="0"/>
              </a:defRPr>
            </a:lvl3pPr>
            <a:lvl4pPr marL="1600200" indent="-228600" defTabSz="912813" eaLnBrk="0" hangingPunct="0">
              <a:defRPr sz="2400">
                <a:solidFill>
                  <a:schemeClr val="tx2"/>
                </a:solidFill>
                <a:latin typeface="Comic Sans MS" charset="0"/>
                <a:ea typeface="ＭＳ Ｐゴシック" charset="0"/>
              </a:defRPr>
            </a:lvl4pPr>
            <a:lvl5pPr marL="2057400" indent="-228600" defTabSz="912813" eaLnBrk="0" hangingPunct="0">
              <a:defRPr sz="2400">
                <a:solidFill>
                  <a:schemeClr val="tx2"/>
                </a:solidFill>
                <a:latin typeface="Comic Sans MS" charset="0"/>
                <a:ea typeface="ＭＳ Ｐゴシック" charset="0"/>
              </a:defRPr>
            </a:lvl5pPr>
            <a:lvl6pPr marL="2514600" indent="-228600" defTabSz="912813" eaLnBrk="0" fontAlgn="base" hangingPunct="0">
              <a:spcBef>
                <a:spcPct val="0"/>
              </a:spcBef>
              <a:spcAft>
                <a:spcPct val="0"/>
              </a:spcAft>
              <a:defRPr sz="2400">
                <a:solidFill>
                  <a:schemeClr val="tx2"/>
                </a:solidFill>
                <a:latin typeface="Comic Sans MS" charset="0"/>
                <a:ea typeface="ＭＳ Ｐゴシック" charset="0"/>
              </a:defRPr>
            </a:lvl6pPr>
            <a:lvl7pPr marL="2971800" indent="-228600" defTabSz="912813" eaLnBrk="0" fontAlgn="base" hangingPunct="0">
              <a:spcBef>
                <a:spcPct val="0"/>
              </a:spcBef>
              <a:spcAft>
                <a:spcPct val="0"/>
              </a:spcAft>
              <a:defRPr sz="2400">
                <a:solidFill>
                  <a:schemeClr val="tx2"/>
                </a:solidFill>
                <a:latin typeface="Comic Sans MS" charset="0"/>
                <a:ea typeface="ＭＳ Ｐゴシック" charset="0"/>
              </a:defRPr>
            </a:lvl7pPr>
            <a:lvl8pPr marL="3429000" indent="-228600" defTabSz="912813" eaLnBrk="0" fontAlgn="base" hangingPunct="0">
              <a:spcBef>
                <a:spcPct val="0"/>
              </a:spcBef>
              <a:spcAft>
                <a:spcPct val="0"/>
              </a:spcAft>
              <a:defRPr sz="2400">
                <a:solidFill>
                  <a:schemeClr val="tx2"/>
                </a:solidFill>
                <a:latin typeface="Comic Sans MS" charset="0"/>
                <a:ea typeface="ＭＳ Ｐゴシック" charset="0"/>
              </a:defRPr>
            </a:lvl8pPr>
            <a:lvl9pPr marL="3886200" indent="-228600" defTabSz="912813" eaLnBrk="0" fontAlgn="base" hangingPunct="0">
              <a:spcBef>
                <a:spcPct val="0"/>
              </a:spcBef>
              <a:spcAft>
                <a:spcPct val="0"/>
              </a:spcAft>
              <a:defRPr sz="2400">
                <a:solidFill>
                  <a:schemeClr val="tx2"/>
                </a:solidFill>
                <a:latin typeface="Comic Sans MS" charset="0"/>
                <a:ea typeface="ＭＳ Ｐゴシック" charset="0"/>
              </a:defRPr>
            </a:lvl9pPr>
          </a:lstStyle>
          <a:p>
            <a:pPr algn="just" eaLnBrk="1" hangingPunct="1">
              <a:defRPr/>
            </a:pPr>
            <a:r>
              <a:rPr lang="en-US" sz="1100" i="1" smtClean="0">
                <a:solidFill>
                  <a:srgbClr val="7F7F7F"/>
                </a:solidFill>
                <a:latin typeface="Arial" charset="0"/>
              </a:rPr>
              <a:t>July 4</a:t>
            </a:r>
            <a:r>
              <a:rPr lang="en-US" sz="1100" i="1" baseline="30000" smtClean="0">
                <a:solidFill>
                  <a:srgbClr val="7F7F7F"/>
                </a:solidFill>
                <a:latin typeface="Arial" charset="0"/>
              </a:rPr>
              <a:t>th</a:t>
            </a:r>
            <a:r>
              <a:rPr lang="en-US" sz="1100" i="1" smtClean="0">
                <a:solidFill>
                  <a:srgbClr val="7F7F7F"/>
                </a:solidFill>
                <a:latin typeface="Arial" charset="0"/>
              </a:rPr>
              <a:t> 2012  The Status of the Higgs Search    J. Incandela for the CMS COLLABORATION</a:t>
            </a:r>
          </a:p>
        </p:txBody>
      </p:sp>
      <p:pic>
        <p:nvPicPr>
          <p:cNvPr id="7" name="Picture 6"/>
          <p:cNvPicPr>
            <a:picLocks noChangeAspect="1" noChangeArrowheads="1"/>
          </p:cNvPicPr>
          <p:nvPr/>
        </p:nvPicPr>
        <p:blipFill>
          <a:blip r:embed="rId33" cstate="print"/>
          <a:srcRect l="18205" t="23021" r="17239" b="29629"/>
          <a:stretch>
            <a:fillRect/>
          </a:stretch>
        </p:blipFill>
        <p:spPr bwMode="auto">
          <a:xfrm>
            <a:off x="0" y="2"/>
            <a:ext cx="914400" cy="868679"/>
          </a:xfrm>
          <a:prstGeom prst="rect">
            <a:avLst/>
          </a:prstGeom>
          <a:noFill/>
          <a:ln w="9525" algn="ctr">
            <a:noFill/>
            <a:miter lim="800000"/>
            <a:headEnd/>
            <a:tailEnd/>
          </a:ln>
          <a:effectLst>
            <a:reflection blurRad="6350" stA="50000" endA="300" endPos="38500" dist="50800" dir="5400000" sy="-100000" algn="bl" rotWithShape="0"/>
          </a:effectLst>
        </p:spPr>
      </p:pic>
    </p:spTree>
  </p:cSld>
  <p:clrMap bg1="dk1" tx1="lt1" bg2="dk2" tx2="lt2" accent1="accent1" accent2="accent2" accent3="accent3" accent4="accent4" accent5="accent5" accent6="accent6" hlink="hlink" folHlink="folHlink"/>
  <p:sldLayoutIdLst>
    <p:sldLayoutId id="2147495062" r:id="rId1"/>
    <p:sldLayoutId id="2147495063" r:id="rId2"/>
    <p:sldLayoutId id="2147495064" r:id="rId3"/>
    <p:sldLayoutId id="2147495065" r:id="rId4"/>
    <p:sldLayoutId id="2147495379" r:id="rId5"/>
    <p:sldLayoutId id="2147495380" r:id="rId6"/>
    <p:sldLayoutId id="2147495381" r:id="rId7"/>
    <p:sldLayoutId id="2147495382" r:id="rId8"/>
    <p:sldLayoutId id="2147495383" r:id="rId9"/>
    <p:sldLayoutId id="2147495384" r:id="rId10"/>
    <p:sldLayoutId id="2147495385" r:id="rId11"/>
    <p:sldLayoutId id="2147495386" r:id="rId12"/>
    <p:sldLayoutId id="2147495066" r:id="rId13"/>
    <p:sldLayoutId id="2147495067" r:id="rId14"/>
    <p:sldLayoutId id="2147495387" r:id="rId15"/>
    <p:sldLayoutId id="2147495388" r:id="rId16"/>
    <p:sldLayoutId id="2147495389" r:id="rId17"/>
    <p:sldLayoutId id="2147495390" r:id="rId18"/>
    <p:sldLayoutId id="2147495391" r:id="rId19"/>
    <p:sldLayoutId id="2147495392" r:id="rId20"/>
    <p:sldLayoutId id="2147495393" r:id="rId21"/>
    <p:sldLayoutId id="2147495394" r:id="rId22"/>
    <p:sldLayoutId id="2147495395" r:id="rId23"/>
    <p:sldLayoutId id="2147495396" r:id="rId24"/>
    <p:sldLayoutId id="2147495397" r:id="rId25"/>
    <p:sldLayoutId id="2147495398" r:id="rId26"/>
    <p:sldLayoutId id="2147495399" r:id="rId27"/>
    <p:sldLayoutId id="2147495400" r:id="rId28"/>
    <p:sldLayoutId id="2147495401" r:id="rId29"/>
    <p:sldLayoutId id="2147495402" r:id="rId30"/>
    <p:sldLayoutId id="2147495403" r:id="rId31"/>
  </p:sldLayoutIdLst>
  <p:hf hdr="0" ftr="0" dt="0"/>
  <p:txStyles>
    <p:titleStyle>
      <a:lvl1pPr algn="r" rtl="0" eaLnBrk="0" fontAlgn="base" hangingPunct="0">
        <a:spcBef>
          <a:spcPct val="0"/>
        </a:spcBef>
        <a:spcAft>
          <a:spcPct val="0"/>
        </a:spcAft>
        <a:defRPr sz="4800" kern="1200" spc="-150">
          <a:solidFill>
            <a:srgbClr val="0D0D0D"/>
          </a:solidFill>
          <a:effectLst>
            <a:reflection blurRad="6350" stA="55000" endA="300" endPos="45500" dir="5400000" sy="-100000" algn="bl" rotWithShape="0"/>
          </a:effectLst>
          <a:latin typeface="+mj-lt"/>
          <a:ea typeface="ＭＳ Ｐゴシック" charset="-128"/>
          <a:cs typeface="ＭＳ Ｐゴシック" charset="0"/>
        </a:defRPr>
      </a:lvl1pPr>
      <a:lvl2pPr algn="r" rtl="0" eaLnBrk="0" fontAlgn="base" hangingPunct="0">
        <a:spcBef>
          <a:spcPct val="0"/>
        </a:spcBef>
        <a:spcAft>
          <a:spcPct val="0"/>
        </a:spcAft>
        <a:defRPr sz="4800">
          <a:solidFill>
            <a:srgbClr val="0D0D0D"/>
          </a:solidFill>
          <a:latin typeface="Corbel" pitchFamily="34" charset="0"/>
          <a:ea typeface="ＭＳ Ｐゴシック" charset="-128"/>
          <a:cs typeface="ＭＳ Ｐゴシック" charset="0"/>
        </a:defRPr>
      </a:lvl2pPr>
      <a:lvl3pPr algn="r" rtl="0" eaLnBrk="0" fontAlgn="base" hangingPunct="0">
        <a:spcBef>
          <a:spcPct val="0"/>
        </a:spcBef>
        <a:spcAft>
          <a:spcPct val="0"/>
        </a:spcAft>
        <a:defRPr sz="4800">
          <a:solidFill>
            <a:srgbClr val="0D0D0D"/>
          </a:solidFill>
          <a:latin typeface="Corbel" pitchFamily="34" charset="0"/>
          <a:ea typeface="ＭＳ Ｐゴシック" charset="-128"/>
          <a:cs typeface="ＭＳ Ｐゴシック" charset="0"/>
        </a:defRPr>
      </a:lvl3pPr>
      <a:lvl4pPr algn="r" rtl="0" eaLnBrk="0" fontAlgn="base" hangingPunct="0">
        <a:spcBef>
          <a:spcPct val="0"/>
        </a:spcBef>
        <a:spcAft>
          <a:spcPct val="0"/>
        </a:spcAft>
        <a:defRPr sz="4800">
          <a:solidFill>
            <a:srgbClr val="0D0D0D"/>
          </a:solidFill>
          <a:latin typeface="Corbel" pitchFamily="34" charset="0"/>
          <a:ea typeface="ＭＳ Ｐゴシック" charset="-128"/>
          <a:cs typeface="ＭＳ Ｐゴシック" charset="0"/>
        </a:defRPr>
      </a:lvl4pPr>
      <a:lvl5pPr algn="r" rtl="0" eaLnBrk="0" fontAlgn="base" hangingPunct="0">
        <a:spcBef>
          <a:spcPct val="0"/>
        </a:spcBef>
        <a:spcAft>
          <a:spcPct val="0"/>
        </a:spcAft>
        <a:defRPr sz="4800">
          <a:solidFill>
            <a:srgbClr val="0D0D0D"/>
          </a:solidFill>
          <a:latin typeface="Corbel" pitchFamily="34" charset="0"/>
          <a:ea typeface="ＭＳ Ｐゴシック" charset="-128"/>
          <a:cs typeface="ＭＳ Ｐゴシック" charset="0"/>
        </a:defRPr>
      </a:lvl5pPr>
      <a:lvl6pPr marL="457200" algn="r" rtl="0" fontAlgn="base">
        <a:spcBef>
          <a:spcPct val="0"/>
        </a:spcBef>
        <a:spcAft>
          <a:spcPct val="0"/>
        </a:spcAft>
        <a:defRPr sz="4800">
          <a:solidFill>
            <a:srgbClr val="0D0D0D"/>
          </a:solidFill>
          <a:latin typeface="Corbel" pitchFamily="34" charset="0"/>
          <a:ea typeface="ＭＳ Ｐゴシック" charset="-128"/>
        </a:defRPr>
      </a:lvl6pPr>
      <a:lvl7pPr marL="914400" algn="r" rtl="0" fontAlgn="base">
        <a:spcBef>
          <a:spcPct val="0"/>
        </a:spcBef>
        <a:spcAft>
          <a:spcPct val="0"/>
        </a:spcAft>
        <a:defRPr sz="4800">
          <a:solidFill>
            <a:srgbClr val="0D0D0D"/>
          </a:solidFill>
          <a:latin typeface="Corbel" pitchFamily="34" charset="0"/>
          <a:ea typeface="ＭＳ Ｐゴシック" charset="-128"/>
        </a:defRPr>
      </a:lvl7pPr>
      <a:lvl8pPr marL="1371600" algn="r" rtl="0" fontAlgn="base">
        <a:spcBef>
          <a:spcPct val="0"/>
        </a:spcBef>
        <a:spcAft>
          <a:spcPct val="0"/>
        </a:spcAft>
        <a:defRPr sz="4800">
          <a:solidFill>
            <a:srgbClr val="0D0D0D"/>
          </a:solidFill>
          <a:latin typeface="Corbel" pitchFamily="34" charset="0"/>
          <a:ea typeface="ＭＳ Ｐゴシック" charset="-128"/>
        </a:defRPr>
      </a:lvl8pPr>
      <a:lvl9pPr marL="1828800" algn="r" rtl="0" fontAlgn="base">
        <a:spcBef>
          <a:spcPct val="0"/>
        </a:spcBef>
        <a:spcAft>
          <a:spcPct val="0"/>
        </a:spcAft>
        <a:defRPr sz="4800">
          <a:solidFill>
            <a:srgbClr val="0D0D0D"/>
          </a:solidFill>
          <a:latin typeface="Corbel" pitchFamily="34" charset="0"/>
          <a:ea typeface="ＭＳ Ｐゴシック" charset="-128"/>
        </a:defRPr>
      </a:lvl9pPr>
    </p:titleStyle>
    <p:bodyStyle>
      <a:lvl1pPr marL="319088" indent="-338138" algn="l" rtl="0" eaLnBrk="0" fontAlgn="base" hangingPunct="0">
        <a:spcBef>
          <a:spcPts val="300"/>
        </a:spcBef>
        <a:spcAft>
          <a:spcPct val="0"/>
        </a:spcAft>
        <a:buSzPct val="95000"/>
        <a:buFont typeface="Wingdings" pitchFamily="2" charset="2"/>
        <a:buChar char=""/>
        <a:defRPr sz="3000" kern="1200">
          <a:solidFill>
            <a:schemeClr val="bg1"/>
          </a:solidFill>
          <a:latin typeface="+mn-lt"/>
          <a:ea typeface="ＭＳ Ｐゴシック" charset="-128"/>
          <a:cs typeface="ＭＳ Ｐゴシック" charset="0"/>
        </a:defRPr>
      </a:lvl1pPr>
      <a:lvl2pPr marL="557213" indent="-282575" algn="l" rtl="0" eaLnBrk="0" fontAlgn="base" hangingPunct="0">
        <a:spcBef>
          <a:spcPts val="300"/>
        </a:spcBef>
        <a:spcAft>
          <a:spcPct val="0"/>
        </a:spcAft>
        <a:buSzPct val="90000"/>
        <a:buFont typeface="Wingdings" pitchFamily="2" charset="2"/>
        <a:buChar char="§"/>
        <a:defRPr sz="2600" kern="1200">
          <a:solidFill>
            <a:srgbClr val="800000"/>
          </a:solidFill>
          <a:latin typeface="+mn-lt"/>
          <a:ea typeface="ＭＳ Ｐゴシック" charset="-128"/>
          <a:cs typeface="+mn-cs"/>
        </a:defRPr>
      </a:lvl2pPr>
      <a:lvl3pPr marL="722313" indent="-227013" algn="l" rtl="0" eaLnBrk="0" fontAlgn="base" hangingPunct="0">
        <a:spcBef>
          <a:spcPts val="300"/>
        </a:spcBef>
        <a:spcAft>
          <a:spcPct val="0"/>
        </a:spcAft>
        <a:buFont typeface="Wingdings 2" pitchFamily="18" charset="2"/>
        <a:buChar char=""/>
        <a:defRPr sz="2400" kern="1200">
          <a:solidFill>
            <a:srgbClr val="000000"/>
          </a:solidFill>
          <a:latin typeface="+mn-lt"/>
          <a:ea typeface="ＭＳ Ｐゴシック" charset="-128"/>
          <a:cs typeface="+mn-cs"/>
        </a:defRPr>
      </a:lvl3pPr>
      <a:lvl4pPr marL="987425" indent="-227013" algn="l" rtl="0" eaLnBrk="0" fontAlgn="base" hangingPunct="0">
        <a:spcBef>
          <a:spcPts val="300"/>
        </a:spcBef>
        <a:spcAft>
          <a:spcPct val="0"/>
        </a:spcAft>
        <a:buFont typeface="Wingdings 3" pitchFamily="18" charset="2"/>
        <a:buChar char=""/>
        <a:defRPr sz="2200" kern="1200">
          <a:solidFill>
            <a:srgbClr val="000090"/>
          </a:solidFill>
          <a:latin typeface="+mn-lt"/>
          <a:ea typeface="ＭＳ Ｐゴシック" charset="-128"/>
          <a:cs typeface="+mn-cs"/>
        </a:defRPr>
      </a:lvl4pPr>
      <a:lvl5pPr marL="1133475" indent="-209550" algn="l" rtl="0" eaLnBrk="0" fontAlgn="base" hangingPunct="0">
        <a:spcBef>
          <a:spcPts val="300"/>
        </a:spcBef>
        <a:spcAft>
          <a:spcPct val="0"/>
        </a:spcAft>
        <a:buFont typeface="Wingdings 2" pitchFamily="18" charset="2"/>
        <a:buChar char=""/>
        <a:defRPr sz="2000" kern="1200">
          <a:solidFill>
            <a:schemeClr val="bg1"/>
          </a:solidFill>
          <a:latin typeface="+mn-lt"/>
          <a:ea typeface="ＭＳ Ｐゴシック" charset="-128"/>
          <a:cs typeface="+mn-cs"/>
        </a:defRPr>
      </a:lvl5pPr>
      <a:lvl6pPr marL="1709228" indent="-210225"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175" indent="-182805"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119" indent="-182805"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064" indent="-182805"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011" algn="l" rtl="0" eaLnBrk="1" hangingPunct="1">
        <a:defRPr kern="1200">
          <a:solidFill>
            <a:schemeClr val="tx1"/>
          </a:solidFill>
          <a:latin typeface="+mn-lt"/>
          <a:ea typeface="+mn-ea"/>
          <a:cs typeface="+mn-cs"/>
        </a:defRPr>
      </a:lvl2pPr>
      <a:lvl3pPr marL="914024" algn="l" rtl="0" eaLnBrk="1" hangingPunct="1">
        <a:defRPr kern="1200">
          <a:solidFill>
            <a:schemeClr val="tx1"/>
          </a:solidFill>
          <a:latin typeface="+mn-lt"/>
          <a:ea typeface="+mn-ea"/>
          <a:cs typeface="+mn-cs"/>
        </a:defRPr>
      </a:lvl3pPr>
      <a:lvl4pPr marL="1371040" algn="l" rtl="0" eaLnBrk="1" hangingPunct="1">
        <a:defRPr kern="1200">
          <a:solidFill>
            <a:schemeClr val="tx1"/>
          </a:solidFill>
          <a:latin typeface="+mn-lt"/>
          <a:ea typeface="+mn-ea"/>
          <a:cs typeface="+mn-cs"/>
        </a:defRPr>
      </a:lvl4pPr>
      <a:lvl5pPr marL="1828052" algn="l" rtl="0" eaLnBrk="1" hangingPunct="1">
        <a:defRPr kern="1200">
          <a:solidFill>
            <a:schemeClr val="tx1"/>
          </a:solidFill>
          <a:latin typeface="+mn-lt"/>
          <a:ea typeface="+mn-ea"/>
          <a:cs typeface="+mn-cs"/>
        </a:defRPr>
      </a:lvl5pPr>
      <a:lvl6pPr marL="2285064" algn="l" rtl="0" eaLnBrk="1" hangingPunct="1">
        <a:defRPr kern="1200">
          <a:solidFill>
            <a:schemeClr val="tx1"/>
          </a:solidFill>
          <a:latin typeface="+mn-lt"/>
          <a:ea typeface="+mn-ea"/>
          <a:cs typeface="+mn-cs"/>
        </a:defRPr>
      </a:lvl6pPr>
      <a:lvl7pPr marL="2742079" algn="l" rtl="0" eaLnBrk="1" hangingPunct="1">
        <a:defRPr kern="1200">
          <a:solidFill>
            <a:schemeClr val="tx1"/>
          </a:solidFill>
          <a:latin typeface="+mn-lt"/>
          <a:ea typeface="+mn-ea"/>
          <a:cs typeface="+mn-cs"/>
        </a:defRPr>
      </a:lvl7pPr>
      <a:lvl8pPr marL="3199088" algn="l" rtl="0" eaLnBrk="1" hangingPunct="1">
        <a:defRPr kern="1200">
          <a:solidFill>
            <a:schemeClr val="tx1"/>
          </a:solidFill>
          <a:latin typeface="+mn-lt"/>
          <a:ea typeface="+mn-ea"/>
          <a:cs typeface="+mn-cs"/>
        </a:defRPr>
      </a:lvl8pPr>
      <a:lvl9pPr marL="3656104" algn="l" rtl="0" eaLnBrk="1" hangingPunct="1">
        <a:defRPr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56322" name="Text Box 7"/>
          <p:cNvSpPr txBox="1">
            <a:spLocks noChangeArrowheads="1"/>
          </p:cNvSpPr>
          <p:nvPr/>
        </p:nvSpPr>
        <p:spPr bwMode="auto">
          <a:xfrm>
            <a:off x="323850" y="6597650"/>
            <a:ext cx="1579563" cy="233363"/>
          </a:xfrm>
          <a:prstGeom prst="rect">
            <a:avLst/>
          </a:prstGeom>
          <a:noFill/>
          <a:ln w="9525">
            <a:noFill/>
            <a:miter lim="800000"/>
            <a:headEnd/>
            <a:tailEnd/>
          </a:ln>
        </p:spPr>
        <p:txBody>
          <a:bodyPr wrap="none" lIns="91435" tIns="45718" rIns="91435" bIns="45718">
            <a:spAutoFit/>
          </a:bodyPr>
          <a:lstStyle/>
          <a:p>
            <a:pPr>
              <a:defRPr/>
            </a:pPr>
            <a:r>
              <a:rPr lang="en-US" sz="900">
                <a:ea typeface="ＭＳ Ｐゴシック" charset="-128"/>
              </a:rPr>
              <a:t>C. Joram   CERN – PH/DT </a:t>
            </a:r>
          </a:p>
        </p:txBody>
      </p:sp>
      <p:pic>
        <p:nvPicPr>
          <p:cNvPr id="55299" name="Picture 11" descr="Logo CERN width=144,      height=144"/>
          <p:cNvPicPr>
            <a:picLocks noChangeAspect="1" noChangeArrowheads="1"/>
          </p:cNvPicPr>
          <p:nvPr/>
        </p:nvPicPr>
        <p:blipFill>
          <a:blip r:embed="rId13" cstate="print"/>
          <a:srcRect/>
          <a:stretch>
            <a:fillRect/>
          </a:stretch>
        </p:blipFill>
        <p:spPr bwMode="auto">
          <a:xfrm>
            <a:off x="107950" y="115888"/>
            <a:ext cx="576263" cy="576262"/>
          </a:xfrm>
          <a:prstGeom prst="rect">
            <a:avLst/>
          </a:prstGeom>
          <a:noFill/>
          <a:ln w="9525">
            <a:noFill/>
            <a:miter lim="800000"/>
            <a:headEnd/>
            <a:tailEnd/>
          </a:ln>
        </p:spPr>
      </p:pic>
      <p:sp>
        <p:nvSpPr>
          <p:cNvPr id="115716"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039"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cmpd="sng">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15718"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ea typeface="ＭＳ Ｐゴシック" charset="-128"/>
              </a:rPr>
              <a:t>XI ICFA School on Instrumentation in Elementary Particle Physics</a:t>
            </a:r>
          </a:p>
        </p:txBody>
      </p:sp>
      <p:sp>
        <p:nvSpPr>
          <p:cNvPr id="115719"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15720" name="Rectangle 32"/>
          <p:cNvSpPr>
            <a:spLocks noChangeArrowheads="1"/>
          </p:cNvSpPr>
          <p:nvPr/>
        </p:nvSpPr>
        <p:spPr bwMode="auto">
          <a:xfrm>
            <a:off x="5124450" y="6588125"/>
            <a:ext cx="2908300" cy="244475"/>
          </a:xfrm>
          <a:prstGeom prst="rect">
            <a:avLst/>
          </a:prstGeom>
          <a:noFill/>
          <a:ln w="9525">
            <a:noFill/>
            <a:miter lim="800000"/>
            <a:headEnd/>
            <a:tailEnd/>
          </a:ln>
        </p:spPr>
        <p:txBody>
          <a:bodyPr wrap="none" lIns="91435" tIns="45718" rIns="91435" bIns="45718">
            <a:spAutoFit/>
          </a:bodyPr>
          <a:lstStyle/>
          <a:p>
            <a:pPr marL="360363" indent="-360363">
              <a:lnSpc>
                <a:spcPct val="110000"/>
              </a:lnSpc>
              <a:defRPr/>
            </a:pPr>
            <a:r>
              <a:rPr lang="en-US" sz="900">
                <a:ea typeface="ＭＳ Ｐゴシック" charset="-128"/>
              </a:rPr>
              <a:t>Particle Interactions – Detector Design Principles</a:t>
            </a:r>
          </a:p>
        </p:txBody>
      </p:sp>
      <p:sp>
        <p:nvSpPr>
          <p:cNvPr id="10" name="Slide Number Placeholder 1"/>
          <p:cNvSpPr>
            <a:spLocks noGrp="1"/>
          </p:cNvSpPr>
          <p:nvPr>
            <p:ph type="sldNum" sz="quarter" idx="4"/>
          </p:nvPr>
        </p:nvSpPr>
        <p:spPr bwMode="auto">
          <a:xfrm>
            <a:off x="8143875"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ea typeface="ＭＳ Ｐゴシック" charset="-128"/>
              </a:defRPr>
            </a:lvl1pPr>
          </a:lstStyle>
          <a:p>
            <a:pPr>
              <a:defRPr/>
            </a:pPr>
            <a:r>
              <a:rPr lang="en-US"/>
              <a:t>4-</a:t>
            </a:r>
            <a:fld id="{6667E5A7-7806-43F9-A98A-CEEEAE4C0A0A}" type="slidenum">
              <a:rPr lang="en-US"/>
              <a:pPr>
                <a:defRPr/>
              </a:pPr>
              <a:t>‹n.›</a:t>
            </a:fld>
            <a:endParaRPr lang="en-US"/>
          </a:p>
        </p:txBody>
      </p:sp>
      <p:pic>
        <p:nvPicPr>
          <p:cNvPr id="55306" name="Picture 11" descr="icfa">
            <a:hlinkClick r:id="rId14"/>
          </p:cNvPr>
          <p:cNvPicPr>
            <a:picLocks noChangeAspect="1" noChangeArrowheads="1"/>
          </p:cNvPicPr>
          <p:nvPr/>
        </p:nvPicPr>
        <p:blipFill>
          <a:blip r:embed="rId15"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56331" name="Text Box 7"/>
          <p:cNvSpPr txBox="1">
            <a:spLocks noChangeArrowheads="1"/>
          </p:cNvSpPr>
          <p:nvPr/>
        </p:nvSpPr>
        <p:spPr bwMode="auto">
          <a:xfrm>
            <a:off x="323850" y="6597650"/>
            <a:ext cx="1579563" cy="233363"/>
          </a:xfrm>
          <a:prstGeom prst="rect">
            <a:avLst/>
          </a:prstGeom>
          <a:noFill/>
          <a:ln w="9525">
            <a:noFill/>
            <a:miter lim="800000"/>
            <a:headEnd/>
            <a:tailEnd/>
          </a:ln>
        </p:spPr>
        <p:txBody>
          <a:bodyPr wrap="none" lIns="91435" tIns="45718" rIns="91435" bIns="45718">
            <a:spAutoFit/>
          </a:bodyPr>
          <a:lstStyle/>
          <a:p>
            <a:pPr>
              <a:defRPr/>
            </a:pPr>
            <a:r>
              <a:rPr lang="en-US" sz="900">
                <a:ea typeface="ＭＳ Ｐゴシック" charset="-128"/>
              </a:rPr>
              <a:t>C. Joram   CERN – PH/DT </a:t>
            </a:r>
          </a:p>
        </p:txBody>
      </p:sp>
      <p:pic>
        <p:nvPicPr>
          <p:cNvPr id="55308" name="Picture 11" descr="Logo CERN width=144,      height=144"/>
          <p:cNvPicPr>
            <a:picLocks noChangeAspect="1" noChangeArrowheads="1"/>
          </p:cNvPicPr>
          <p:nvPr/>
        </p:nvPicPr>
        <p:blipFill>
          <a:blip r:embed="rId13" cstate="print"/>
          <a:srcRect/>
          <a:stretch>
            <a:fillRect/>
          </a:stretch>
        </p:blipFill>
        <p:spPr bwMode="auto">
          <a:xfrm>
            <a:off x="107950" y="115888"/>
            <a:ext cx="576263" cy="576262"/>
          </a:xfrm>
          <a:prstGeom prst="rect">
            <a:avLst/>
          </a:prstGeom>
          <a:noFill/>
          <a:ln w="9525">
            <a:noFill/>
            <a:miter lim="800000"/>
            <a:headEnd/>
            <a:tailEnd/>
          </a:ln>
        </p:spPr>
      </p:pic>
      <p:sp>
        <p:nvSpPr>
          <p:cNvPr id="115725"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4"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cmpd="sng">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15727"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ea typeface="ＭＳ Ｐゴシック" charset="-128"/>
              </a:rPr>
              <a:t>XI ICFA School on Instrumentation in Elementary Particle Physics</a:t>
            </a:r>
          </a:p>
        </p:txBody>
      </p:sp>
      <p:sp>
        <p:nvSpPr>
          <p:cNvPr id="115728"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15729" name="Rectangle 32"/>
          <p:cNvSpPr>
            <a:spLocks noChangeArrowheads="1"/>
          </p:cNvSpPr>
          <p:nvPr/>
        </p:nvSpPr>
        <p:spPr bwMode="auto">
          <a:xfrm>
            <a:off x="5124450" y="6588125"/>
            <a:ext cx="2908300" cy="244475"/>
          </a:xfrm>
          <a:prstGeom prst="rect">
            <a:avLst/>
          </a:prstGeom>
          <a:noFill/>
          <a:ln w="9525">
            <a:noFill/>
            <a:miter lim="800000"/>
            <a:headEnd/>
            <a:tailEnd/>
          </a:ln>
        </p:spPr>
        <p:txBody>
          <a:bodyPr wrap="none" lIns="91435" tIns="45718" rIns="91435" bIns="45718">
            <a:spAutoFit/>
          </a:bodyPr>
          <a:lstStyle/>
          <a:p>
            <a:pPr marL="360363" indent="-360363">
              <a:lnSpc>
                <a:spcPct val="110000"/>
              </a:lnSpc>
              <a:defRPr/>
            </a:pPr>
            <a:r>
              <a:rPr lang="en-US" sz="900">
                <a:ea typeface="ＭＳ Ｐゴシック" charset="-128"/>
              </a:rPr>
              <a:t>Particle Interactions – Detector Design Principles</a:t>
            </a:r>
          </a:p>
        </p:txBody>
      </p:sp>
    </p:spTree>
  </p:cSld>
  <p:clrMap bg1="lt1" tx1="dk1" bg2="lt2" tx2="dk2" accent1="accent1" accent2="accent2" accent3="accent3" accent4="accent4" accent5="accent5" accent6="accent6" hlink="hlink" folHlink="folHlink"/>
  <p:sldLayoutIdLst>
    <p:sldLayoutId id="2147495068" r:id="rId1"/>
    <p:sldLayoutId id="2147495069" r:id="rId2"/>
    <p:sldLayoutId id="2147495070" r:id="rId3"/>
    <p:sldLayoutId id="2147495071" r:id="rId4"/>
    <p:sldLayoutId id="2147495072" r:id="rId5"/>
    <p:sldLayoutId id="2147495073" r:id="rId6"/>
    <p:sldLayoutId id="2147495074" r:id="rId7"/>
    <p:sldLayoutId id="2147495075" r:id="rId8"/>
    <p:sldLayoutId id="2147495076" r:id="rId9"/>
    <p:sldLayoutId id="2147495077" r:id="rId10"/>
    <p:sldLayoutId id="2147495078"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7346" name="Text Box 7"/>
          <p:cNvSpPr txBox="1">
            <a:spLocks noChangeArrowheads="1"/>
          </p:cNvSpPr>
          <p:nvPr/>
        </p:nvSpPr>
        <p:spPr bwMode="auto">
          <a:xfrm>
            <a:off x="5395913" y="6578600"/>
            <a:ext cx="609600" cy="307975"/>
          </a:xfrm>
          <a:prstGeom prst="rect">
            <a:avLst/>
          </a:prstGeom>
          <a:noFill/>
          <a:ln w="12700">
            <a:noFill/>
            <a:miter lim="800000"/>
            <a:headEnd type="none" w="sm" len="sm"/>
            <a:tailEnd type="none" w="sm" len="sm"/>
          </a:ln>
        </p:spPr>
        <p:txBody>
          <a:bodyPr lIns="91435" tIns="45718" rIns="91435" bIns="45718">
            <a:spAutoFit/>
          </a:bodyPr>
          <a:lstStyle/>
          <a:p>
            <a:pPr>
              <a:defRPr/>
            </a:pPr>
            <a:fld id="{5655FCF7-3BCB-4228-A3C8-5D010693A14A}" type="slidenum">
              <a:rPr lang="en-US" sz="1400">
                <a:solidFill>
                  <a:srgbClr val="000000"/>
                </a:solidFill>
                <a:latin typeface="Times New Roman" pitchFamily="18" charset="0"/>
                <a:ea typeface="ＭＳ Ｐゴシック" charset="-128"/>
              </a:rPr>
              <a:pPr>
                <a:defRPr/>
              </a:pPr>
              <a:t>‹n.›</a:t>
            </a:fld>
            <a:endParaRPr lang="en-US" sz="1400">
              <a:solidFill>
                <a:srgbClr val="000000"/>
              </a:solidFill>
              <a:latin typeface="Times New Roman" pitchFamily="18" charset="0"/>
              <a:ea typeface="ＭＳ Ｐゴシック" charset="-128"/>
            </a:endParaRPr>
          </a:p>
        </p:txBody>
      </p:sp>
    </p:spTree>
  </p:cSld>
  <p:clrMap bg1="lt1" tx1="dk1" bg2="lt2" tx2="dk2" accent1="accent1" accent2="accent2" accent3="accent3" accent4="accent4" accent5="accent5" accent6="accent6" hlink="hlink" folHlink="folHlink"/>
  <p:timing>
    <p:tnLst>
      <p:par>
        <p:cTn xmlns:p14="http://schemas.microsoft.com/office/powerpoint/2010/main" id="1" dur="indefinite" restart="never" nodeType="tmRoot"/>
      </p:par>
    </p:tnLst>
  </p:timing>
  <p:hf sldNum="0" hdr="0"/>
  <p:txStyles>
    <p:titleStyle>
      <a:lvl1pPr algn="ctr" rtl="0" eaLnBrk="0" fontAlgn="base" hangingPunct="0">
        <a:spcBef>
          <a:spcPct val="0"/>
        </a:spcBef>
        <a:spcAft>
          <a:spcPct val="0"/>
        </a:spcAft>
        <a:defRPr sz="32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200">
          <a:solidFill>
            <a:schemeClr val="tx2"/>
          </a:solidFill>
          <a:latin typeface="Arial Unicode MS" pitchFamily="34" charset="-128"/>
          <a:ea typeface="ＭＳ Ｐゴシック" charset="-128"/>
          <a:cs typeface="ＭＳ Ｐゴシック" charset="-128"/>
        </a:defRPr>
      </a:lvl2pPr>
      <a:lvl3pPr algn="ctr" rtl="0" eaLnBrk="0" fontAlgn="base" hangingPunct="0">
        <a:spcBef>
          <a:spcPct val="0"/>
        </a:spcBef>
        <a:spcAft>
          <a:spcPct val="0"/>
        </a:spcAft>
        <a:defRPr sz="3200">
          <a:solidFill>
            <a:schemeClr val="tx2"/>
          </a:solidFill>
          <a:latin typeface="Arial Unicode MS" pitchFamily="34" charset="-128"/>
          <a:ea typeface="ＭＳ Ｐゴシック" charset="-128"/>
          <a:cs typeface="ＭＳ Ｐゴシック" charset="-128"/>
        </a:defRPr>
      </a:lvl3pPr>
      <a:lvl4pPr algn="ctr" rtl="0" eaLnBrk="0" fontAlgn="base" hangingPunct="0">
        <a:spcBef>
          <a:spcPct val="0"/>
        </a:spcBef>
        <a:spcAft>
          <a:spcPct val="0"/>
        </a:spcAft>
        <a:defRPr sz="3200">
          <a:solidFill>
            <a:schemeClr val="tx2"/>
          </a:solidFill>
          <a:latin typeface="Arial Unicode MS" pitchFamily="34" charset="-128"/>
          <a:ea typeface="ＭＳ Ｐゴシック" charset="-128"/>
          <a:cs typeface="ＭＳ Ｐゴシック" charset="-128"/>
        </a:defRPr>
      </a:lvl4pPr>
      <a:lvl5pPr algn="ctr" rtl="0" eaLnBrk="0" fontAlgn="base" hangingPunct="0">
        <a:spcBef>
          <a:spcPct val="0"/>
        </a:spcBef>
        <a:spcAft>
          <a:spcPct val="0"/>
        </a:spcAft>
        <a:defRPr sz="3200">
          <a:solidFill>
            <a:schemeClr val="tx2"/>
          </a:solidFill>
          <a:latin typeface="Arial Unicode MS" pitchFamily="34" charset="-128"/>
          <a:ea typeface="ＭＳ Ｐゴシック" charset="-128"/>
          <a:cs typeface="ＭＳ Ｐゴシック" charset="-128"/>
        </a:defRPr>
      </a:lvl5pPr>
      <a:lvl6pPr marL="457177" algn="ctr" rtl="0" fontAlgn="base">
        <a:spcBef>
          <a:spcPct val="0"/>
        </a:spcBef>
        <a:spcAft>
          <a:spcPct val="0"/>
        </a:spcAft>
        <a:defRPr sz="3200">
          <a:solidFill>
            <a:schemeClr val="tx2"/>
          </a:solidFill>
          <a:latin typeface="Arial Unicode MS" pitchFamily="34" charset="-128"/>
        </a:defRPr>
      </a:lvl6pPr>
      <a:lvl7pPr marL="914353" algn="ctr" rtl="0" fontAlgn="base">
        <a:spcBef>
          <a:spcPct val="0"/>
        </a:spcBef>
        <a:spcAft>
          <a:spcPct val="0"/>
        </a:spcAft>
        <a:defRPr sz="3200">
          <a:solidFill>
            <a:schemeClr val="tx2"/>
          </a:solidFill>
          <a:latin typeface="Arial Unicode MS" pitchFamily="34" charset="-128"/>
        </a:defRPr>
      </a:lvl7pPr>
      <a:lvl8pPr marL="1371530" algn="ctr" rtl="0" fontAlgn="base">
        <a:spcBef>
          <a:spcPct val="0"/>
        </a:spcBef>
        <a:spcAft>
          <a:spcPct val="0"/>
        </a:spcAft>
        <a:defRPr sz="3200">
          <a:solidFill>
            <a:schemeClr val="tx2"/>
          </a:solidFill>
          <a:latin typeface="Arial Unicode MS" pitchFamily="34" charset="-128"/>
        </a:defRPr>
      </a:lvl8pPr>
      <a:lvl9pPr marL="1828706" algn="ctr" rtl="0" fontAlgn="base">
        <a:spcBef>
          <a:spcPct val="0"/>
        </a:spcBef>
        <a:spcAft>
          <a:spcPct val="0"/>
        </a:spcAft>
        <a:defRPr sz="3200">
          <a:solidFill>
            <a:schemeClr val="tx2"/>
          </a:solidFill>
          <a:latin typeface="Arial Unicode MS" pitchFamily="34" charset="-128"/>
        </a:defRPr>
      </a:lvl9pPr>
    </p:titleStyle>
    <p:bodyStyle>
      <a:lvl1pPr marL="341313" indent="-341313" algn="l" rtl="0" eaLnBrk="0" fontAlgn="base" hangingPunct="0">
        <a:spcBef>
          <a:spcPct val="20000"/>
        </a:spcBef>
        <a:spcAft>
          <a:spcPct val="0"/>
        </a:spcAft>
        <a:buChar char="•"/>
        <a:defRPr sz="3200" b="1">
          <a:solidFill>
            <a:schemeClr val="accent2"/>
          </a:solidFill>
          <a:latin typeface="+mn-lt"/>
          <a:ea typeface="ＭＳ Ｐゴシック" charset="-128"/>
          <a:cs typeface="ＭＳ Ｐゴシック" charset="-128"/>
        </a:defRPr>
      </a:lvl1pPr>
      <a:lvl2pPr marL="741363" indent="-284163" algn="l" rtl="0" eaLnBrk="0" fontAlgn="base" hangingPunct="0">
        <a:spcBef>
          <a:spcPct val="20000"/>
        </a:spcBef>
        <a:spcAft>
          <a:spcPct val="0"/>
        </a:spcAft>
        <a:buChar char="–"/>
        <a:defRPr sz="2800">
          <a:solidFill>
            <a:srgbClr val="0066FF"/>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5" name="Rectangle 3"/>
          <p:cNvSpPr>
            <a:spLocks noGrp="1" noChangeArrowheads="1"/>
          </p:cNvSpPr>
          <p:nvPr>
            <p:ph type="ftr" sz="quarter" idx="3"/>
          </p:nvPr>
        </p:nvSpPr>
        <p:spPr bwMode="auto">
          <a:xfrm>
            <a:off x="3124200" y="6553200"/>
            <a:ext cx="2895600" cy="304800"/>
          </a:xfrm>
          <a:prstGeom prst="rect">
            <a:avLst/>
          </a:prstGeom>
          <a:noFill/>
          <a:ln w="9525">
            <a:noFill/>
            <a:miter lim="800000"/>
            <a:headEnd/>
            <a:tailEnd/>
          </a:ln>
          <a:effectLst/>
        </p:spPr>
        <p:txBody>
          <a:bodyPr vert="horz" wrap="square" lIns="91383" tIns="45692" rIns="91383" bIns="45692" numCol="1" anchor="b" anchorCtr="0" compatLnSpc="1">
            <a:prstTxWarp prst="textNoShape">
              <a:avLst/>
            </a:prstTxWarp>
          </a:bodyPr>
          <a:lstStyle>
            <a:lvl1pPr algn="ctr">
              <a:defRPr sz="1200">
                <a:solidFill>
                  <a:schemeClr val="tx1"/>
                </a:solidFill>
                <a:latin typeface="Arial" charset="0"/>
                <a:ea typeface="ＭＳ Ｐゴシック" pitchFamily="-107" charset="-128"/>
                <a:cs typeface="+mn-cs"/>
              </a:defRPr>
            </a:lvl1pPr>
          </a:lstStyle>
          <a:p>
            <a:pPr>
              <a:defRPr/>
            </a:pPr>
            <a:endParaRPr lang="en-GB"/>
          </a:p>
        </p:txBody>
      </p:sp>
      <p:sp>
        <p:nvSpPr>
          <p:cNvPr id="38916" name="Rectangle 4"/>
          <p:cNvSpPr>
            <a:spLocks noGrp="1" noChangeArrowheads="1"/>
          </p:cNvSpPr>
          <p:nvPr>
            <p:ph type="sldNum" sz="quarter" idx="4"/>
          </p:nvPr>
        </p:nvSpPr>
        <p:spPr bwMode="auto">
          <a:xfrm>
            <a:off x="7543800" y="6553200"/>
            <a:ext cx="1600200" cy="304800"/>
          </a:xfrm>
          <a:prstGeom prst="rect">
            <a:avLst/>
          </a:prstGeom>
          <a:noFill/>
          <a:ln w="9525">
            <a:noFill/>
            <a:miter lim="800000"/>
            <a:headEnd/>
            <a:tailEnd/>
          </a:ln>
          <a:effectLst/>
        </p:spPr>
        <p:txBody>
          <a:bodyPr vert="horz" wrap="square" lIns="91383" tIns="45692" rIns="91383" bIns="45692" numCol="1" anchor="b" anchorCtr="0" compatLnSpc="1">
            <a:prstTxWarp prst="textNoShape">
              <a:avLst/>
            </a:prstTxWarp>
          </a:bodyPr>
          <a:lstStyle>
            <a:lvl1pPr algn="r">
              <a:defRPr sz="1200">
                <a:solidFill>
                  <a:schemeClr val="tx1"/>
                </a:solidFill>
                <a:latin typeface="Arial Black" charset="0"/>
                <a:ea typeface="ＭＳ Ｐゴシック" pitchFamily="-107" charset="-128"/>
                <a:cs typeface="+mn-cs"/>
              </a:defRPr>
            </a:lvl1pPr>
          </a:lstStyle>
          <a:p>
            <a:pPr>
              <a:defRPr/>
            </a:pPr>
            <a:endParaRPr lang="en-GB"/>
          </a:p>
        </p:txBody>
      </p:sp>
      <p:sp>
        <p:nvSpPr>
          <p:cNvPr id="57348" name="Rectangle 14"/>
          <p:cNvSpPr>
            <a:spLocks noGrp="1" noChangeArrowheads="1"/>
          </p:cNvSpPr>
          <p:nvPr>
            <p:ph type="title"/>
          </p:nvPr>
        </p:nvSpPr>
        <p:spPr bwMode="auto">
          <a:xfrm>
            <a:off x="457200" y="533400"/>
            <a:ext cx="8229600" cy="762000"/>
          </a:xfrm>
          <a:prstGeom prst="rect">
            <a:avLst/>
          </a:prstGeom>
          <a:noFill/>
          <a:ln w="9525">
            <a:noFill/>
            <a:miter lim="800000"/>
            <a:headEnd/>
            <a:tailEnd/>
          </a:ln>
        </p:spPr>
        <p:txBody>
          <a:bodyPr vert="horz" wrap="square" lIns="91383" tIns="45692" rIns="91383" bIns="45692" numCol="1" anchor="ctr" anchorCtr="0" compatLnSpc="1">
            <a:prstTxWarp prst="textNoShape">
              <a:avLst/>
            </a:prstTxWarp>
          </a:bodyPr>
          <a:lstStyle/>
          <a:p>
            <a:pPr lvl="0"/>
            <a:r>
              <a:rPr lang="en-US" smtClean="0"/>
              <a:t>Click to edit Master title style</a:t>
            </a:r>
          </a:p>
        </p:txBody>
      </p:sp>
      <p:sp>
        <p:nvSpPr>
          <p:cNvPr id="57349" name="Rectangle 15"/>
          <p:cNvSpPr>
            <a:spLocks noGrp="1" noChangeArrowheads="1"/>
          </p:cNvSpPr>
          <p:nvPr>
            <p:ph type="body" idx="1"/>
          </p:nvPr>
        </p:nvSpPr>
        <p:spPr bwMode="auto">
          <a:xfrm>
            <a:off x="457200" y="1600200"/>
            <a:ext cx="8229600" cy="4800600"/>
          </a:xfrm>
          <a:prstGeom prst="rect">
            <a:avLst/>
          </a:prstGeom>
          <a:noFill/>
          <a:ln w="9525">
            <a:noFill/>
            <a:miter lim="800000"/>
            <a:headEnd/>
            <a:tailEnd/>
          </a:ln>
        </p:spPr>
        <p:txBody>
          <a:bodyPr vert="horz" wrap="square" lIns="91383" tIns="45692" rIns="91383"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929" name="Rectangle 17"/>
          <p:cNvSpPr>
            <a:spLocks noGrp="1" noChangeArrowheads="1"/>
          </p:cNvSpPr>
          <p:nvPr>
            <p:ph type="dt" sz="half" idx="2"/>
          </p:nvPr>
        </p:nvSpPr>
        <p:spPr bwMode="auto">
          <a:xfrm>
            <a:off x="0" y="6553200"/>
            <a:ext cx="1828800" cy="304800"/>
          </a:xfrm>
          <a:prstGeom prst="rect">
            <a:avLst/>
          </a:prstGeom>
          <a:noFill/>
          <a:ln w="9525">
            <a:noFill/>
            <a:miter lim="800000"/>
            <a:headEnd/>
            <a:tailEnd/>
          </a:ln>
          <a:effectLst/>
        </p:spPr>
        <p:txBody>
          <a:bodyPr vert="horz" wrap="square" lIns="91383" tIns="45692" rIns="91383" bIns="45692" numCol="1" anchor="b" anchorCtr="0" compatLnSpc="1">
            <a:prstTxWarp prst="textNoShape">
              <a:avLst/>
            </a:prstTxWarp>
          </a:bodyPr>
          <a:lstStyle>
            <a:lvl1pPr>
              <a:defRPr sz="1200">
                <a:solidFill>
                  <a:schemeClr val="tx1"/>
                </a:solidFill>
                <a:latin typeface="Arial" charset="0"/>
                <a:ea typeface="ＭＳ Ｐゴシック" pitchFamily="-107" charset="-128"/>
                <a:cs typeface="+mn-cs"/>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95404" r:id="rId1"/>
    <p:sldLayoutId id="2147495405" r:id="rId2"/>
    <p:sldLayoutId id="2147495406" r:id="rId3"/>
    <p:sldLayoutId id="2147495407" r:id="rId4"/>
    <p:sldLayoutId id="2147495408" r:id="rId5"/>
    <p:sldLayoutId id="2147495409" r:id="rId6"/>
    <p:sldLayoutId id="2147495410" r:id="rId7"/>
    <p:sldLayoutId id="2147495411" r:id="rId8"/>
    <p:sldLayoutId id="2147495412" r:id="rId9"/>
    <p:sldLayoutId id="2147495413" r:id="rId10"/>
    <p:sldLayoutId id="2147495414" r:id="rId11"/>
    <p:sldLayoutId id="2147495415" r:id="rId12"/>
  </p:sldLayoutIdLst>
  <p:hf sldNum="0" hdr="0" ftr="0" dt="0"/>
  <p:txStyles>
    <p:titleStyle>
      <a:lvl1pPr algn="ctr" rtl="0" eaLnBrk="0" fontAlgn="base" hangingPunct="0">
        <a:spcBef>
          <a:spcPct val="0"/>
        </a:spcBef>
        <a:spcAft>
          <a:spcPct val="0"/>
        </a:spcAft>
        <a:defRPr sz="3600" b="1">
          <a:solidFill>
            <a:srgbClr val="D7171E"/>
          </a:solidFill>
          <a:latin typeface="+mj-lt"/>
          <a:ea typeface="ＭＳ Ｐゴシック" pitchFamily="-107" charset="-128"/>
          <a:cs typeface="ＭＳ Ｐゴシック"/>
        </a:defRPr>
      </a:lvl1pPr>
      <a:lvl2pPr algn="ctr" rtl="0" eaLnBrk="0" fontAlgn="base" hangingPunct="0">
        <a:spcBef>
          <a:spcPct val="0"/>
        </a:spcBef>
        <a:spcAft>
          <a:spcPct val="0"/>
        </a:spcAft>
        <a:defRPr sz="3600" b="1">
          <a:solidFill>
            <a:srgbClr val="D7171E"/>
          </a:solidFill>
          <a:latin typeface="Tahoma" pitchFamily="34" charset="0"/>
          <a:ea typeface="ＭＳ Ｐゴシック" pitchFamily="-107" charset="-128"/>
          <a:cs typeface="ＭＳ Ｐゴシック"/>
        </a:defRPr>
      </a:lvl2pPr>
      <a:lvl3pPr algn="ctr" rtl="0" eaLnBrk="0" fontAlgn="base" hangingPunct="0">
        <a:spcBef>
          <a:spcPct val="0"/>
        </a:spcBef>
        <a:spcAft>
          <a:spcPct val="0"/>
        </a:spcAft>
        <a:defRPr sz="3600" b="1">
          <a:solidFill>
            <a:srgbClr val="D7171E"/>
          </a:solidFill>
          <a:latin typeface="Tahoma" pitchFamily="34" charset="0"/>
          <a:ea typeface="ＭＳ Ｐゴシック" pitchFamily="-107" charset="-128"/>
          <a:cs typeface="ＭＳ Ｐゴシック"/>
        </a:defRPr>
      </a:lvl3pPr>
      <a:lvl4pPr algn="ctr" rtl="0" eaLnBrk="0" fontAlgn="base" hangingPunct="0">
        <a:spcBef>
          <a:spcPct val="0"/>
        </a:spcBef>
        <a:spcAft>
          <a:spcPct val="0"/>
        </a:spcAft>
        <a:defRPr sz="3600" b="1">
          <a:solidFill>
            <a:srgbClr val="D7171E"/>
          </a:solidFill>
          <a:latin typeface="Tahoma" pitchFamily="34" charset="0"/>
          <a:ea typeface="ＭＳ Ｐゴシック" pitchFamily="-107" charset="-128"/>
          <a:cs typeface="ＭＳ Ｐゴシック"/>
        </a:defRPr>
      </a:lvl4pPr>
      <a:lvl5pPr algn="ctr" rtl="0" eaLnBrk="0" fontAlgn="base" hangingPunct="0">
        <a:spcBef>
          <a:spcPct val="0"/>
        </a:spcBef>
        <a:spcAft>
          <a:spcPct val="0"/>
        </a:spcAft>
        <a:defRPr sz="3600" b="1">
          <a:solidFill>
            <a:srgbClr val="D7171E"/>
          </a:solidFill>
          <a:latin typeface="Tahoma" pitchFamily="34" charset="0"/>
          <a:ea typeface="ＭＳ Ｐゴシック" pitchFamily="-107" charset="-128"/>
          <a:cs typeface="ＭＳ Ｐゴシック"/>
        </a:defRPr>
      </a:lvl5pPr>
      <a:lvl6pPr marL="456917" algn="ctr" rtl="0" fontAlgn="base">
        <a:spcBef>
          <a:spcPct val="0"/>
        </a:spcBef>
        <a:spcAft>
          <a:spcPct val="0"/>
        </a:spcAft>
        <a:defRPr sz="3600" b="1">
          <a:solidFill>
            <a:srgbClr val="D7171E"/>
          </a:solidFill>
          <a:latin typeface="Tahoma" pitchFamily="34" charset="0"/>
        </a:defRPr>
      </a:lvl6pPr>
      <a:lvl7pPr marL="913836" algn="ctr" rtl="0" fontAlgn="base">
        <a:spcBef>
          <a:spcPct val="0"/>
        </a:spcBef>
        <a:spcAft>
          <a:spcPct val="0"/>
        </a:spcAft>
        <a:defRPr sz="3600" b="1">
          <a:solidFill>
            <a:srgbClr val="D7171E"/>
          </a:solidFill>
          <a:latin typeface="Tahoma" pitchFamily="34" charset="0"/>
        </a:defRPr>
      </a:lvl7pPr>
      <a:lvl8pPr marL="1370760" algn="ctr" rtl="0" fontAlgn="base">
        <a:spcBef>
          <a:spcPct val="0"/>
        </a:spcBef>
        <a:spcAft>
          <a:spcPct val="0"/>
        </a:spcAft>
        <a:defRPr sz="3600" b="1">
          <a:solidFill>
            <a:srgbClr val="D7171E"/>
          </a:solidFill>
          <a:latin typeface="Tahoma" pitchFamily="34" charset="0"/>
        </a:defRPr>
      </a:lvl8pPr>
      <a:lvl9pPr marL="1827678" algn="ctr" rtl="0" fontAlgn="base">
        <a:spcBef>
          <a:spcPct val="0"/>
        </a:spcBef>
        <a:spcAft>
          <a:spcPct val="0"/>
        </a:spcAft>
        <a:defRPr sz="3600" b="1">
          <a:solidFill>
            <a:srgbClr val="D7171E"/>
          </a:solidFill>
          <a:latin typeface="Tahoma" pitchFamily="34" charset="0"/>
        </a:defRPr>
      </a:lvl9pPr>
    </p:titleStyle>
    <p:bodyStyle>
      <a:lvl1pPr marL="339725" indent="-339725" algn="l" rtl="0" eaLnBrk="0" fontAlgn="base" hangingPunct="0">
        <a:spcBef>
          <a:spcPct val="20000"/>
        </a:spcBef>
        <a:spcAft>
          <a:spcPct val="0"/>
        </a:spcAft>
        <a:buClr>
          <a:schemeClr val="accent1"/>
        </a:buClr>
        <a:buSzPct val="75000"/>
        <a:buFont typeface="Wingdings" pitchFamily="2" charset="2"/>
        <a:buChar char="n"/>
        <a:defRPr sz="3000">
          <a:solidFill>
            <a:schemeClr val="tx1"/>
          </a:solidFill>
          <a:latin typeface="+mn-lt"/>
          <a:ea typeface="ＭＳ Ｐゴシック" pitchFamily="-107" charset="-128"/>
          <a:cs typeface="ＭＳ Ｐゴシック"/>
        </a:defRPr>
      </a:lvl1pPr>
      <a:lvl2pPr marL="739775" indent="-282575" algn="l" rtl="0" eaLnBrk="0" fontAlgn="base" hangingPunct="0">
        <a:spcBef>
          <a:spcPct val="20000"/>
        </a:spcBef>
        <a:spcAft>
          <a:spcPct val="0"/>
        </a:spcAft>
        <a:buClr>
          <a:schemeClr val="accent2"/>
        </a:buClr>
        <a:buSzPct val="80000"/>
        <a:buFont typeface="Wingdings" pitchFamily="2" charset="2"/>
        <a:buChar char="¨"/>
        <a:defRPr sz="2000">
          <a:solidFill>
            <a:schemeClr val="tx1"/>
          </a:solidFill>
          <a:latin typeface="ETH Light" charset="0"/>
          <a:ea typeface="ＭＳ Ｐゴシック" pitchFamily="-107" charset="-128"/>
          <a:cs typeface="ＭＳ Ｐゴシック"/>
        </a:defRPr>
      </a:lvl2pPr>
      <a:lvl3pPr marL="1139825" indent="-225425"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j-lt"/>
          <a:ea typeface="ＭＳ Ｐゴシック" pitchFamily="-107" charset="-128"/>
          <a:cs typeface="ＭＳ Ｐゴシック"/>
        </a:defRPr>
      </a:lvl3pPr>
      <a:lvl4pPr marL="1597025" indent="-225425" algn="l" rtl="0" eaLnBrk="0" fontAlgn="base" hangingPunct="0">
        <a:spcBef>
          <a:spcPct val="20000"/>
        </a:spcBef>
        <a:spcAft>
          <a:spcPct val="0"/>
        </a:spcAft>
        <a:buClr>
          <a:schemeClr val="accent2"/>
        </a:buClr>
        <a:buSzPct val="70000"/>
        <a:buFont typeface="Wingdings" pitchFamily="2" charset="2"/>
        <a:buChar char="¨"/>
        <a:defRPr sz="1600">
          <a:solidFill>
            <a:schemeClr val="tx1"/>
          </a:solidFill>
          <a:latin typeface="+mj-lt"/>
          <a:ea typeface="ＭＳ Ｐゴシック" pitchFamily="-107" charset="-128"/>
          <a:cs typeface="ＭＳ Ｐゴシック"/>
        </a:defRPr>
      </a:lvl4pPr>
      <a:lvl5pPr marL="2054225" indent="-225425" algn="l" rtl="0" eaLnBrk="0" fontAlgn="base" hangingPunct="0">
        <a:spcBef>
          <a:spcPct val="20000"/>
        </a:spcBef>
        <a:spcAft>
          <a:spcPct val="0"/>
        </a:spcAft>
        <a:buClr>
          <a:schemeClr val="accent1"/>
        </a:buClr>
        <a:buFont typeface="Wingdings" pitchFamily="2" charset="2"/>
        <a:buChar char="§"/>
        <a:defRPr>
          <a:solidFill>
            <a:schemeClr val="tx1"/>
          </a:solidFill>
          <a:latin typeface="+mj-lt"/>
          <a:ea typeface="ＭＳ Ｐゴシック" pitchFamily="-107" charset="-128"/>
          <a:cs typeface="ＭＳ Ｐゴシック"/>
        </a:defRPr>
      </a:lvl5pPr>
      <a:lvl6pPr marL="2513059" indent="-228458" algn="l" rtl="0" fontAlgn="base">
        <a:spcBef>
          <a:spcPct val="20000"/>
        </a:spcBef>
        <a:spcAft>
          <a:spcPct val="0"/>
        </a:spcAft>
        <a:buClr>
          <a:schemeClr val="accent1"/>
        </a:buClr>
        <a:buFont typeface="Wingdings" pitchFamily="2" charset="2"/>
        <a:buChar char="§"/>
        <a:defRPr>
          <a:solidFill>
            <a:schemeClr val="tx1"/>
          </a:solidFill>
          <a:latin typeface="+mj-lt"/>
        </a:defRPr>
      </a:lvl6pPr>
      <a:lvl7pPr marL="2969976" indent="-228458" algn="l" rtl="0" fontAlgn="base">
        <a:spcBef>
          <a:spcPct val="20000"/>
        </a:spcBef>
        <a:spcAft>
          <a:spcPct val="0"/>
        </a:spcAft>
        <a:buClr>
          <a:schemeClr val="accent1"/>
        </a:buClr>
        <a:buFont typeface="Wingdings" pitchFamily="2" charset="2"/>
        <a:buChar char="§"/>
        <a:defRPr>
          <a:solidFill>
            <a:schemeClr val="tx1"/>
          </a:solidFill>
          <a:latin typeface="+mj-lt"/>
        </a:defRPr>
      </a:lvl7pPr>
      <a:lvl8pPr marL="3426897" indent="-228458" algn="l" rtl="0" fontAlgn="base">
        <a:spcBef>
          <a:spcPct val="20000"/>
        </a:spcBef>
        <a:spcAft>
          <a:spcPct val="0"/>
        </a:spcAft>
        <a:buClr>
          <a:schemeClr val="accent1"/>
        </a:buClr>
        <a:buFont typeface="Wingdings" pitchFamily="2" charset="2"/>
        <a:buChar char="§"/>
        <a:defRPr>
          <a:solidFill>
            <a:schemeClr val="tx1"/>
          </a:solidFill>
          <a:latin typeface="+mj-lt"/>
        </a:defRPr>
      </a:lvl8pPr>
      <a:lvl9pPr marL="3883813" indent="-228458" algn="l" rtl="0" fontAlgn="base">
        <a:spcBef>
          <a:spcPct val="20000"/>
        </a:spcBef>
        <a:spcAft>
          <a:spcPct val="0"/>
        </a:spcAft>
        <a:buClr>
          <a:schemeClr val="accent1"/>
        </a:buClr>
        <a:buFont typeface="Wingdings" pitchFamily="2" charset="2"/>
        <a:buChar char="§"/>
        <a:defRPr>
          <a:solidFill>
            <a:schemeClr val="tx1"/>
          </a:solidFill>
          <a:latin typeface="+mj-lt"/>
        </a:defRPr>
      </a:lvl9pPr>
    </p:bodyStyle>
    <p:otherStyle>
      <a:defPPr>
        <a:defRPr lang="en-US"/>
      </a:defPPr>
      <a:lvl1pPr marL="0" algn="l" defTabSz="913836" rtl="0" eaLnBrk="1" latinLnBrk="0" hangingPunct="1">
        <a:defRPr sz="1800" kern="1200">
          <a:solidFill>
            <a:schemeClr val="tx1"/>
          </a:solidFill>
          <a:latin typeface="+mn-lt"/>
          <a:ea typeface="+mn-ea"/>
          <a:cs typeface="+mn-cs"/>
        </a:defRPr>
      </a:lvl1pPr>
      <a:lvl2pPr marL="456917" algn="l" defTabSz="913836" rtl="0" eaLnBrk="1" latinLnBrk="0" hangingPunct="1">
        <a:defRPr sz="1800" kern="1200">
          <a:solidFill>
            <a:schemeClr val="tx1"/>
          </a:solidFill>
          <a:latin typeface="+mn-lt"/>
          <a:ea typeface="+mn-ea"/>
          <a:cs typeface="+mn-cs"/>
        </a:defRPr>
      </a:lvl2pPr>
      <a:lvl3pPr marL="913836" algn="l" defTabSz="913836" rtl="0" eaLnBrk="1" latinLnBrk="0" hangingPunct="1">
        <a:defRPr sz="1800" kern="1200">
          <a:solidFill>
            <a:schemeClr val="tx1"/>
          </a:solidFill>
          <a:latin typeface="+mn-lt"/>
          <a:ea typeface="+mn-ea"/>
          <a:cs typeface="+mn-cs"/>
        </a:defRPr>
      </a:lvl3pPr>
      <a:lvl4pPr marL="1370760" algn="l" defTabSz="913836" rtl="0" eaLnBrk="1" latinLnBrk="0" hangingPunct="1">
        <a:defRPr sz="1800" kern="1200">
          <a:solidFill>
            <a:schemeClr val="tx1"/>
          </a:solidFill>
          <a:latin typeface="+mn-lt"/>
          <a:ea typeface="+mn-ea"/>
          <a:cs typeface="+mn-cs"/>
        </a:defRPr>
      </a:lvl4pPr>
      <a:lvl5pPr marL="1827678" algn="l" defTabSz="913836" rtl="0" eaLnBrk="1" latinLnBrk="0" hangingPunct="1">
        <a:defRPr sz="1800" kern="1200">
          <a:solidFill>
            <a:schemeClr val="tx1"/>
          </a:solidFill>
          <a:latin typeface="+mn-lt"/>
          <a:ea typeface="+mn-ea"/>
          <a:cs typeface="+mn-cs"/>
        </a:defRPr>
      </a:lvl5pPr>
      <a:lvl6pPr marL="2284596" algn="l" defTabSz="913836" rtl="0" eaLnBrk="1" latinLnBrk="0" hangingPunct="1">
        <a:defRPr sz="1800" kern="1200">
          <a:solidFill>
            <a:schemeClr val="tx1"/>
          </a:solidFill>
          <a:latin typeface="+mn-lt"/>
          <a:ea typeface="+mn-ea"/>
          <a:cs typeface="+mn-cs"/>
        </a:defRPr>
      </a:lvl6pPr>
      <a:lvl7pPr marL="2741518" algn="l" defTabSz="913836" rtl="0" eaLnBrk="1" latinLnBrk="0" hangingPunct="1">
        <a:defRPr sz="1800" kern="1200">
          <a:solidFill>
            <a:schemeClr val="tx1"/>
          </a:solidFill>
          <a:latin typeface="+mn-lt"/>
          <a:ea typeface="+mn-ea"/>
          <a:cs typeface="+mn-cs"/>
        </a:defRPr>
      </a:lvl7pPr>
      <a:lvl8pPr marL="3198432" algn="l" defTabSz="913836" rtl="0" eaLnBrk="1" latinLnBrk="0" hangingPunct="1">
        <a:defRPr sz="1800" kern="1200">
          <a:solidFill>
            <a:schemeClr val="tx1"/>
          </a:solidFill>
          <a:latin typeface="+mn-lt"/>
          <a:ea typeface="+mn-ea"/>
          <a:cs typeface="+mn-cs"/>
        </a:defRPr>
      </a:lvl8pPr>
      <a:lvl9pPr marL="3655356" algn="l" defTabSz="913836"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8305800" y="6553200"/>
            <a:ext cx="838200" cy="3048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200">
                <a:ea typeface="ＭＳ Ｐゴシック" charset="-128"/>
              </a:defRPr>
            </a:lvl1pPr>
          </a:lstStyle>
          <a:p>
            <a:pPr>
              <a:defRPr/>
            </a:pPr>
            <a:fld id="{369DDAA5-D997-48E4-AE3A-CF00F2B517E1}" type="slidenum">
              <a:rPr lang="en-US"/>
              <a:pPr>
                <a:defRPr/>
              </a:pPr>
              <a:t>‹n.›</a:t>
            </a:fld>
            <a:endParaRPr lang="en-US"/>
          </a:p>
        </p:txBody>
      </p:sp>
      <p:sp>
        <p:nvSpPr>
          <p:cNvPr id="1035" name="Text Box 11"/>
          <p:cNvSpPr txBox="1">
            <a:spLocks noChangeArrowheads="1"/>
          </p:cNvSpPr>
          <p:nvPr/>
        </p:nvSpPr>
        <p:spPr bwMode="auto">
          <a:xfrm>
            <a:off x="106363" y="6535738"/>
            <a:ext cx="3692525" cy="277812"/>
          </a:xfrm>
          <a:prstGeom prst="rect">
            <a:avLst/>
          </a:prstGeom>
          <a:solidFill>
            <a:schemeClr val="bg1"/>
          </a:solidFill>
          <a:ln w="9525">
            <a:noFill/>
            <a:miter lim="800000"/>
            <a:headEnd/>
            <a:tailEnd/>
          </a:ln>
          <a:effectLst/>
        </p:spPr>
        <p:txBody>
          <a:bodyPr wrap="none" lIns="91435" tIns="45718" rIns="91435" bIns="45718">
            <a:spAutoFit/>
          </a:bodyPr>
          <a:lstStyle>
            <a:lvl1pPr>
              <a:defRPr sz="1600">
                <a:solidFill>
                  <a:schemeClr val="tx1"/>
                </a:solidFill>
                <a:latin typeface="Comic Sans MS" charset="0"/>
                <a:ea typeface="ＭＳ Ｐゴシック" charset="0"/>
                <a:cs typeface="ＭＳ Ｐゴシック" charset="0"/>
              </a:defRPr>
            </a:lvl1pPr>
            <a:lvl2pPr marL="37931725" indent="-37474525">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r>
              <a:rPr lang="en-US" sz="1200" dirty="0" smtClean="0"/>
              <a:t>ATLAS: Status of SM Higgs searches, 4/7/2012</a:t>
            </a:r>
            <a:endParaRPr lang="en-US" dirty="0" smtClean="0">
              <a:effectLst>
                <a:outerShdw blurRad="38100" dist="38100" dir="2700000" algn="tl">
                  <a:srgbClr val="DDDDDD"/>
                </a:outerShdw>
              </a:effectLst>
            </a:endParaRPr>
          </a:p>
        </p:txBody>
      </p:sp>
      <p:cxnSp>
        <p:nvCxnSpPr>
          <p:cNvPr id="58372" name="Straight Connector 2"/>
          <p:cNvCxnSpPr>
            <a:cxnSpLocks noChangeShapeType="1"/>
          </p:cNvCxnSpPr>
          <p:nvPr/>
        </p:nvCxnSpPr>
        <p:spPr bwMode="auto">
          <a:xfrm>
            <a:off x="179388" y="6524625"/>
            <a:ext cx="8424862" cy="0"/>
          </a:xfrm>
          <a:prstGeom prst="line">
            <a:avLst/>
          </a:prstGeom>
          <a:noFill/>
          <a:ln w="9525">
            <a:solidFill>
              <a:schemeClr val="tx1"/>
            </a:solidFill>
            <a:round/>
            <a:headEnd/>
            <a:tailEnd/>
          </a:ln>
        </p:spPr>
      </p:cxnSp>
    </p:spTree>
  </p:cSld>
  <p:clrMap bg1="lt1" tx1="dk1" bg2="lt2" tx2="dk2" accent1="accent1" accent2="accent2" accent3="accent3" accent4="accent4" accent5="accent5" accent6="accent6" hlink="hlink" folHlink="folHlink"/>
  <p:sldLayoutIdLst>
    <p:sldLayoutId id="2147495079" r:id="rId1"/>
    <p:sldLayoutId id="2147495080" r:id="rId2"/>
    <p:sldLayoutId id="2147495081" r:id="rId3"/>
    <p:sldLayoutId id="2147495082" r:id="rId4"/>
    <p:sldLayoutId id="2147495083" r:id="rId5"/>
    <p:sldLayoutId id="2147495084" r:id="rId6"/>
    <p:sldLayoutId id="2147495085" r:id="rId7"/>
    <p:sldLayoutId id="2147495086" r:id="rId8"/>
    <p:sldLayoutId id="2147495087" r:id="rId9"/>
    <p:sldLayoutId id="2147495088" r:id="rId10"/>
    <p:sldLayoutId id="2147495089" r:id="rId11"/>
    <p:sldLayoutId id="2147495090" r:id="rId12"/>
    <p:sldLayoutId id="2147495091" r:id="rId13"/>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5pPr>
      <a:lvl6pPr marL="457177"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6pPr>
      <a:lvl7pPr marL="914353"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7pPr>
      <a:lvl8pPr marL="1371530"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8pPr>
      <a:lvl9pPr marL="1828706"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1031" name="Text Box 7"/>
          <p:cNvSpPr txBox="1">
            <a:spLocks noChangeArrowheads="1"/>
          </p:cNvSpPr>
          <p:nvPr/>
        </p:nvSpPr>
        <p:spPr bwMode="auto">
          <a:xfrm>
            <a:off x="323850" y="6597650"/>
            <a:ext cx="1570038" cy="233363"/>
          </a:xfrm>
          <a:prstGeom prst="rect">
            <a:avLst/>
          </a:prstGeom>
          <a:noFill/>
          <a:ln w="9525">
            <a:noFill/>
            <a:miter lim="800000"/>
            <a:headEnd/>
            <a:tailEnd/>
          </a:ln>
          <a:effectLst/>
        </p:spPr>
        <p:txBody>
          <a:bodyPr wrap="none" lIns="91435" tIns="45718" rIns="91435" bIns="45718">
            <a:spAutoFit/>
          </a:bodyPr>
          <a:lstStyle/>
          <a:p>
            <a:pPr>
              <a:defRPr/>
            </a:pPr>
            <a:r>
              <a:rPr lang="en-US" sz="900">
                <a:solidFill>
                  <a:srgbClr val="333399"/>
                </a:solidFill>
                <a:latin typeface="Arial" pitchFamily="34" charset="0"/>
                <a:ea typeface="ＭＳ Ｐゴシック" charset="-128"/>
              </a:rPr>
              <a:t>C. Joram   CERN – PH/DT </a:t>
            </a:r>
          </a:p>
        </p:txBody>
      </p:sp>
      <p:pic>
        <p:nvPicPr>
          <p:cNvPr id="59395" name="Picture 11" descr="Logo CERN width=144,      height=144"/>
          <p:cNvPicPr>
            <a:picLocks noChangeAspect="1" noChangeArrowheads="1"/>
          </p:cNvPicPr>
          <p:nvPr/>
        </p:nvPicPr>
        <p:blipFill>
          <a:blip r:embed="rId13" cstate="print"/>
          <a:srcRect/>
          <a:stretch>
            <a:fillRect/>
          </a:stretch>
        </p:blipFill>
        <p:spPr bwMode="auto">
          <a:xfrm>
            <a:off x="107950" y="115888"/>
            <a:ext cx="576263" cy="576262"/>
          </a:xfrm>
          <a:prstGeom prst="rect">
            <a:avLst/>
          </a:prstGeom>
          <a:noFill/>
          <a:ln w="9525">
            <a:noFill/>
            <a:miter lim="800000"/>
            <a:headEnd/>
            <a:tailEnd/>
          </a:ln>
        </p:spPr>
      </p:pic>
      <p:sp>
        <p:nvSpPr>
          <p:cNvPr id="156676"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039"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cmpd="sng">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56678"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rPr>
              <a:t>XI ICFA School on Instrumentation in Elementary Particle Physics</a:t>
            </a:r>
          </a:p>
        </p:txBody>
      </p:sp>
      <p:sp>
        <p:nvSpPr>
          <p:cNvPr id="156679"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56680" name="Rectangle 32"/>
          <p:cNvSpPr>
            <a:spLocks noChangeArrowheads="1"/>
          </p:cNvSpPr>
          <p:nvPr/>
        </p:nvSpPr>
        <p:spPr bwMode="auto">
          <a:xfrm>
            <a:off x="5092700" y="6588125"/>
            <a:ext cx="2724150"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rPr>
              <a:t>Particle Interactions – Detector Design Principles</a:t>
            </a:r>
          </a:p>
        </p:txBody>
      </p:sp>
      <p:sp>
        <p:nvSpPr>
          <p:cNvPr id="10" name="Slide Number Placeholder 1"/>
          <p:cNvSpPr>
            <a:spLocks noGrp="1"/>
          </p:cNvSpPr>
          <p:nvPr>
            <p:ph type="sldNum" sz="quarter" idx="4"/>
          </p:nvPr>
        </p:nvSpPr>
        <p:spPr bwMode="auto">
          <a:xfrm>
            <a:off x="8143875"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defRPr>
            </a:lvl1pPr>
          </a:lstStyle>
          <a:p>
            <a:pPr>
              <a:defRPr/>
            </a:pPr>
            <a:r>
              <a:rPr lang="en-US"/>
              <a:t>4-</a:t>
            </a:r>
            <a:fld id="{28E92825-0735-40C6-BFC8-88DDBB7675D9}" type="slidenum">
              <a:rPr lang="en-US"/>
              <a:pPr>
                <a:defRPr/>
              </a:pPr>
              <a:t>‹n.›</a:t>
            </a:fld>
            <a:endParaRPr lang="en-US"/>
          </a:p>
        </p:txBody>
      </p:sp>
      <p:pic>
        <p:nvPicPr>
          <p:cNvPr id="59402" name="Picture 11" descr="icfa">
            <a:hlinkClick r:id="rId14"/>
          </p:cNvPr>
          <p:cNvPicPr>
            <a:picLocks noChangeAspect="1" noChangeArrowheads="1"/>
          </p:cNvPicPr>
          <p:nvPr/>
        </p:nvPicPr>
        <p:blipFill>
          <a:blip r:embed="rId15"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2" name="Text Box 7"/>
          <p:cNvSpPr txBox="1">
            <a:spLocks noChangeArrowheads="1"/>
          </p:cNvSpPr>
          <p:nvPr/>
        </p:nvSpPr>
        <p:spPr bwMode="auto">
          <a:xfrm>
            <a:off x="323850" y="6597650"/>
            <a:ext cx="1570038" cy="233363"/>
          </a:xfrm>
          <a:prstGeom prst="rect">
            <a:avLst/>
          </a:prstGeom>
          <a:noFill/>
          <a:ln w="9525">
            <a:noFill/>
            <a:miter lim="800000"/>
            <a:headEnd/>
            <a:tailEnd/>
          </a:ln>
          <a:effectLst/>
        </p:spPr>
        <p:txBody>
          <a:bodyPr wrap="none" lIns="91435" tIns="45718" rIns="91435" bIns="45718">
            <a:spAutoFit/>
          </a:bodyPr>
          <a:lstStyle/>
          <a:p>
            <a:pPr>
              <a:defRPr/>
            </a:pPr>
            <a:r>
              <a:rPr lang="en-US" sz="900">
                <a:solidFill>
                  <a:srgbClr val="333399"/>
                </a:solidFill>
                <a:latin typeface="Arial" pitchFamily="34" charset="0"/>
                <a:ea typeface="ＭＳ Ｐゴシック" charset="-128"/>
              </a:rPr>
              <a:t>C. Joram   CERN – PH/DT </a:t>
            </a:r>
          </a:p>
        </p:txBody>
      </p:sp>
      <p:pic>
        <p:nvPicPr>
          <p:cNvPr id="59404" name="Picture 11" descr="Logo CERN width=144,      height=144"/>
          <p:cNvPicPr>
            <a:picLocks noChangeAspect="1" noChangeArrowheads="1"/>
          </p:cNvPicPr>
          <p:nvPr/>
        </p:nvPicPr>
        <p:blipFill>
          <a:blip r:embed="rId13" cstate="print"/>
          <a:srcRect/>
          <a:stretch>
            <a:fillRect/>
          </a:stretch>
        </p:blipFill>
        <p:spPr bwMode="auto">
          <a:xfrm>
            <a:off x="107950" y="115888"/>
            <a:ext cx="576263" cy="576262"/>
          </a:xfrm>
          <a:prstGeom prst="rect">
            <a:avLst/>
          </a:prstGeom>
          <a:noFill/>
          <a:ln w="9525">
            <a:noFill/>
            <a:miter lim="800000"/>
            <a:headEnd/>
            <a:tailEnd/>
          </a:ln>
        </p:spPr>
      </p:pic>
      <p:sp>
        <p:nvSpPr>
          <p:cNvPr id="156685"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4"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cmpd="sng">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56687"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rPr>
              <a:t>XI ICFA School on Instrumentation in Elementary Particle Physics</a:t>
            </a:r>
          </a:p>
        </p:txBody>
      </p:sp>
      <p:sp>
        <p:nvSpPr>
          <p:cNvPr id="156688"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56689" name="Rectangle 32"/>
          <p:cNvSpPr>
            <a:spLocks noChangeArrowheads="1"/>
          </p:cNvSpPr>
          <p:nvPr/>
        </p:nvSpPr>
        <p:spPr bwMode="auto">
          <a:xfrm>
            <a:off x="5092700" y="6588125"/>
            <a:ext cx="2724150"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rPr>
              <a:t>Particle Interactions – Detector Design Principles</a:t>
            </a:r>
          </a:p>
        </p:txBody>
      </p:sp>
    </p:spTree>
  </p:cSld>
  <p:clrMap bg1="lt1" tx1="dk1" bg2="lt2" tx2="dk2" accent1="accent1" accent2="accent2" accent3="accent3" accent4="accent4" accent5="accent5" accent6="accent6" hlink="hlink" folHlink="folHlink"/>
  <p:sldLayoutIdLst>
    <p:sldLayoutId id="2147495416" r:id="rId1"/>
    <p:sldLayoutId id="2147495417" r:id="rId2"/>
    <p:sldLayoutId id="2147495418" r:id="rId3"/>
    <p:sldLayoutId id="2147495419" r:id="rId4"/>
    <p:sldLayoutId id="2147495420" r:id="rId5"/>
    <p:sldLayoutId id="2147495421" r:id="rId6"/>
    <p:sldLayoutId id="2147495422" r:id="rId7"/>
    <p:sldLayoutId id="2147495423" r:id="rId8"/>
    <p:sldLayoutId id="2147495424" r:id="rId9"/>
    <p:sldLayoutId id="2147495425" r:id="rId10"/>
    <p:sldLayoutId id="2147495426"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0"/>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0"/>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0"/>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0"/>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61442"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rPr>
              <a:t>C. Joram   CERN – PH/DT </a:t>
            </a:r>
          </a:p>
        </p:txBody>
      </p:sp>
      <p:pic>
        <p:nvPicPr>
          <p:cNvPr id="60419"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168964"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039"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68966"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rPr>
              <a:t>XI ICFA School on Instrumentation in Elementary Particle Physics</a:t>
            </a:r>
          </a:p>
        </p:txBody>
      </p:sp>
      <p:sp>
        <p:nvSpPr>
          <p:cNvPr id="168967"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68968" name="Rectangle 32"/>
          <p:cNvSpPr>
            <a:spLocks noChangeArrowheads="1"/>
          </p:cNvSpPr>
          <p:nvPr/>
        </p:nvSpPr>
        <p:spPr bwMode="auto">
          <a:xfrm>
            <a:off x="5092700" y="6588125"/>
            <a:ext cx="2724150"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rPr>
              <a:t>Particle Interactions – Detector Design Principles</a:t>
            </a:r>
          </a:p>
        </p:txBody>
      </p:sp>
      <p:sp>
        <p:nvSpPr>
          <p:cNvPr id="10" name="Slide Number Placeholder 1"/>
          <p:cNvSpPr>
            <a:spLocks noGrp="1"/>
          </p:cNvSpPr>
          <p:nvPr>
            <p:ph type="sldNum" sz="quarter" idx="4"/>
          </p:nvPr>
        </p:nvSpPr>
        <p:spPr bwMode="auto">
          <a:xfrm>
            <a:off x="8172450"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defRPr>
            </a:lvl1pPr>
          </a:lstStyle>
          <a:p>
            <a:pPr>
              <a:defRPr/>
            </a:pPr>
            <a:r>
              <a:rPr lang="en-US"/>
              <a:t>2-</a:t>
            </a:r>
            <a:fld id="{143CBDF4-5249-4DC9-8C7E-2618945A32BC}" type="slidenum">
              <a:rPr lang="en-US"/>
              <a:pPr>
                <a:defRPr/>
              </a:pPr>
              <a:t>‹n.›</a:t>
            </a:fld>
            <a:endParaRPr lang="en-US"/>
          </a:p>
        </p:txBody>
      </p:sp>
      <p:pic>
        <p:nvPicPr>
          <p:cNvPr id="60426"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61451"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rPr>
              <a:t>C. Joram   CERN – PH/DT </a:t>
            </a:r>
          </a:p>
        </p:txBody>
      </p:sp>
      <p:pic>
        <p:nvPicPr>
          <p:cNvPr id="60428"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168973"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4"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68975"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rPr>
              <a:t>XI ICFA School on Instrumentation in Elementary Particle Physics</a:t>
            </a:r>
          </a:p>
        </p:txBody>
      </p:sp>
      <p:sp>
        <p:nvSpPr>
          <p:cNvPr id="168976"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68977" name="Rectangle 32"/>
          <p:cNvSpPr>
            <a:spLocks noChangeArrowheads="1"/>
          </p:cNvSpPr>
          <p:nvPr/>
        </p:nvSpPr>
        <p:spPr bwMode="auto">
          <a:xfrm>
            <a:off x="5092700" y="6588125"/>
            <a:ext cx="2724150"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rPr>
              <a:t>Particle Interactions – Detector Design Principles</a:t>
            </a:r>
          </a:p>
        </p:txBody>
      </p:sp>
    </p:spTree>
  </p:cSld>
  <p:clrMap bg1="lt1" tx1="dk1" bg2="lt2" tx2="dk2" accent1="accent1" accent2="accent2" accent3="accent3" accent4="accent4" accent5="accent5" accent6="accent6" hlink="hlink" folHlink="folHlink"/>
  <p:hf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Text Placeholder 12"/>
          <p:cNvSpPr>
            <a:spLocks noGrp="1"/>
          </p:cNvSpPr>
          <p:nvPr>
            <p:ph type="body" idx="1"/>
          </p:nvPr>
        </p:nvSpPr>
        <p:spPr bwMode="auto">
          <a:xfrm>
            <a:off x="228600" y="1179513"/>
            <a:ext cx="8686800" cy="55626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 name="Slide Number Placeholder 22"/>
          <p:cNvSpPr>
            <a:spLocks noGrp="1"/>
          </p:cNvSpPr>
          <p:nvPr>
            <p:ph type="sldNum" sz="quarter" idx="4"/>
          </p:nvPr>
        </p:nvSpPr>
        <p:spPr>
          <a:xfrm>
            <a:off x="8537575" y="6521450"/>
            <a:ext cx="609600" cy="365125"/>
          </a:xfrm>
          <a:prstGeom prst="rect">
            <a:avLst/>
          </a:prstGeom>
        </p:spPr>
        <p:txBody>
          <a:bodyPr vert="horz" wrap="square" lIns="91402" tIns="45702" rIns="91402" bIns="45702" numCol="1" anchor="b" anchorCtr="0" compatLnSpc="1">
            <a:prstTxWarp prst="textNoShape">
              <a:avLst/>
            </a:prstTxWarp>
          </a:bodyPr>
          <a:lstStyle>
            <a:lvl1pPr algn="r">
              <a:defRPr sz="1200">
                <a:solidFill>
                  <a:srgbClr val="000000"/>
                </a:solidFill>
                <a:latin typeface="Arial" pitchFamily="34" charset="0"/>
                <a:ea typeface="ＭＳ Ｐゴシック" charset="-128"/>
              </a:defRPr>
            </a:lvl1pPr>
          </a:lstStyle>
          <a:p>
            <a:pPr>
              <a:defRPr/>
            </a:pPr>
            <a:fld id="{AD837493-DB32-48FD-A9AD-88FA42A961D0}" type="slidenum">
              <a:rPr lang="en-US"/>
              <a:pPr>
                <a:defRPr/>
              </a:pPr>
              <a:t>‹n.›</a:t>
            </a:fld>
            <a:endParaRPr lang="en-US"/>
          </a:p>
        </p:txBody>
      </p:sp>
      <p:sp>
        <p:nvSpPr>
          <p:cNvPr id="29" name="Title Placeholder 28"/>
          <p:cNvSpPr>
            <a:spLocks noGrp="1"/>
          </p:cNvSpPr>
          <p:nvPr>
            <p:ph type="title"/>
          </p:nvPr>
        </p:nvSpPr>
        <p:spPr>
          <a:xfrm>
            <a:off x="1066800" y="0"/>
            <a:ext cx="7467600" cy="914400"/>
          </a:xfrm>
          <a:prstGeom prst="rect">
            <a:avLst/>
          </a:prstGeom>
        </p:spPr>
        <p:txBody>
          <a:bodyPr vert="horz" lIns="91402" tIns="45702" rIns="91402" bIns="45702" rtlCol="0" anchor="ctr">
            <a:normAutofit/>
          </a:bodyPr>
          <a:lstStyle/>
          <a:p>
            <a:r>
              <a:rPr lang="en-US" dirty="0" smtClean="0"/>
              <a:t>Click to edit Master title style</a:t>
            </a:r>
            <a:endParaRPr lang="en-US" dirty="0"/>
          </a:p>
        </p:txBody>
      </p:sp>
      <p:sp>
        <p:nvSpPr>
          <p:cNvPr id="169989" name="Footer Placeholder 4"/>
          <p:cNvSpPr txBox="1">
            <a:spLocks/>
          </p:cNvSpPr>
          <p:nvPr/>
        </p:nvSpPr>
        <p:spPr bwMode="auto">
          <a:xfrm rot="-5400000">
            <a:off x="-2867025" y="3733800"/>
            <a:ext cx="5867400" cy="228600"/>
          </a:xfrm>
          <a:prstGeom prst="rect">
            <a:avLst/>
          </a:prstGeom>
          <a:noFill/>
          <a:ln>
            <a:noFill/>
          </a:ln>
          <a:extLst/>
        </p:spPr>
        <p:txBody>
          <a:bodyPr lIns="91435" tIns="45718" rIns="91435" bIns="45718"/>
          <a:lstStyle>
            <a:lvl1pPr defTabSz="912813" eaLnBrk="0" hangingPunct="0">
              <a:defRPr sz="2400">
                <a:solidFill>
                  <a:schemeClr val="tx2"/>
                </a:solidFill>
                <a:latin typeface="Comic Sans MS" charset="0"/>
                <a:ea typeface="ＭＳ Ｐゴシック" charset="0"/>
                <a:cs typeface="ＭＳ Ｐゴシック" charset="0"/>
              </a:defRPr>
            </a:lvl1pPr>
            <a:lvl2pPr marL="742950" indent="-285750" defTabSz="912813" eaLnBrk="0" hangingPunct="0">
              <a:defRPr sz="2400">
                <a:solidFill>
                  <a:schemeClr val="tx2"/>
                </a:solidFill>
                <a:latin typeface="Comic Sans MS" charset="0"/>
                <a:ea typeface="ＭＳ Ｐゴシック" charset="0"/>
              </a:defRPr>
            </a:lvl2pPr>
            <a:lvl3pPr marL="1143000" indent="-228600" defTabSz="912813" eaLnBrk="0" hangingPunct="0">
              <a:defRPr sz="2400">
                <a:solidFill>
                  <a:schemeClr val="tx2"/>
                </a:solidFill>
                <a:latin typeface="Comic Sans MS" charset="0"/>
                <a:ea typeface="ＭＳ Ｐゴシック" charset="0"/>
              </a:defRPr>
            </a:lvl3pPr>
            <a:lvl4pPr marL="1600200" indent="-228600" defTabSz="912813" eaLnBrk="0" hangingPunct="0">
              <a:defRPr sz="2400">
                <a:solidFill>
                  <a:schemeClr val="tx2"/>
                </a:solidFill>
                <a:latin typeface="Comic Sans MS" charset="0"/>
                <a:ea typeface="ＭＳ Ｐゴシック" charset="0"/>
              </a:defRPr>
            </a:lvl4pPr>
            <a:lvl5pPr marL="2057400" indent="-228600" defTabSz="912813" eaLnBrk="0" hangingPunct="0">
              <a:defRPr sz="2400">
                <a:solidFill>
                  <a:schemeClr val="tx2"/>
                </a:solidFill>
                <a:latin typeface="Comic Sans MS" charset="0"/>
                <a:ea typeface="ＭＳ Ｐゴシック" charset="0"/>
              </a:defRPr>
            </a:lvl5pPr>
            <a:lvl6pPr marL="2514600" indent="-228600" defTabSz="912813" eaLnBrk="0" fontAlgn="base" hangingPunct="0">
              <a:spcBef>
                <a:spcPct val="0"/>
              </a:spcBef>
              <a:spcAft>
                <a:spcPct val="0"/>
              </a:spcAft>
              <a:defRPr sz="2400">
                <a:solidFill>
                  <a:schemeClr val="tx2"/>
                </a:solidFill>
                <a:latin typeface="Comic Sans MS" charset="0"/>
                <a:ea typeface="ＭＳ Ｐゴシック" charset="0"/>
              </a:defRPr>
            </a:lvl6pPr>
            <a:lvl7pPr marL="2971800" indent="-228600" defTabSz="912813" eaLnBrk="0" fontAlgn="base" hangingPunct="0">
              <a:spcBef>
                <a:spcPct val="0"/>
              </a:spcBef>
              <a:spcAft>
                <a:spcPct val="0"/>
              </a:spcAft>
              <a:defRPr sz="2400">
                <a:solidFill>
                  <a:schemeClr val="tx2"/>
                </a:solidFill>
                <a:latin typeface="Comic Sans MS" charset="0"/>
                <a:ea typeface="ＭＳ Ｐゴシック" charset="0"/>
              </a:defRPr>
            </a:lvl7pPr>
            <a:lvl8pPr marL="3429000" indent="-228600" defTabSz="912813" eaLnBrk="0" fontAlgn="base" hangingPunct="0">
              <a:spcBef>
                <a:spcPct val="0"/>
              </a:spcBef>
              <a:spcAft>
                <a:spcPct val="0"/>
              </a:spcAft>
              <a:defRPr sz="2400">
                <a:solidFill>
                  <a:schemeClr val="tx2"/>
                </a:solidFill>
                <a:latin typeface="Comic Sans MS" charset="0"/>
                <a:ea typeface="ＭＳ Ｐゴシック" charset="0"/>
              </a:defRPr>
            </a:lvl8pPr>
            <a:lvl9pPr marL="3886200" indent="-228600" defTabSz="912813" eaLnBrk="0" fontAlgn="base" hangingPunct="0">
              <a:spcBef>
                <a:spcPct val="0"/>
              </a:spcBef>
              <a:spcAft>
                <a:spcPct val="0"/>
              </a:spcAft>
              <a:defRPr sz="2400">
                <a:solidFill>
                  <a:schemeClr val="tx2"/>
                </a:solidFill>
                <a:latin typeface="Comic Sans MS" charset="0"/>
                <a:ea typeface="ＭＳ Ｐゴシック" charset="0"/>
              </a:defRPr>
            </a:lvl9pPr>
          </a:lstStyle>
          <a:p>
            <a:pPr algn="just" eaLnBrk="1" hangingPunct="1">
              <a:defRPr/>
            </a:pPr>
            <a:r>
              <a:rPr lang="en-US" sz="1100" i="1" smtClean="0">
                <a:solidFill>
                  <a:srgbClr val="7F7F7F"/>
                </a:solidFill>
                <a:latin typeface="Arial" charset="0"/>
              </a:rPr>
              <a:t>July 4</a:t>
            </a:r>
            <a:r>
              <a:rPr lang="en-US" sz="1100" i="1" baseline="30000" smtClean="0">
                <a:solidFill>
                  <a:srgbClr val="7F7F7F"/>
                </a:solidFill>
                <a:latin typeface="Arial" charset="0"/>
              </a:rPr>
              <a:t>th</a:t>
            </a:r>
            <a:r>
              <a:rPr lang="en-US" sz="1100" i="1" smtClean="0">
                <a:solidFill>
                  <a:srgbClr val="7F7F7F"/>
                </a:solidFill>
                <a:latin typeface="Arial" charset="0"/>
              </a:rPr>
              <a:t> 2012  The Status of the Higgs Search    J. Incandela for the CMS COLLABORATION</a:t>
            </a:r>
          </a:p>
        </p:txBody>
      </p:sp>
      <p:pic>
        <p:nvPicPr>
          <p:cNvPr id="7" name="Picture 6"/>
          <p:cNvPicPr>
            <a:picLocks noChangeAspect="1" noChangeArrowheads="1"/>
          </p:cNvPicPr>
          <p:nvPr/>
        </p:nvPicPr>
        <p:blipFill>
          <a:blip r:embed="rId3" cstate="print"/>
          <a:srcRect l="18205" t="23021" r="17239" b="29629"/>
          <a:stretch>
            <a:fillRect/>
          </a:stretch>
        </p:blipFill>
        <p:spPr bwMode="auto">
          <a:xfrm>
            <a:off x="0" y="2"/>
            <a:ext cx="914400" cy="868679"/>
          </a:xfrm>
          <a:prstGeom prst="rect">
            <a:avLst/>
          </a:prstGeom>
          <a:noFill/>
          <a:ln w="9525" algn="ctr">
            <a:noFill/>
            <a:miter lim="800000"/>
            <a:headEnd/>
            <a:tailEnd/>
          </a:ln>
          <a:effectLst>
            <a:reflection blurRad="6350" stA="50000" endA="300" endPos="38500" dist="50800" dir="5400000" sy="-100000" algn="bl" rotWithShape="0"/>
          </a:effectLst>
        </p:spPr>
      </p:pic>
    </p:spTree>
  </p:cSld>
  <p:clrMap bg1="dk1" tx1="lt1" bg2="dk2" tx2="lt2" accent1="accent1" accent2="accent2" accent3="accent3" accent4="accent4" accent5="accent5" accent6="accent6" hlink="hlink" folHlink="folHlink"/>
  <p:sldLayoutIdLst>
    <p:sldLayoutId id="2147495427" r:id="rId1"/>
  </p:sldLayoutIdLst>
  <p:hf hdr="0" ftr="0" dt="0"/>
  <p:txStyles>
    <p:titleStyle>
      <a:lvl1pPr algn="r" rtl="0" eaLnBrk="0" fontAlgn="base" hangingPunct="0">
        <a:spcBef>
          <a:spcPct val="0"/>
        </a:spcBef>
        <a:spcAft>
          <a:spcPct val="0"/>
        </a:spcAft>
        <a:defRPr sz="4800" kern="1200" spc="-150">
          <a:solidFill>
            <a:srgbClr val="0D0D0D"/>
          </a:solidFill>
          <a:effectLst>
            <a:reflection blurRad="6350" stA="55000" endA="300" endPos="45500" dir="5400000" sy="-100000" algn="bl" rotWithShape="0"/>
          </a:effectLst>
          <a:latin typeface="+mj-lt"/>
          <a:ea typeface="ＭＳ Ｐゴシック" charset="0"/>
          <a:cs typeface="ＭＳ Ｐゴシック" charset="0"/>
        </a:defRPr>
      </a:lvl1pPr>
      <a:lvl2pPr algn="r" rtl="0" eaLnBrk="0" fontAlgn="base" hangingPunct="0">
        <a:spcBef>
          <a:spcPct val="0"/>
        </a:spcBef>
        <a:spcAft>
          <a:spcPct val="0"/>
        </a:spcAft>
        <a:defRPr sz="4800">
          <a:solidFill>
            <a:srgbClr val="0D0D0D"/>
          </a:solidFill>
          <a:latin typeface="Corbel" charset="0"/>
          <a:ea typeface="ＭＳ Ｐゴシック" charset="0"/>
          <a:cs typeface="ＭＳ Ｐゴシック" charset="0"/>
        </a:defRPr>
      </a:lvl2pPr>
      <a:lvl3pPr algn="r" rtl="0" eaLnBrk="0" fontAlgn="base" hangingPunct="0">
        <a:spcBef>
          <a:spcPct val="0"/>
        </a:spcBef>
        <a:spcAft>
          <a:spcPct val="0"/>
        </a:spcAft>
        <a:defRPr sz="4800">
          <a:solidFill>
            <a:srgbClr val="0D0D0D"/>
          </a:solidFill>
          <a:latin typeface="Corbel" charset="0"/>
          <a:ea typeface="ＭＳ Ｐゴシック" charset="0"/>
          <a:cs typeface="ＭＳ Ｐゴシック" charset="0"/>
        </a:defRPr>
      </a:lvl3pPr>
      <a:lvl4pPr algn="r" rtl="0" eaLnBrk="0" fontAlgn="base" hangingPunct="0">
        <a:spcBef>
          <a:spcPct val="0"/>
        </a:spcBef>
        <a:spcAft>
          <a:spcPct val="0"/>
        </a:spcAft>
        <a:defRPr sz="4800">
          <a:solidFill>
            <a:srgbClr val="0D0D0D"/>
          </a:solidFill>
          <a:latin typeface="Corbel" charset="0"/>
          <a:ea typeface="ＭＳ Ｐゴシック" charset="0"/>
          <a:cs typeface="ＭＳ Ｐゴシック" charset="0"/>
        </a:defRPr>
      </a:lvl4pPr>
      <a:lvl5pPr algn="r" rtl="0" eaLnBrk="0" fontAlgn="base" hangingPunct="0">
        <a:spcBef>
          <a:spcPct val="0"/>
        </a:spcBef>
        <a:spcAft>
          <a:spcPct val="0"/>
        </a:spcAft>
        <a:defRPr sz="4800">
          <a:solidFill>
            <a:srgbClr val="0D0D0D"/>
          </a:solidFill>
          <a:latin typeface="Corbel" charset="0"/>
          <a:ea typeface="ＭＳ Ｐゴシック" charset="0"/>
          <a:cs typeface="ＭＳ Ｐゴシック" charset="0"/>
        </a:defRPr>
      </a:lvl5pPr>
      <a:lvl6pPr marL="457177" algn="r" rtl="0" fontAlgn="base">
        <a:spcBef>
          <a:spcPct val="0"/>
        </a:spcBef>
        <a:spcAft>
          <a:spcPct val="0"/>
        </a:spcAft>
        <a:defRPr sz="4800">
          <a:solidFill>
            <a:srgbClr val="0D0D0D"/>
          </a:solidFill>
          <a:latin typeface="Corbel" charset="0"/>
          <a:ea typeface="ＭＳ Ｐゴシック" charset="0"/>
        </a:defRPr>
      </a:lvl6pPr>
      <a:lvl7pPr marL="914353" algn="r" rtl="0" fontAlgn="base">
        <a:spcBef>
          <a:spcPct val="0"/>
        </a:spcBef>
        <a:spcAft>
          <a:spcPct val="0"/>
        </a:spcAft>
        <a:defRPr sz="4800">
          <a:solidFill>
            <a:srgbClr val="0D0D0D"/>
          </a:solidFill>
          <a:latin typeface="Corbel" charset="0"/>
          <a:ea typeface="ＭＳ Ｐゴシック" charset="0"/>
        </a:defRPr>
      </a:lvl7pPr>
      <a:lvl8pPr marL="1371530" algn="r" rtl="0" fontAlgn="base">
        <a:spcBef>
          <a:spcPct val="0"/>
        </a:spcBef>
        <a:spcAft>
          <a:spcPct val="0"/>
        </a:spcAft>
        <a:defRPr sz="4800">
          <a:solidFill>
            <a:srgbClr val="0D0D0D"/>
          </a:solidFill>
          <a:latin typeface="Corbel" charset="0"/>
          <a:ea typeface="ＭＳ Ｐゴシック" charset="0"/>
        </a:defRPr>
      </a:lvl8pPr>
      <a:lvl9pPr marL="1828706" algn="r" rtl="0" fontAlgn="base">
        <a:spcBef>
          <a:spcPct val="0"/>
        </a:spcBef>
        <a:spcAft>
          <a:spcPct val="0"/>
        </a:spcAft>
        <a:defRPr sz="4800">
          <a:solidFill>
            <a:srgbClr val="0D0D0D"/>
          </a:solidFill>
          <a:latin typeface="Corbel" charset="0"/>
          <a:ea typeface="ＭＳ Ｐゴシック" charset="0"/>
        </a:defRPr>
      </a:lvl9pPr>
    </p:titleStyle>
    <p:bodyStyle>
      <a:lvl1pPr marL="317500" indent="-336550" algn="l" rtl="0" eaLnBrk="0" fontAlgn="base" hangingPunct="0">
        <a:spcBef>
          <a:spcPts val="300"/>
        </a:spcBef>
        <a:spcAft>
          <a:spcPct val="0"/>
        </a:spcAft>
        <a:buSzPct val="95000"/>
        <a:buFont typeface="Wingdings" pitchFamily="2" charset="2"/>
        <a:buChar char=""/>
        <a:defRPr sz="3000" kern="1200">
          <a:solidFill>
            <a:schemeClr val="bg1"/>
          </a:solidFill>
          <a:latin typeface="+mn-lt"/>
          <a:ea typeface="ＭＳ Ｐゴシック" charset="0"/>
          <a:cs typeface="ＭＳ Ｐゴシック" charset="0"/>
        </a:defRPr>
      </a:lvl1pPr>
      <a:lvl2pPr marL="555625" indent="-280988" algn="l" rtl="0" eaLnBrk="0" fontAlgn="base" hangingPunct="0">
        <a:spcBef>
          <a:spcPts val="300"/>
        </a:spcBef>
        <a:spcAft>
          <a:spcPct val="0"/>
        </a:spcAft>
        <a:buSzPct val="90000"/>
        <a:buFont typeface="Wingdings" pitchFamily="2" charset="2"/>
        <a:buChar char="§"/>
        <a:defRPr sz="2600" kern="1200">
          <a:solidFill>
            <a:srgbClr val="800000"/>
          </a:solidFill>
          <a:latin typeface="+mn-lt"/>
          <a:ea typeface="ＭＳ Ｐゴシック" charset="0"/>
          <a:cs typeface="+mn-cs"/>
        </a:defRPr>
      </a:lvl2pPr>
      <a:lvl3pPr marL="720725" indent="-225425" algn="l" rtl="0" eaLnBrk="0" fontAlgn="base" hangingPunct="0">
        <a:spcBef>
          <a:spcPts val="300"/>
        </a:spcBef>
        <a:spcAft>
          <a:spcPct val="0"/>
        </a:spcAft>
        <a:buFont typeface="Wingdings 2" pitchFamily="18" charset="2"/>
        <a:buChar char=""/>
        <a:defRPr sz="2400" kern="1200">
          <a:solidFill>
            <a:srgbClr val="000000"/>
          </a:solidFill>
          <a:latin typeface="+mn-lt"/>
          <a:ea typeface="ＭＳ Ｐゴシック" charset="0"/>
          <a:cs typeface="+mn-cs"/>
        </a:defRPr>
      </a:lvl3pPr>
      <a:lvl4pPr marL="985838" indent="-225425" algn="l" rtl="0" eaLnBrk="0" fontAlgn="base" hangingPunct="0">
        <a:spcBef>
          <a:spcPts val="300"/>
        </a:spcBef>
        <a:spcAft>
          <a:spcPct val="0"/>
        </a:spcAft>
        <a:buFont typeface="Wingdings 3" pitchFamily="18" charset="2"/>
        <a:buChar char=""/>
        <a:defRPr sz="2200" kern="1200">
          <a:solidFill>
            <a:srgbClr val="000090"/>
          </a:solidFill>
          <a:latin typeface="+mn-lt"/>
          <a:ea typeface="ＭＳ Ｐゴシック" charset="0"/>
          <a:cs typeface="+mn-cs"/>
        </a:defRPr>
      </a:lvl4pPr>
      <a:lvl5pPr marL="1131888" indent="-207963" algn="l" rtl="0" eaLnBrk="0" fontAlgn="base" hangingPunct="0">
        <a:spcBef>
          <a:spcPts val="300"/>
        </a:spcBef>
        <a:spcAft>
          <a:spcPct val="0"/>
        </a:spcAft>
        <a:buFont typeface="Wingdings 2" pitchFamily="18" charset="2"/>
        <a:buChar char=""/>
        <a:defRPr sz="2000" kern="1200">
          <a:solidFill>
            <a:schemeClr val="bg1"/>
          </a:solidFill>
          <a:latin typeface="+mn-lt"/>
          <a:ea typeface="ＭＳ Ｐゴシック" charset="0"/>
          <a:cs typeface="+mn-cs"/>
        </a:defRPr>
      </a:lvl5pPr>
      <a:lvl6pPr marL="1709228" indent="-210225"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175" indent="-182805"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119" indent="-182805"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064" indent="-182805"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011" algn="l" rtl="0" eaLnBrk="1" hangingPunct="1">
        <a:defRPr kern="1200">
          <a:solidFill>
            <a:schemeClr val="tx1"/>
          </a:solidFill>
          <a:latin typeface="+mn-lt"/>
          <a:ea typeface="+mn-ea"/>
          <a:cs typeface="+mn-cs"/>
        </a:defRPr>
      </a:lvl2pPr>
      <a:lvl3pPr marL="914024" algn="l" rtl="0" eaLnBrk="1" hangingPunct="1">
        <a:defRPr kern="1200">
          <a:solidFill>
            <a:schemeClr val="tx1"/>
          </a:solidFill>
          <a:latin typeface="+mn-lt"/>
          <a:ea typeface="+mn-ea"/>
          <a:cs typeface="+mn-cs"/>
        </a:defRPr>
      </a:lvl3pPr>
      <a:lvl4pPr marL="1371040" algn="l" rtl="0" eaLnBrk="1" hangingPunct="1">
        <a:defRPr kern="1200">
          <a:solidFill>
            <a:schemeClr val="tx1"/>
          </a:solidFill>
          <a:latin typeface="+mn-lt"/>
          <a:ea typeface="+mn-ea"/>
          <a:cs typeface="+mn-cs"/>
        </a:defRPr>
      </a:lvl4pPr>
      <a:lvl5pPr marL="1828052" algn="l" rtl="0" eaLnBrk="1" hangingPunct="1">
        <a:defRPr kern="1200">
          <a:solidFill>
            <a:schemeClr val="tx1"/>
          </a:solidFill>
          <a:latin typeface="+mn-lt"/>
          <a:ea typeface="+mn-ea"/>
          <a:cs typeface="+mn-cs"/>
        </a:defRPr>
      </a:lvl5pPr>
      <a:lvl6pPr marL="2285064" algn="l" rtl="0" eaLnBrk="1" hangingPunct="1">
        <a:defRPr kern="1200">
          <a:solidFill>
            <a:schemeClr val="tx1"/>
          </a:solidFill>
          <a:latin typeface="+mn-lt"/>
          <a:ea typeface="+mn-ea"/>
          <a:cs typeface="+mn-cs"/>
        </a:defRPr>
      </a:lvl6pPr>
      <a:lvl7pPr marL="2742079" algn="l" rtl="0" eaLnBrk="1" hangingPunct="1">
        <a:defRPr kern="1200">
          <a:solidFill>
            <a:schemeClr val="tx1"/>
          </a:solidFill>
          <a:latin typeface="+mn-lt"/>
          <a:ea typeface="+mn-ea"/>
          <a:cs typeface="+mn-cs"/>
        </a:defRPr>
      </a:lvl7pPr>
      <a:lvl8pPr marL="3199088" algn="l" rtl="0" eaLnBrk="1" hangingPunct="1">
        <a:defRPr kern="1200">
          <a:solidFill>
            <a:schemeClr val="tx1"/>
          </a:solidFill>
          <a:latin typeface="+mn-lt"/>
          <a:ea typeface="+mn-ea"/>
          <a:cs typeface="+mn-cs"/>
        </a:defRPr>
      </a:lvl8pPr>
      <a:lvl9pPr marL="3656104" algn="l" rtl="0" eaLnBrk="1" hangingPunct="1">
        <a:defRPr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Text Placeholder 12"/>
          <p:cNvSpPr>
            <a:spLocks noGrp="1"/>
          </p:cNvSpPr>
          <p:nvPr>
            <p:ph type="body" idx="1"/>
          </p:nvPr>
        </p:nvSpPr>
        <p:spPr bwMode="auto">
          <a:xfrm>
            <a:off x="228600" y="1179513"/>
            <a:ext cx="8686800" cy="55626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 name="Slide Number Placeholder 22"/>
          <p:cNvSpPr>
            <a:spLocks noGrp="1"/>
          </p:cNvSpPr>
          <p:nvPr>
            <p:ph type="sldNum" sz="quarter" idx="4"/>
          </p:nvPr>
        </p:nvSpPr>
        <p:spPr>
          <a:xfrm>
            <a:off x="8537575" y="6519863"/>
            <a:ext cx="609600" cy="365125"/>
          </a:xfrm>
          <a:prstGeom prst="rect">
            <a:avLst/>
          </a:prstGeom>
        </p:spPr>
        <p:txBody>
          <a:bodyPr vert="horz" wrap="square" lIns="91402" tIns="45702" rIns="91402" bIns="45702" numCol="1" anchor="b" anchorCtr="0" compatLnSpc="1">
            <a:prstTxWarp prst="textNoShape">
              <a:avLst/>
            </a:prstTxWarp>
          </a:bodyPr>
          <a:lstStyle>
            <a:lvl1pPr algn="r">
              <a:defRPr sz="1200">
                <a:solidFill>
                  <a:srgbClr val="000000"/>
                </a:solidFill>
                <a:latin typeface="Arial" pitchFamily="34" charset="0"/>
                <a:ea typeface="ＭＳ Ｐゴシック" charset="-128"/>
              </a:defRPr>
            </a:lvl1pPr>
          </a:lstStyle>
          <a:p>
            <a:pPr>
              <a:defRPr/>
            </a:pPr>
            <a:fld id="{4039E74E-8CA5-495E-AE1F-7E5BAFA255E0}" type="slidenum">
              <a:rPr lang="en-US"/>
              <a:pPr>
                <a:defRPr/>
              </a:pPr>
              <a:t>‹n.›</a:t>
            </a:fld>
            <a:endParaRPr lang="en-US"/>
          </a:p>
        </p:txBody>
      </p:sp>
      <p:sp>
        <p:nvSpPr>
          <p:cNvPr id="29" name="Title Placeholder 28"/>
          <p:cNvSpPr>
            <a:spLocks noGrp="1"/>
          </p:cNvSpPr>
          <p:nvPr>
            <p:ph type="title"/>
          </p:nvPr>
        </p:nvSpPr>
        <p:spPr>
          <a:xfrm>
            <a:off x="1066800" y="0"/>
            <a:ext cx="7467600" cy="914400"/>
          </a:xfrm>
          <a:prstGeom prst="rect">
            <a:avLst/>
          </a:prstGeom>
        </p:spPr>
        <p:txBody>
          <a:bodyPr vert="horz" lIns="91402" tIns="45702" rIns="91402" bIns="45702" rtlCol="0" anchor="ctr">
            <a:normAutofit/>
          </a:bodyPr>
          <a:lstStyle/>
          <a:p>
            <a:r>
              <a:rPr lang="en-US" dirty="0" smtClean="0"/>
              <a:t>Click to edit Master title style</a:t>
            </a:r>
            <a:endParaRPr lang="en-US" dirty="0"/>
          </a:p>
        </p:txBody>
      </p:sp>
      <p:sp>
        <p:nvSpPr>
          <p:cNvPr id="185349" name="Footer Placeholder 4"/>
          <p:cNvSpPr txBox="1">
            <a:spLocks/>
          </p:cNvSpPr>
          <p:nvPr/>
        </p:nvSpPr>
        <p:spPr bwMode="auto">
          <a:xfrm rot="-5400000">
            <a:off x="-2867025" y="3733800"/>
            <a:ext cx="5867400" cy="228600"/>
          </a:xfrm>
          <a:prstGeom prst="rect">
            <a:avLst/>
          </a:prstGeom>
          <a:noFill/>
          <a:ln>
            <a:noFill/>
          </a:ln>
          <a:extLst/>
        </p:spPr>
        <p:txBody>
          <a:bodyPr lIns="91435" tIns="45718" rIns="91435" bIns="45718"/>
          <a:lstStyle>
            <a:lvl1pPr defTabSz="912813" eaLnBrk="0" hangingPunct="0">
              <a:defRPr sz="2400">
                <a:solidFill>
                  <a:schemeClr val="tx2"/>
                </a:solidFill>
                <a:latin typeface="Comic Sans MS" charset="0"/>
                <a:ea typeface="ＭＳ Ｐゴシック" charset="0"/>
                <a:cs typeface="ＭＳ Ｐゴシック" charset="0"/>
              </a:defRPr>
            </a:lvl1pPr>
            <a:lvl2pPr marL="742950" indent="-285750" defTabSz="912813" eaLnBrk="0" hangingPunct="0">
              <a:defRPr sz="2400">
                <a:solidFill>
                  <a:schemeClr val="tx2"/>
                </a:solidFill>
                <a:latin typeface="Comic Sans MS" charset="0"/>
                <a:ea typeface="ＭＳ Ｐゴシック" charset="0"/>
              </a:defRPr>
            </a:lvl2pPr>
            <a:lvl3pPr marL="1143000" indent="-228600" defTabSz="912813" eaLnBrk="0" hangingPunct="0">
              <a:defRPr sz="2400">
                <a:solidFill>
                  <a:schemeClr val="tx2"/>
                </a:solidFill>
                <a:latin typeface="Comic Sans MS" charset="0"/>
                <a:ea typeface="ＭＳ Ｐゴシック" charset="0"/>
              </a:defRPr>
            </a:lvl3pPr>
            <a:lvl4pPr marL="1600200" indent="-228600" defTabSz="912813" eaLnBrk="0" hangingPunct="0">
              <a:defRPr sz="2400">
                <a:solidFill>
                  <a:schemeClr val="tx2"/>
                </a:solidFill>
                <a:latin typeface="Comic Sans MS" charset="0"/>
                <a:ea typeface="ＭＳ Ｐゴシック" charset="0"/>
              </a:defRPr>
            </a:lvl4pPr>
            <a:lvl5pPr marL="2057400" indent="-228600" defTabSz="912813" eaLnBrk="0" hangingPunct="0">
              <a:defRPr sz="2400">
                <a:solidFill>
                  <a:schemeClr val="tx2"/>
                </a:solidFill>
                <a:latin typeface="Comic Sans MS" charset="0"/>
                <a:ea typeface="ＭＳ Ｐゴシック" charset="0"/>
              </a:defRPr>
            </a:lvl5pPr>
            <a:lvl6pPr marL="2514600" indent="-228600" defTabSz="912813" eaLnBrk="0" fontAlgn="base" hangingPunct="0">
              <a:spcBef>
                <a:spcPct val="0"/>
              </a:spcBef>
              <a:spcAft>
                <a:spcPct val="0"/>
              </a:spcAft>
              <a:defRPr sz="2400">
                <a:solidFill>
                  <a:schemeClr val="tx2"/>
                </a:solidFill>
                <a:latin typeface="Comic Sans MS" charset="0"/>
                <a:ea typeface="ＭＳ Ｐゴシック" charset="0"/>
              </a:defRPr>
            </a:lvl6pPr>
            <a:lvl7pPr marL="2971800" indent="-228600" defTabSz="912813" eaLnBrk="0" fontAlgn="base" hangingPunct="0">
              <a:spcBef>
                <a:spcPct val="0"/>
              </a:spcBef>
              <a:spcAft>
                <a:spcPct val="0"/>
              </a:spcAft>
              <a:defRPr sz="2400">
                <a:solidFill>
                  <a:schemeClr val="tx2"/>
                </a:solidFill>
                <a:latin typeface="Comic Sans MS" charset="0"/>
                <a:ea typeface="ＭＳ Ｐゴシック" charset="0"/>
              </a:defRPr>
            </a:lvl7pPr>
            <a:lvl8pPr marL="3429000" indent="-228600" defTabSz="912813" eaLnBrk="0" fontAlgn="base" hangingPunct="0">
              <a:spcBef>
                <a:spcPct val="0"/>
              </a:spcBef>
              <a:spcAft>
                <a:spcPct val="0"/>
              </a:spcAft>
              <a:defRPr sz="2400">
                <a:solidFill>
                  <a:schemeClr val="tx2"/>
                </a:solidFill>
                <a:latin typeface="Comic Sans MS" charset="0"/>
                <a:ea typeface="ＭＳ Ｐゴシック" charset="0"/>
              </a:defRPr>
            </a:lvl8pPr>
            <a:lvl9pPr marL="3886200" indent="-228600" defTabSz="912813" eaLnBrk="0" fontAlgn="base" hangingPunct="0">
              <a:spcBef>
                <a:spcPct val="0"/>
              </a:spcBef>
              <a:spcAft>
                <a:spcPct val="0"/>
              </a:spcAft>
              <a:defRPr sz="2400">
                <a:solidFill>
                  <a:schemeClr val="tx2"/>
                </a:solidFill>
                <a:latin typeface="Comic Sans MS" charset="0"/>
                <a:ea typeface="ＭＳ Ｐゴシック" charset="0"/>
              </a:defRPr>
            </a:lvl9pPr>
          </a:lstStyle>
          <a:p>
            <a:pPr algn="just" eaLnBrk="1" hangingPunct="1">
              <a:defRPr/>
            </a:pPr>
            <a:r>
              <a:rPr lang="en-US" sz="1100" i="1" smtClean="0">
                <a:solidFill>
                  <a:srgbClr val="7F7F7F"/>
                </a:solidFill>
                <a:latin typeface="Arial" charset="0"/>
              </a:rPr>
              <a:t>July 4</a:t>
            </a:r>
            <a:r>
              <a:rPr lang="en-US" sz="1100" i="1" baseline="30000" smtClean="0">
                <a:solidFill>
                  <a:srgbClr val="7F7F7F"/>
                </a:solidFill>
                <a:latin typeface="Arial" charset="0"/>
              </a:rPr>
              <a:t>th</a:t>
            </a:r>
            <a:r>
              <a:rPr lang="en-US" sz="1100" i="1" smtClean="0">
                <a:solidFill>
                  <a:srgbClr val="7F7F7F"/>
                </a:solidFill>
                <a:latin typeface="Arial" charset="0"/>
              </a:rPr>
              <a:t> 2012  The Status of the Higgs Search    J. Incandela for the CMS COLLABORATION</a:t>
            </a:r>
          </a:p>
        </p:txBody>
      </p:sp>
      <p:pic>
        <p:nvPicPr>
          <p:cNvPr id="7" name="Picture 6"/>
          <p:cNvPicPr>
            <a:picLocks noChangeAspect="1" noChangeArrowheads="1"/>
          </p:cNvPicPr>
          <p:nvPr/>
        </p:nvPicPr>
        <p:blipFill>
          <a:blip r:embed="rId3" cstate="print"/>
          <a:srcRect l="18205" t="23021" r="17239" b="29629"/>
          <a:stretch>
            <a:fillRect/>
          </a:stretch>
        </p:blipFill>
        <p:spPr bwMode="auto">
          <a:xfrm>
            <a:off x="0" y="2"/>
            <a:ext cx="914400" cy="868679"/>
          </a:xfrm>
          <a:prstGeom prst="rect">
            <a:avLst/>
          </a:prstGeom>
          <a:noFill/>
          <a:ln w="9525" algn="ctr">
            <a:noFill/>
            <a:miter lim="800000"/>
            <a:headEnd/>
            <a:tailEnd/>
          </a:ln>
          <a:effectLst>
            <a:reflection blurRad="6350" stA="50000" endA="300" endPos="38500" dist="50800" dir="5400000" sy="-100000" algn="bl" rotWithShape="0"/>
          </a:effectLst>
        </p:spPr>
      </p:pic>
    </p:spTree>
  </p:cSld>
  <p:clrMap bg1="dk1" tx1="lt1" bg2="dk2" tx2="lt2" accent1="accent1" accent2="accent2" accent3="accent3" accent4="accent4" accent5="accent5" accent6="accent6" hlink="hlink" folHlink="folHlink"/>
  <p:sldLayoutIdLst>
    <p:sldLayoutId id="2147495428" r:id="rId1"/>
  </p:sldLayoutIdLst>
  <p:hf hdr="0" ftr="0" dt="0"/>
  <p:txStyles>
    <p:titleStyle>
      <a:lvl1pPr algn="r" rtl="0" eaLnBrk="0" fontAlgn="base" hangingPunct="0">
        <a:spcBef>
          <a:spcPct val="0"/>
        </a:spcBef>
        <a:spcAft>
          <a:spcPct val="0"/>
        </a:spcAft>
        <a:defRPr sz="4800" kern="1200" spc="-150">
          <a:solidFill>
            <a:srgbClr val="0D0D0D"/>
          </a:solidFill>
          <a:effectLst>
            <a:reflection blurRad="6350" stA="55000" endA="300" endPos="45500" dir="5400000" sy="-100000" algn="bl" rotWithShape="0"/>
          </a:effectLst>
          <a:latin typeface="+mj-lt"/>
          <a:ea typeface="ＭＳ Ｐゴシック" charset="0"/>
          <a:cs typeface="ＭＳ Ｐゴシック" charset="0"/>
        </a:defRPr>
      </a:lvl1pPr>
      <a:lvl2pPr algn="r" rtl="0" eaLnBrk="0" fontAlgn="base" hangingPunct="0">
        <a:spcBef>
          <a:spcPct val="0"/>
        </a:spcBef>
        <a:spcAft>
          <a:spcPct val="0"/>
        </a:spcAft>
        <a:defRPr sz="4800">
          <a:solidFill>
            <a:srgbClr val="0D0D0D"/>
          </a:solidFill>
          <a:latin typeface="Corbel" charset="0"/>
          <a:ea typeface="ＭＳ Ｐゴシック" charset="0"/>
          <a:cs typeface="ＭＳ Ｐゴシック" charset="0"/>
        </a:defRPr>
      </a:lvl2pPr>
      <a:lvl3pPr algn="r" rtl="0" eaLnBrk="0" fontAlgn="base" hangingPunct="0">
        <a:spcBef>
          <a:spcPct val="0"/>
        </a:spcBef>
        <a:spcAft>
          <a:spcPct val="0"/>
        </a:spcAft>
        <a:defRPr sz="4800">
          <a:solidFill>
            <a:srgbClr val="0D0D0D"/>
          </a:solidFill>
          <a:latin typeface="Corbel" charset="0"/>
          <a:ea typeface="ＭＳ Ｐゴシック" charset="0"/>
          <a:cs typeface="ＭＳ Ｐゴシック" charset="0"/>
        </a:defRPr>
      </a:lvl3pPr>
      <a:lvl4pPr algn="r" rtl="0" eaLnBrk="0" fontAlgn="base" hangingPunct="0">
        <a:spcBef>
          <a:spcPct val="0"/>
        </a:spcBef>
        <a:spcAft>
          <a:spcPct val="0"/>
        </a:spcAft>
        <a:defRPr sz="4800">
          <a:solidFill>
            <a:srgbClr val="0D0D0D"/>
          </a:solidFill>
          <a:latin typeface="Corbel" charset="0"/>
          <a:ea typeface="ＭＳ Ｐゴシック" charset="0"/>
          <a:cs typeface="ＭＳ Ｐゴシック" charset="0"/>
        </a:defRPr>
      </a:lvl4pPr>
      <a:lvl5pPr algn="r" rtl="0" eaLnBrk="0" fontAlgn="base" hangingPunct="0">
        <a:spcBef>
          <a:spcPct val="0"/>
        </a:spcBef>
        <a:spcAft>
          <a:spcPct val="0"/>
        </a:spcAft>
        <a:defRPr sz="4800">
          <a:solidFill>
            <a:srgbClr val="0D0D0D"/>
          </a:solidFill>
          <a:latin typeface="Corbel" charset="0"/>
          <a:ea typeface="ＭＳ Ｐゴシック" charset="0"/>
          <a:cs typeface="ＭＳ Ｐゴシック" charset="0"/>
        </a:defRPr>
      </a:lvl5pPr>
      <a:lvl6pPr marL="457177" algn="r" rtl="0" fontAlgn="base">
        <a:spcBef>
          <a:spcPct val="0"/>
        </a:spcBef>
        <a:spcAft>
          <a:spcPct val="0"/>
        </a:spcAft>
        <a:defRPr sz="4800">
          <a:solidFill>
            <a:srgbClr val="0D0D0D"/>
          </a:solidFill>
          <a:latin typeface="Corbel" charset="0"/>
          <a:ea typeface="ＭＳ Ｐゴシック" charset="0"/>
        </a:defRPr>
      </a:lvl6pPr>
      <a:lvl7pPr marL="914353" algn="r" rtl="0" fontAlgn="base">
        <a:spcBef>
          <a:spcPct val="0"/>
        </a:spcBef>
        <a:spcAft>
          <a:spcPct val="0"/>
        </a:spcAft>
        <a:defRPr sz="4800">
          <a:solidFill>
            <a:srgbClr val="0D0D0D"/>
          </a:solidFill>
          <a:latin typeface="Corbel" charset="0"/>
          <a:ea typeface="ＭＳ Ｐゴシック" charset="0"/>
        </a:defRPr>
      </a:lvl7pPr>
      <a:lvl8pPr marL="1371530" algn="r" rtl="0" fontAlgn="base">
        <a:spcBef>
          <a:spcPct val="0"/>
        </a:spcBef>
        <a:spcAft>
          <a:spcPct val="0"/>
        </a:spcAft>
        <a:defRPr sz="4800">
          <a:solidFill>
            <a:srgbClr val="0D0D0D"/>
          </a:solidFill>
          <a:latin typeface="Corbel" charset="0"/>
          <a:ea typeface="ＭＳ Ｐゴシック" charset="0"/>
        </a:defRPr>
      </a:lvl8pPr>
      <a:lvl9pPr marL="1828706" algn="r" rtl="0" fontAlgn="base">
        <a:spcBef>
          <a:spcPct val="0"/>
        </a:spcBef>
        <a:spcAft>
          <a:spcPct val="0"/>
        </a:spcAft>
        <a:defRPr sz="4800">
          <a:solidFill>
            <a:srgbClr val="0D0D0D"/>
          </a:solidFill>
          <a:latin typeface="Corbel" charset="0"/>
          <a:ea typeface="ＭＳ Ｐゴシック" charset="0"/>
        </a:defRPr>
      </a:lvl9pPr>
    </p:titleStyle>
    <p:bodyStyle>
      <a:lvl1pPr marL="317500" indent="-336550" algn="l" rtl="0" eaLnBrk="0" fontAlgn="base" hangingPunct="0">
        <a:spcBef>
          <a:spcPts val="300"/>
        </a:spcBef>
        <a:spcAft>
          <a:spcPct val="0"/>
        </a:spcAft>
        <a:buSzPct val="95000"/>
        <a:buFont typeface="Wingdings" pitchFamily="2" charset="2"/>
        <a:buChar char=""/>
        <a:defRPr sz="3000" kern="1200">
          <a:solidFill>
            <a:schemeClr val="bg1"/>
          </a:solidFill>
          <a:latin typeface="+mn-lt"/>
          <a:ea typeface="ＭＳ Ｐゴシック" charset="0"/>
          <a:cs typeface="ＭＳ Ｐゴシック" charset="0"/>
        </a:defRPr>
      </a:lvl1pPr>
      <a:lvl2pPr marL="555625" indent="-280988" algn="l" rtl="0" eaLnBrk="0" fontAlgn="base" hangingPunct="0">
        <a:spcBef>
          <a:spcPts val="300"/>
        </a:spcBef>
        <a:spcAft>
          <a:spcPct val="0"/>
        </a:spcAft>
        <a:buSzPct val="90000"/>
        <a:buFont typeface="Wingdings" pitchFamily="2" charset="2"/>
        <a:buChar char="§"/>
        <a:defRPr sz="2600" kern="1200">
          <a:solidFill>
            <a:srgbClr val="800000"/>
          </a:solidFill>
          <a:latin typeface="+mn-lt"/>
          <a:ea typeface="ＭＳ Ｐゴシック" charset="0"/>
          <a:cs typeface="+mn-cs"/>
        </a:defRPr>
      </a:lvl2pPr>
      <a:lvl3pPr marL="720725" indent="-225425" algn="l" rtl="0" eaLnBrk="0" fontAlgn="base" hangingPunct="0">
        <a:spcBef>
          <a:spcPts val="300"/>
        </a:spcBef>
        <a:spcAft>
          <a:spcPct val="0"/>
        </a:spcAft>
        <a:buFont typeface="Wingdings 2" pitchFamily="18" charset="2"/>
        <a:buChar char=""/>
        <a:defRPr sz="2400" kern="1200">
          <a:solidFill>
            <a:srgbClr val="000000"/>
          </a:solidFill>
          <a:latin typeface="+mn-lt"/>
          <a:ea typeface="ＭＳ Ｐゴシック" charset="0"/>
          <a:cs typeface="+mn-cs"/>
        </a:defRPr>
      </a:lvl3pPr>
      <a:lvl4pPr marL="985838" indent="-225425" algn="l" rtl="0" eaLnBrk="0" fontAlgn="base" hangingPunct="0">
        <a:spcBef>
          <a:spcPts val="300"/>
        </a:spcBef>
        <a:spcAft>
          <a:spcPct val="0"/>
        </a:spcAft>
        <a:buFont typeface="Wingdings 3" pitchFamily="18" charset="2"/>
        <a:buChar char=""/>
        <a:defRPr sz="2200" kern="1200">
          <a:solidFill>
            <a:srgbClr val="000090"/>
          </a:solidFill>
          <a:latin typeface="+mn-lt"/>
          <a:ea typeface="ＭＳ Ｐゴシック" charset="0"/>
          <a:cs typeface="+mn-cs"/>
        </a:defRPr>
      </a:lvl4pPr>
      <a:lvl5pPr marL="1131888" indent="-207963" algn="l" rtl="0" eaLnBrk="0" fontAlgn="base" hangingPunct="0">
        <a:spcBef>
          <a:spcPts val="300"/>
        </a:spcBef>
        <a:spcAft>
          <a:spcPct val="0"/>
        </a:spcAft>
        <a:buFont typeface="Wingdings 2" pitchFamily="18" charset="2"/>
        <a:buChar char=""/>
        <a:defRPr sz="2000" kern="1200">
          <a:solidFill>
            <a:schemeClr val="bg1"/>
          </a:solidFill>
          <a:latin typeface="+mn-lt"/>
          <a:ea typeface="ＭＳ Ｐゴシック" charset="0"/>
          <a:cs typeface="+mn-cs"/>
        </a:defRPr>
      </a:lvl5pPr>
      <a:lvl6pPr marL="1709228" indent="-210225"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175" indent="-182805"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119" indent="-182805"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064" indent="-182805"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011" algn="l" rtl="0" eaLnBrk="1" hangingPunct="1">
        <a:defRPr kern="1200">
          <a:solidFill>
            <a:schemeClr val="tx1"/>
          </a:solidFill>
          <a:latin typeface="+mn-lt"/>
          <a:ea typeface="+mn-ea"/>
          <a:cs typeface="+mn-cs"/>
        </a:defRPr>
      </a:lvl2pPr>
      <a:lvl3pPr marL="914024" algn="l" rtl="0" eaLnBrk="1" hangingPunct="1">
        <a:defRPr kern="1200">
          <a:solidFill>
            <a:schemeClr val="tx1"/>
          </a:solidFill>
          <a:latin typeface="+mn-lt"/>
          <a:ea typeface="+mn-ea"/>
          <a:cs typeface="+mn-cs"/>
        </a:defRPr>
      </a:lvl3pPr>
      <a:lvl4pPr marL="1371040" algn="l" rtl="0" eaLnBrk="1" hangingPunct="1">
        <a:defRPr kern="1200">
          <a:solidFill>
            <a:schemeClr val="tx1"/>
          </a:solidFill>
          <a:latin typeface="+mn-lt"/>
          <a:ea typeface="+mn-ea"/>
          <a:cs typeface="+mn-cs"/>
        </a:defRPr>
      </a:lvl4pPr>
      <a:lvl5pPr marL="1828052" algn="l" rtl="0" eaLnBrk="1" hangingPunct="1">
        <a:defRPr kern="1200">
          <a:solidFill>
            <a:schemeClr val="tx1"/>
          </a:solidFill>
          <a:latin typeface="+mn-lt"/>
          <a:ea typeface="+mn-ea"/>
          <a:cs typeface="+mn-cs"/>
        </a:defRPr>
      </a:lvl5pPr>
      <a:lvl6pPr marL="2285064" algn="l" rtl="0" eaLnBrk="1" hangingPunct="1">
        <a:defRPr kern="1200">
          <a:solidFill>
            <a:schemeClr val="tx1"/>
          </a:solidFill>
          <a:latin typeface="+mn-lt"/>
          <a:ea typeface="+mn-ea"/>
          <a:cs typeface="+mn-cs"/>
        </a:defRPr>
      </a:lvl6pPr>
      <a:lvl7pPr marL="2742079" algn="l" rtl="0" eaLnBrk="1" hangingPunct="1">
        <a:defRPr kern="1200">
          <a:solidFill>
            <a:schemeClr val="tx1"/>
          </a:solidFill>
          <a:latin typeface="+mn-lt"/>
          <a:ea typeface="+mn-ea"/>
          <a:cs typeface="+mn-cs"/>
        </a:defRPr>
      </a:lvl7pPr>
      <a:lvl8pPr marL="3199088" algn="l" rtl="0" eaLnBrk="1" hangingPunct="1">
        <a:defRPr kern="1200">
          <a:solidFill>
            <a:schemeClr val="tx1"/>
          </a:solidFill>
          <a:latin typeface="+mn-lt"/>
          <a:ea typeface="+mn-ea"/>
          <a:cs typeface="+mn-cs"/>
        </a:defRPr>
      </a:lvl8pPr>
      <a:lvl9pPr marL="3656104" algn="l" rtl="0" eaLnBrk="1" hangingPunct="1">
        <a:defRPr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D0FAC5"/>
            </a:gs>
            <a:gs pos="100000">
              <a:srgbClr val="E2EDC5"/>
            </a:gs>
          </a:gsLst>
          <a:lin ang="5400000" scaled="1"/>
        </a:gra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1066800" y="76200"/>
            <a:ext cx="7086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it-IT" smtClean="0"/>
              <a:t>Click to edit Master title style</a:t>
            </a:r>
          </a:p>
        </p:txBody>
      </p:sp>
      <p:sp>
        <p:nvSpPr>
          <p:cNvPr id="17411" name="Rectangle 3"/>
          <p:cNvSpPr>
            <a:spLocks noGrp="1" noChangeArrowheads="1"/>
          </p:cNvSpPr>
          <p:nvPr>
            <p:ph type="body" idx="1"/>
          </p:nvPr>
        </p:nvSpPr>
        <p:spPr bwMode="auto">
          <a:xfrm>
            <a:off x="179388" y="1600200"/>
            <a:ext cx="8785225"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pitchFamily="34" charset="0"/>
                <a:ea typeface="ＭＳ Ｐゴシック" charset="-128"/>
              </a:defRPr>
            </a:lvl1pPr>
          </a:lstStyle>
          <a:p>
            <a:pPr>
              <a:defRPr/>
            </a:pPr>
            <a:fld id="{FDBC5A97-5510-42E7-A3B0-BD5D4FFDD5F7}" type="slidenum">
              <a:rPr lang="it-IT"/>
              <a:pPr>
                <a:defRPr/>
              </a:pPr>
              <a:t>‹n.›</a:t>
            </a:fld>
            <a:endParaRPr lang="it-IT"/>
          </a:p>
        </p:txBody>
      </p:sp>
      <p:pic>
        <p:nvPicPr>
          <p:cNvPr id="17413" name="Picture 8"/>
          <p:cNvPicPr>
            <a:picLocks noChangeAspect="1" noChangeArrowheads="1"/>
          </p:cNvPicPr>
          <p:nvPr/>
        </p:nvPicPr>
        <p:blipFill>
          <a:blip r:embed="rId2" cstate="print"/>
          <a:srcRect/>
          <a:stretch>
            <a:fillRect/>
          </a:stretch>
        </p:blipFill>
        <p:spPr bwMode="auto">
          <a:xfrm>
            <a:off x="8153400" y="0"/>
            <a:ext cx="990600" cy="990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rgbClr val="FF0000"/>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rgbClr val="FF0000"/>
          </a:solidFill>
          <a:latin typeface="Arial"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rgbClr val="FF0000"/>
          </a:solidFill>
          <a:latin typeface="Arial"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rgbClr val="FF0000"/>
          </a:solidFill>
          <a:latin typeface="Arial"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rgbClr val="FF0000"/>
          </a:solidFill>
          <a:latin typeface="Arial" pitchFamily="34"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rgbClr val="FF0000"/>
          </a:solidFill>
          <a:latin typeface="Arial" pitchFamily="34" charset="0"/>
        </a:defRPr>
      </a:lvl6pPr>
      <a:lvl7pPr marL="914353" algn="ctr" rtl="0" fontAlgn="base">
        <a:spcBef>
          <a:spcPct val="0"/>
        </a:spcBef>
        <a:spcAft>
          <a:spcPct val="0"/>
        </a:spcAft>
        <a:defRPr sz="4400">
          <a:solidFill>
            <a:srgbClr val="FF0000"/>
          </a:solidFill>
          <a:latin typeface="Arial" pitchFamily="34" charset="0"/>
        </a:defRPr>
      </a:lvl7pPr>
      <a:lvl8pPr marL="1371530" algn="ctr" rtl="0" fontAlgn="base">
        <a:spcBef>
          <a:spcPct val="0"/>
        </a:spcBef>
        <a:spcAft>
          <a:spcPct val="0"/>
        </a:spcAft>
        <a:defRPr sz="4400">
          <a:solidFill>
            <a:srgbClr val="FF0000"/>
          </a:solidFill>
          <a:latin typeface="Arial" pitchFamily="34" charset="0"/>
        </a:defRPr>
      </a:lvl8pPr>
      <a:lvl9pPr marL="1828706" algn="ctr" rtl="0" fontAlgn="base">
        <a:spcBef>
          <a:spcPct val="0"/>
        </a:spcBef>
        <a:spcAft>
          <a:spcPct val="0"/>
        </a:spcAft>
        <a:defRPr sz="4400">
          <a:solidFill>
            <a:srgbClr val="FF0000"/>
          </a:solidFill>
          <a:latin typeface="Arial" pitchFamily="34" charset="0"/>
        </a:defRPr>
      </a:lvl9pPr>
    </p:titleStyle>
    <p:bodyStyle>
      <a:lvl1pPr marL="341313" indent="-341313" algn="l" rtl="0" eaLnBrk="0" fontAlgn="base" hangingPunct="0">
        <a:spcBef>
          <a:spcPct val="20000"/>
        </a:spcBef>
        <a:spcAft>
          <a:spcPct val="0"/>
        </a:spcAft>
        <a:buFont typeface="Wingdings" pitchFamily="2" charset="2"/>
        <a:buChar char="ü"/>
        <a:defRPr sz="3200">
          <a:solidFill>
            <a:schemeClr val="accent2"/>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Font typeface="Wingdings" pitchFamily="2" charset="2"/>
        <a:buChar char="Ø"/>
        <a:defRPr sz="2800">
          <a:solidFill>
            <a:srgbClr val="663300"/>
          </a:solidFill>
          <a:latin typeface="+mn-lt"/>
          <a:ea typeface="ＭＳ Ｐゴシック" pitchFamily="-107"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655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8" charset="0"/>
                <a:ea typeface="ＭＳ Ｐゴシック" pitchFamily="-107"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8" charset="0"/>
                <a:ea typeface="ＭＳ Ｐゴシック" pitchFamily="-107"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11A2FD4C-A9A9-49E9-BB6B-FA15A10C7A97}"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431" r:id="rId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128"/>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128"/>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128"/>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128"/>
          <a:cs typeface="Times New Roman" pitchFamily="18" charset="0"/>
        </a:defRPr>
      </a:lvl5pPr>
      <a:lvl6pPr marL="457177" algn="ctr" rtl="0" fontAlgn="base">
        <a:spcBef>
          <a:spcPct val="0"/>
        </a:spcBef>
        <a:spcAft>
          <a:spcPct val="0"/>
        </a:spcAft>
        <a:defRPr sz="4400">
          <a:solidFill>
            <a:schemeClr val="tx2"/>
          </a:solidFill>
          <a:latin typeface="Times New Roman" pitchFamily="18" charset="0"/>
          <a:cs typeface="Times New Roman" pitchFamily="18" charset="0"/>
        </a:defRPr>
      </a:lvl6pPr>
      <a:lvl7pPr marL="914353" algn="ctr" rtl="0" fontAlgn="base">
        <a:spcBef>
          <a:spcPct val="0"/>
        </a:spcBef>
        <a:spcAft>
          <a:spcPct val="0"/>
        </a:spcAft>
        <a:defRPr sz="4400">
          <a:solidFill>
            <a:schemeClr val="tx2"/>
          </a:solidFill>
          <a:latin typeface="Times New Roman" pitchFamily="18" charset="0"/>
          <a:cs typeface="Times New Roman" pitchFamily="18" charset="0"/>
        </a:defRPr>
      </a:lvl7pPr>
      <a:lvl8pPr marL="137153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706"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128"/>
          <a:cs typeface="+mn-cs"/>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cs typeface="+mn-cs"/>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cs typeface="+mn-cs"/>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cs typeface="+mn-cs"/>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cs typeface="+mn-cs"/>
        </a:defRPr>
      </a:lvl5pPr>
      <a:lvl6pPr marL="2514471" indent="-228588" algn="l" rtl="0" fontAlgn="base">
        <a:spcBef>
          <a:spcPct val="20000"/>
        </a:spcBef>
        <a:spcAft>
          <a:spcPct val="0"/>
        </a:spcAft>
        <a:buChar char="»"/>
        <a:defRPr sz="2000">
          <a:solidFill>
            <a:schemeClr val="tx1"/>
          </a:solidFill>
          <a:latin typeface="+mn-lt"/>
          <a:cs typeface="+mn-cs"/>
        </a:defRPr>
      </a:lvl6pPr>
      <a:lvl7pPr marL="2971648" indent="-228588" algn="l" rtl="0" fontAlgn="base">
        <a:spcBef>
          <a:spcPct val="20000"/>
        </a:spcBef>
        <a:spcAft>
          <a:spcPct val="0"/>
        </a:spcAft>
        <a:buChar char="»"/>
        <a:defRPr sz="2000">
          <a:solidFill>
            <a:schemeClr val="tx1"/>
          </a:solidFill>
          <a:latin typeface="+mn-lt"/>
          <a:cs typeface="+mn-cs"/>
        </a:defRPr>
      </a:lvl7pPr>
      <a:lvl8pPr marL="3428825" indent="-228588" algn="l" rtl="0" fontAlgn="base">
        <a:spcBef>
          <a:spcPct val="20000"/>
        </a:spcBef>
        <a:spcAft>
          <a:spcPct val="0"/>
        </a:spcAft>
        <a:buChar char="»"/>
        <a:defRPr sz="2000">
          <a:solidFill>
            <a:schemeClr val="tx1"/>
          </a:solidFill>
          <a:latin typeface="+mn-lt"/>
          <a:cs typeface="+mn-cs"/>
        </a:defRPr>
      </a:lvl8pPr>
      <a:lvl9pPr marL="3886001" indent="-228588"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665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8" charset="0"/>
                <a:ea typeface="ＭＳ Ｐゴシック" pitchFamily="-107"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8" charset="0"/>
                <a:ea typeface="ＭＳ Ｐゴシック" pitchFamily="-107"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78165B09-8FB2-45BD-8E55-CD56358CF446}"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432" r:id="rId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177" algn="ctr" rtl="0" fontAlgn="base">
        <a:spcBef>
          <a:spcPct val="0"/>
        </a:spcBef>
        <a:spcAft>
          <a:spcPct val="0"/>
        </a:spcAft>
        <a:defRPr sz="4400">
          <a:solidFill>
            <a:schemeClr val="tx2"/>
          </a:solidFill>
          <a:latin typeface="Times New Roman" pitchFamily="18" charset="0"/>
          <a:cs typeface="Times New Roman" pitchFamily="18" charset="0"/>
        </a:defRPr>
      </a:lvl6pPr>
      <a:lvl7pPr marL="914353" algn="ctr" rtl="0" fontAlgn="base">
        <a:spcBef>
          <a:spcPct val="0"/>
        </a:spcBef>
        <a:spcAft>
          <a:spcPct val="0"/>
        </a:spcAft>
        <a:defRPr sz="4400">
          <a:solidFill>
            <a:schemeClr val="tx2"/>
          </a:solidFill>
          <a:latin typeface="Times New Roman" pitchFamily="18" charset="0"/>
          <a:cs typeface="Times New Roman" pitchFamily="18" charset="0"/>
        </a:defRPr>
      </a:lvl7pPr>
      <a:lvl8pPr marL="137153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706"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1363" indent="-284163" algn="l" rtl="0" eaLnBrk="0" fontAlgn="base" hangingPunct="0">
        <a:spcBef>
          <a:spcPct val="20000"/>
        </a:spcBef>
        <a:spcAft>
          <a:spcPct val="0"/>
        </a:spcAft>
        <a:buChar char="–"/>
        <a:defRPr sz="2800">
          <a:solidFill>
            <a:schemeClr val="tx1"/>
          </a:solidFill>
          <a:latin typeface="+mn-lt"/>
          <a:ea typeface="Times New Roman" pitchFamily="-107" charset="0"/>
          <a:cs typeface="+mn-cs"/>
        </a:defRPr>
      </a:lvl2pPr>
      <a:lvl3pPr marL="1141413" indent="-227013" algn="l" rtl="0" eaLnBrk="0" fontAlgn="base" hangingPunct="0">
        <a:spcBef>
          <a:spcPct val="20000"/>
        </a:spcBef>
        <a:spcAft>
          <a:spcPct val="0"/>
        </a:spcAft>
        <a:buChar char="•"/>
        <a:defRPr sz="2400">
          <a:solidFill>
            <a:schemeClr val="tx1"/>
          </a:solidFill>
          <a:latin typeface="+mn-lt"/>
          <a:ea typeface="Times New Roman" pitchFamily="-107" charset="0"/>
          <a:cs typeface="+mn-cs"/>
        </a:defRPr>
      </a:lvl3pPr>
      <a:lvl4pPr marL="1598613" indent="-227013" algn="l" rtl="0" eaLnBrk="0" fontAlgn="base" hangingPunct="0">
        <a:spcBef>
          <a:spcPct val="20000"/>
        </a:spcBef>
        <a:spcAft>
          <a:spcPct val="0"/>
        </a:spcAft>
        <a:buChar char="–"/>
        <a:defRPr sz="2000">
          <a:solidFill>
            <a:schemeClr val="tx1"/>
          </a:solidFill>
          <a:latin typeface="+mn-lt"/>
          <a:ea typeface="Times New Roman" pitchFamily="-107" charset="0"/>
          <a:cs typeface="+mn-cs"/>
        </a:defRPr>
      </a:lvl4pPr>
      <a:lvl5pPr marL="2055813" indent="-227013" algn="l" rtl="0" eaLnBrk="0" fontAlgn="base" hangingPunct="0">
        <a:spcBef>
          <a:spcPct val="20000"/>
        </a:spcBef>
        <a:spcAft>
          <a:spcPct val="0"/>
        </a:spcAft>
        <a:buChar char="»"/>
        <a:defRPr sz="2000">
          <a:solidFill>
            <a:schemeClr val="tx1"/>
          </a:solidFill>
          <a:latin typeface="+mn-lt"/>
          <a:ea typeface="Times New Roman" pitchFamily="-107" charset="0"/>
          <a:cs typeface="+mn-cs"/>
        </a:defRPr>
      </a:lvl5pPr>
      <a:lvl6pPr marL="2514471" indent="-228588" algn="l" rtl="0" fontAlgn="base">
        <a:spcBef>
          <a:spcPct val="20000"/>
        </a:spcBef>
        <a:spcAft>
          <a:spcPct val="0"/>
        </a:spcAft>
        <a:buChar char="»"/>
        <a:defRPr sz="2000">
          <a:solidFill>
            <a:schemeClr val="tx1"/>
          </a:solidFill>
          <a:latin typeface="+mn-lt"/>
          <a:cs typeface="+mn-cs"/>
        </a:defRPr>
      </a:lvl6pPr>
      <a:lvl7pPr marL="2971648" indent="-228588" algn="l" rtl="0" fontAlgn="base">
        <a:spcBef>
          <a:spcPct val="20000"/>
        </a:spcBef>
        <a:spcAft>
          <a:spcPct val="0"/>
        </a:spcAft>
        <a:buChar char="»"/>
        <a:defRPr sz="2000">
          <a:solidFill>
            <a:schemeClr val="tx1"/>
          </a:solidFill>
          <a:latin typeface="+mn-lt"/>
          <a:cs typeface="+mn-cs"/>
        </a:defRPr>
      </a:lvl7pPr>
      <a:lvl8pPr marL="3428825" indent="-228588" algn="l" rtl="0" fontAlgn="base">
        <a:spcBef>
          <a:spcPct val="20000"/>
        </a:spcBef>
        <a:spcAft>
          <a:spcPct val="0"/>
        </a:spcAft>
        <a:buChar char="»"/>
        <a:defRPr sz="2000">
          <a:solidFill>
            <a:schemeClr val="tx1"/>
          </a:solidFill>
          <a:latin typeface="+mn-lt"/>
          <a:cs typeface="+mn-cs"/>
        </a:defRPr>
      </a:lvl8pPr>
      <a:lvl9pPr marL="3886001" indent="-228588"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73" tIns="45687" rIns="91373" bIns="45687" numCol="1" anchor="ctr" anchorCtr="0" compatLnSpc="1">
            <a:prstTxWarp prst="textNoShape">
              <a:avLst/>
            </a:prstTxWarp>
          </a:bodyPr>
          <a:lstStyle/>
          <a:p>
            <a:pPr lvl="0"/>
            <a:r>
              <a:rPr lang="en-US" smtClean="0"/>
              <a:t>Click to edit Master title style</a:t>
            </a:r>
          </a:p>
        </p:txBody>
      </p:sp>
      <p:sp>
        <p:nvSpPr>
          <p:cNvPr id="675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73" tIns="45687" rIns="91373" bIns="4568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3" tIns="45687" rIns="91373" bIns="45687" numCol="1" anchor="t" anchorCtr="0" compatLnSpc="1">
            <a:prstTxWarp prst="textNoShape">
              <a:avLst/>
            </a:prstTxWarp>
          </a:bodyPr>
          <a:lstStyle>
            <a:lvl1pPr algn="l">
              <a:defRPr sz="1400">
                <a:solidFill>
                  <a:srgbClr val="000000"/>
                </a:solidFill>
                <a:latin typeface="Times New Roman" pitchFamily="1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3" tIns="45687" rIns="91373" bIns="45687" numCol="1" anchor="t" anchorCtr="0" compatLnSpc="1">
            <a:prstTxWarp prst="textNoShape">
              <a:avLst/>
            </a:prstTxWarp>
          </a:bodyPr>
          <a:lstStyle>
            <a:lvl1pPr algn="ctr">
              <a:defRPr sz="1400">
                <a:solidFill>
                  <a:srgbClr val="000000"/>
                </a:solidFill>
                <a:latin typeface="Times New Roman" pitchFamily="1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3" tIns="45687" rIns="91373" bIns="45687"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C931416D-BAB6-4D02-9526-CA5BED3F82E3}"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09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869" algn="ctr" rtl="0" fontAlgn="base">
        <a:spcBef>
          <a:spcPct val="0"/>
        </a:spcBef>
        <a:spcAft>
          <a:spcPct val="0"/>
        </a:spcAft>
        <a:defRPr sz="4400">
          <a:solidFill>
            <a:schemeClr val="tx2"/>
          </a:solidFill>
          <a:latin typeface="Times New Roman" pitchFamily="18" charset="0"/>
          <a:cs typeface="Times New Roman" pitchFamily="18" charset="0"/>
        </a:defRPr>
      </a:lvl6pPr>
      <a:lvl7pPr marL="913743" algn="ctr" rtl="0" fontAlgn="base">
        <a:spcBef>
          <a:spcPct val="0"/>
        </a:spcBef>
        <a:spcAft>
          <a:spcPct val="0"/>
        </a:spcAft>
        <a:defRPr sz="4400">
          <a:solidFill>
            <a:schemeClr val="tx2"/>
          </a:solidFill>
          <a:latin typeface="Times New Roman" pitchFamily="18" charset="0"/>
          <a:cs typeface="Times New Roman" pitchFamily="18" charset="0"/>
        </a:defRPr>
      </a:lvl7pPr>
      <a:lvl8pPr marL="1370620" algn="ctr" rtl="0" fontAlgn="base">
        <a:spcBef>
          <a:spcPct val="0"/>
        </a:spcBef>
        <a:spcAft>
          <a:spcPct val="0"/>
        </a:spcAft>
        <a:defRPr sz="4400">
          <a:solidFill>
            <a:schemeClr val="tx2"/>
          </a:solidFill>
          <a:latin typeface="Times New Roman" pitchFamily="18" charset="0"/>
          <a:cs typeface="Times New Roman" pitchFamily="18" charset="0"/>
        </a:defRPr>
      </a:lvl8pPr>
      <a:lvl9pPr marL="1827491"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38138" indent="-338138"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38188" indent="-280988" algn="l" rtl="0" eaLnBrk="0" fontAlgn="base" hangingPunct="0">
        <a:spcBef>
          <a:spcPct val="20000"/>
        </a:spcBef>
        <a:spcAft>
          <a:spcPct val="0"/>
        </a:spcAft>
        <a:buChar char="–"/>
        <a:defRPr sz="2800">
          <a:solidFill>
            <a:schemeClr val="tx1"/>
          </a:solidFill>
          <a:latin typeface="+mn-lt"/>
          <a:ea typeface="Times New Roman" pitchFamily="-107" charset="0"/>
          <a:cs typeface="+mn-cs"/>
        </a:defRPr>
      </a:lvl2pPr>
      <a:lvl3pPr marL="1138238" indent="-223838" algn="l" rtl="0" eaLnBrk="0" fontAlgn="base" hangingPunct="0">
        <a:spcBef>
          <a:spcPct val="20000"/>
        </a:spcBef>
        <a:spcAft>
          <a:spcPct val="0"/>
        </a:spcAft>
        <a:buChar char="•"/>
        <a:defRPr sz="2400">
          <a:solidFill>
            <a:schemeClr val="tx1"/>
          </a:solidFill>
          <a:latin typeface="+mn-lt"/>
          <a:ea typeface="Times New Roman" pitchFamily="-107" charset="0"/>
          <a:cs typeface="+mn-cs"/>
        </a:defRPr>
      </a:lvl3pPr>
      <a:lvl4pPr marL="1595438" indent="-223838" algn="l" rtl="0" eaLnBrk="0" fontAlgn="base" hangingPunct="0">
        <a:spcBef>
          <a:spcPct val="20000"/>
        </a:spcBef>
        <a:spcAft>
          <a:spcPct val="0"/>
        </a:spcAft>
        <a:buChar char="–"/>
        <a:defRPr sz="2000">
          <a:solidFill>
            <a:schemeClr val="tx1"/>
          </a:solidFill>
          <a:latin typeface="+mn-lt"/>
          <a:ea typeface="Times New Roman" pitchFamily="-107" charset="0"/>
          <a:cs typeface="+mn-cs"/>
        </a:defRPr>
      </a:lvl4pPr>
      <a:lvl5pPr marL="2052638" indent="-223838" algn="l" rtl="0" eaLnBrk="0" fontAlgn="base" hangingPunct="0">
        <a:spcBef>
          <a:spcPct val="20000"/>
        </a:spcBef>
        <a:spcAft>
          <a:spcPct val="0"/>
        </a:spcAft>
        <a:buChar char="»"/>
        <a:defRPr sz="2000">
          <a:solidFill>
            <a:schemeClr val="tx1"/>
          </a:solidFill>
          <a:latin typeface="+mn-lt"/>
          <a:ea typeface="Times New Roman" pitchFamily="-107" charset="0"/>
          <a:cs typeface="+mn-cs"/>
        </a:defRPr>
      </a:lvl5pPr>
      <a:lvl6pPr marL="2512802" indent="-228434" algn="l" rtl="0" fontAlgn="base">
        <a:spcBef>
          <a:spcPct val="20000"/>
        </a:spcBef>
        <a:spcAft>
          <a:spcPct val="0"/>
        </a:spcAft>
        <a:buChar char="»"/>
        <a:defRPr sz="2000">
          <a:solidFill>
            <a:schemeClr val="tx1"/>
          </a:solidFill>
          <a:latin typeface="+mn-lt"/>
          <a:cs typeface="+mn-cs"/>
        </a:defRPr>
      </a:lvl6pPr>
      <a:lvl7pPr marL="2969672" indent="-228434" algn="l" rtl="0" fontAlgn="base">
        <a:spcBef>
          <a:spcPct val="20000"/>
        </a:spcBef>
        <a:spcAft>
          <a:spcPct val="0"/>
        </a:spcAft>
        <a:buChar char="»"/>
        <a:defRPr sz="2000">
          <a:solidFill>
            <a:schemeClr val="tx1"/>
          </a:solidFill>
          <a:latin typeface="+mn-lt"/>
          <a:cs typeface="+mn-cs"/>
        </a:defRPr>
      </a:lvl7pPr>
      <a:lvl8pPr marL="3426547" indent="-228434" algn="l" rtl="0" fontAlgn="base">
        <a:spcBef>
          <a:spcPct val="20000"/>
        </a:spcBef>
        <a:spcAft>
          <a:spcPct val="0"/>
        </a:spcAft>
        <a:buChar char="»"/>
        <a:defRPr sz="2000">
          <a:solidFill>
            <a:schemeClr val="tx1"/>
          </a:solidFill>
          <a:latin typeface="+mn-lt"/>
          <a:cs typeface="+mn-cs"/>
        </a:defRPr>
      </a:lvl8pPr>
      <a:lvl9pPr marL="3883415" indent="-228434"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743" rtl="0" eaLnBrk="1" latinLnBrk="0" hangingPunct="1">
        <a:defRPr sz="1800" kern="1200">
          <a:solidFill>
            <a:schemeClr val="tx1"/>
          </a:solidFill>
          <a:latin typeface="+mn-lt"/>
          <a:ea typeface="+mn-ea"/>
          <a:cs typeface="+mn-cs"/>
        </a:defRPr>
      </a:lvl1pPr>
      <a:lvl2pPr marL="456869" algn="l" defTabSz="913743" rtl="0" eaLnBrk="1" latinLnBrk="0" hangingPunct="1">
        <a:defRPr sz="1800" kern="1200">
          <a:solidFill>
            <a:schemeClr val="tx1"/>
          </a:solidFill>
          <a:latin typeface="+mn-lt"/>
          <a:ea typeface="+mn-ea"/>
          <a:cs typeface="+mn-cs"/>
        </a:defRPr>
      </a:lvl2pPr>
      <a:lvl3pPr marL="913743" algn="l" defTabSz="913743" rtl="0" eaLnBrk="1" latinLnBrk="0" hangingPunct="1">
        <a:defRPr sz="1800" kern="1200">
          <a:solidFill>
            <a:schemeClr val="tx1"/>
          </a:solidFill>
          <a:latin typeface="+mn-lt"/>
          <a:ea typeface="+mn-ea"/>
          <a:cs typeface="+mn-cs"/>
        </a:defRPr>
      </a:lvl3pPr>
      <a:lvl4pPr marL="1370620" algn="l" defTabSz="913743" rtl="0" eaLnBrk="1" latinLnBrk="0" hangingPunct="1">
        <a:defRPr sz="1800" kern="1200">
          <a:solidFill>
            <a:schemeClr val="tx1"/>
          </a:solidFill>
          <a:latin typeface="+mn-lt"/>
          <a:ea typeface="+mn-ea"/>
          <a:cs typeface="+mn-cs"/>
        </a:defRPr>
      </a:lvl4pPr>
      <a:lvl5pPr marL="1827491" algn="l" defTabSz="913743" rtl="0" eaLnBrk="1" latinLnBrk="0" hangingPunct="1">
        <a:defRPr sz="1800" kern="1200">
          <a:solidFill>
            <a:schemeClr val="tx1"/>
          </a:solidFill>
          <a:latin typeface="+mn-lt"/>
          <a:ea typeface="+mn-ea"/>
          <a:cs typeface="+mn-cs"/>
        </a:defRPr>
      </a:lvl5pPr>
      <a:lvl6pPr marL="2284362" algn="l" defTabSz="913743" rtl="0" eaLnBrk="1" latinLnBrk="0" hangingPunct="1">
        <a:defRPr sz="1800" kern="1200">
          <a:solidFill>
            <a:schemeClr val="tx1"/>
          </a:solidFill>
          <a:latin typeface="+mn-lt"/>
          <a:ea typeface="+mn-ea"/>
          <a:cs typeface="+mn-cs"/>
        </a:defRPr>
      </a:lvl6pPr>
      <a:lvl7pPr marL="2741238" algn="l" defTabSz="913743" rtl="0" eaLnBrk="1" latinLnBrk="0" hangingPunct="1">
        <a:defRPr sz="1800" kern="1200">
          <a:solidFill>
            <a:schemeClr val="tx1"/>
          </a:solidFill>
          <a:latin typeface="+mn-lt"/>
          <a:ea typeface="+mn-ea"/>
          <a:cs typeface="+mn-cs"/>
        </a:defRPr>
      </a:lvl7pPr>
      <a:lvl8pPr marL="3198104" algn="l" defTabSz="913743" rtl="0" eaLnBrk="1" latinLnBrk="0" hangingPunct="1">
        <a:defRPr sz="1800" kern="1200">
          <a:solidFill>
            <a:schemeClr val="tx1"/>
          </a:solidFill>
          <a:latin typeface="+mn-lt"/>
          <a:ea typeface="+mn-ea"/>
          <a:cs typeface="+mn-cs"/>
        </a:defRPr>
      </a:lvl8pPr>
      <a:lvl9pPr marL="3654982" algn="l" defTabSz="913743"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E9BAB199-1CF9-4144-801B-60063DB5E956}"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094" r:id="rId1"/>
    <p:sldLayoutId id="2147495095" r:id="rId2"/>
    <p:sldLayoutId id="2147495096" r:id="rId3"/>
    <p:sldLayoutId id="2147495097" r:id="rId4"/>
    <p:sldLayoutId id="2147495098" r:id="rId5"/>
    <p:sldLayoutId id="2147495099" r:id="rId6"/>
    <p:sldLayoutId id="2147495100" r:id="rId7"/>
    <p:sldLayoutId id="2147495101" r:id="rId8"/>
    <p:sldLayoutId id="2147495102" r:id="rId9"/>
    <p:sldLayoutId id="2147495103" r:id="rId10"/>
    <p:sldLayoutId id="2147495104" r:id="rId11"/>
    <p:sldLayoutId id="2147495105"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177" algn="ctr" rtl="0" fontAlgn="base">
        <a:spcBef>
          <a:spcPct val="0"/>
        </a:spcBef>
        <a:spcAft>
          <a:spcPct val="0"/>
        </a:spcAft>
        <a:defRPr sz="4400">
          <a:solidFill>
            <a:schemeClr val="tx2"/>
          </a:solidFill>
          <a:latin typeface="Times New Roman" pitchFamily="18" charset="0"/>
          <a:cs typeface="Times New Roman" pitchFamily="18" charset="0"/>
        </a:defRPr>
      </a:lvl6pPr>
      <a:lvl7pPr marL="914353" algn="ctr" rtl="0" fontAlgn="base">
        <a:spcBef>
          <a:spcPct val="0"/>
        </a:spcBef>
        <a:spcAft>
          <a:spcPct val="0"/>
        </a:spcAft>
        <a:defRPr sz="4400">
          <a:solidFill>
            <a:schemeClr val="tx2"/>
          </a:solidFill>
          <a:latin typeface="Times New Roman" pitchFamily="18" charset="0"/>
          <a:cs typeface="Times New Roman" pitchFamily="18" charset="0"/>
        </a:defRPr>
      </a:lvl7pPr>
      <a:lvl8pPr marL="137153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706"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1363" indent="-284163"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413" indent="-227013"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613" indent="-227013"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813" indent="-227013"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471" indent="-228588" algn="l" rtl="0" fontAlgn="base">
        <a:spcBef>
          <a:spcPct val="20000"/>
        </a:spcBef>
        <a:spcAft>
          <a:spcPct val="0"/>
        </a:spcAft>
        <a:buChar char="»"/>
        <a:defRPr sz="2000">
          <a:solidFill>
            <a:schemeClr val="tx1"/>
          </a:solidFill>
          <a:latin typeface="+mn-lt"/>
          <a:cs typeface="+mn-cs"/>
        </a:defRPr>
      </a:lvl6pPr>
      <a:lvl7pPr marL="2971648" indent="-228588" algn="l" rtl="0" fontAlgn="base">
        <a:spcBef>
          <a:spcPct val="20000"/>
        </a:spcBef>
        <a:spcAft>
          <a:spcPct val="0"/>
        </a:spcAft>
        <a:buChar char="»"/>
        <a:defRPr sz="2000">
          <a:solidFill>
            <a:schemeClr val="tx1"/>
          </a:solidFill>
          <a:latin typeface="+mn-lt"/>
          <a:cs typeface="+mn-cs"/>
        </a:defRPr>
      </a:lvl7pPr>
      <a:lvl8pPr marL="3428825" indent="-228588" algn="l" rtl="0" fontAlgn="base">
        <a:spcBef>
          <a:spcPct val="20000"/>
        </a:spcBef>
        <a:spcAft>
          <a:spcPct val="0"/>
        </a:spcAft>
        <a:buChar char="»"/>
        <a:defRPr sz="2000">
          <a:solidFill>
            <a:schemeClr val="tx1"/>
          </a:solidFill>
          <a:latin typeface="+mn-lt"/>
          <a:cs typeface="+mn-cs"/>
        </a:defRPr>
      </a:lvl8pPr>
      <a:lvl9pPr marL="3886001" indent="-228588"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4018" name="Rectangle 8"/>
          <p:cNvSpPr>
            <a:spLocks noChangeArrowheads="1"/>
          </p:cNvSpPr>
          <p:nvPr/>
        </p:nvSpPr>
        <p:spPr bwMode="gray">
          <a:xfrm>
            <a:off x="609600" y="990600"/>
            <a:ext cx="8226425" cy="31750"/>
          </a:xfrm>
          <a:prstGeom prst="rect">
            <a:avLst/>
          </a:prstGeom>
          <a:gradFill rotWithShape="1">
            <a:gsLst>
              <a:gs pos="0">
                <a:srgbClr val="FF0000"/>
              </a:gs>
              <a:gs pos="100000">
                <a:srgbClr val="FFFF66"/>
              </a:gs>
            </a:gsLst>
            <a:lin ang="0" scaled="1"/>
          </a:gradFill>
          <a:ln w="9525">
            <a:noFill/>
            <a:miter lim="800000"/>
            <a:headEnd/>
            <a:tailEnd/>
          </a:ln>
        </p:spPr>
        <p:txBody>
          <a:bodyPr wrap="none" lIns="91435" tIns="45718" rIns="91435" bIns="45718" anchor="ctr"/>
          <a:lstStyle/>
          <a:p>
            <a:pPr algn="ctr" defTabSz="455613">
              <a:defRPr/>
            </a:pPr>
            <a:endParaRPr kumimoji="1" lang="en-GB">
              <a:solidFill>
                <a:srgbClr val="000000"/>
              </a:solidFill>
              <a:latin typeface="Arial" pitchFamily="34" charset="0"/>
              <a:ea typeface="ＭＳ Ｐゴシック" charset="-128"/>
            </a:endParaRPr>
          </a:p>
        </p:txBody>
      </p:sp>
      <p:sp>
        <p:nvSpPr>
          <p:cNvPr id="70659" name="Rectangle 9"/>
          <p:cNvSpPr>
            <a:spLocks noGrp="1" noChangeArrowheads="1"/>
          </p:cNvSpPr>
          <p:nvPr>
            <p:ph type="title"/>
          </p:nvPr>
        </p:nvSpPr>
        <p:spPr bwMode="auto">
          <a:xfrm>
            <a:off x="533400" y="0"/>
            <a:ext cx="8382000" cy="838200"/>
          </a:xfrm>
          <a:prstGeom prst="rect">
            <a:avLst/>
          </a:prstGeom>
          <a:noFill/>
          <a:ln w="9525">
            <a:noFill/>
            <a:miter lim="800000"/>
            <a:headEnd/>
            <a:tailEnd/>
          </a:ln>
        </p:spPr>
        <p:txBody>
          <a:bodyPr vert="horz" wrap="square" lIns="91435" tIns="45718" rIns="91435" bIns="45718" numCol="1" anchor="b" anchorCtr="0" compatLnSpc="1">
            <a:prstTxWarp prst="textNoShape">
              <a:avLst/>
            </a:prstTxWarp>
          </a:bodyPr>
          <a:lstStyle/>
          <a:p>
            <a:pPr lvl="0"/>
            <a:r>
              <a:rPr lang="en-US" smtClean="0"/>
              <a:t>Click to edit Master title style</a:t>
            </a:r>
          </a:p>
        </p:txBody>
      </p:sp>
      <p:sp>
        <p:nvSpPr>
          <p:cNvPr id="70660" name="Rectangle 10"/>
          <p:cNvSpPr>
            <a:spLocks noGrp="1" noChangeArrowheads="1"/>
          </p:cNvSpPr>
          <p:nvPr>
            <p:ph type="body" idx="1"/>
          </p:nvPr>
        </p:nvSpPr>
        <p:spPr bwMode="auto">
          <a:xfrm>
            <a:off x="381000" y="1447800"/>
            <a:ext cx="8574088" cy="468471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95106" r:id="rId1"/>
    <p:sldLayoutId id="2147495107" r:id="rId2"/>
    <p:sldLayoutId id="2147495108" r:id="rId3"/>
    <p:sldLayoutId id="2147495109" r:id="rId4"/>
    <p:sldLayoutId id="2147495110" r:id="rId5"/>
    <p:sldLayoutId id="2147495111" r:id="rId6"/>
    <p:sldLayoutId id="2147495112" r:id="rId7"/>
    <p:sldLayoutId id="2147495113" r:id="rId8"/>
    <p:sldLayoutId id="2147495114" r:id="rId9"/>
    <p:sldLayoutId id="2147495115" r:id="rId10"/>
    <p:sldLayoutId id="2147495116" r:id="rId11"/>
    <p:sldLayoutId id="2147495117" r:id="rId12"/>
    <p:sldLayoutId id="2147495118" r:id="rId13"/>
  </p:sldLayoutIdLst>
  <p:hf sldNum="0" hdr="0"/>
  <p:txStyles>
    <p:titleStyle>
      <a:lvl1pPr algn="ctr" rtl="0" eaLnBrk="0" fontAlgn="base" hangingPunct="0">
        <a:spcBef>
          <a:spcPct val="0"/>
        </a:spcBef>
        <a:spcAft>
          <a:spcPct val="0"/>
        </a:spcAft>
        <a:defRPr sz="4400">
          <a:solidFill>
            <a:srgbClr val="FFFF66"/>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FFF66"/>
          </a:solidFill>
          <a:latin typeface="Tahoma" charset="0"/>
          <a:ea typeface="ＭＳ Ｐゴシック" charset="-128"/>
          <a:cs typeface="ＭＳ Ｐゴシック" charset="-128"/>
        </a:defRPr>
      </a:lvl2pPr>
      <a:lvl3pPr algn="ctr" rtl="0" eaLnBrk="0" fontAlgn="base" hangingPunct="0">
        <a:spcBef>
          <a:spcPct val="0"/>
        </a:spcBef>
        <a:spcAft>
          <a:spcPct val="0"/>
        </a:spcAft>
        <a:defRPr sz="4400">
          <a:solidFill>
            <a:srgbClr val="FFFF66"/>
          </a:solidFill>
          <a:latin typeface="Tahoma" charset="0"/>
          <a:ea typeface="ＭＳ Ｐゴシック" charset="-128"/>
          <a:cs typeface="ＭＳ Ｐゴシック" charset="-128"/>
        </a:defRPr>
      </a:lvl3pPr>
      <a:lvl4pPr algn="ctr" rtl="0" eaLnBrk="0" fontAlgn="base" hangingPunct="0">
        <a:spcBef>
          <a:spcPct val="0"/>
        </a:spcBef>
        <a:spcAft>
          <a:spcPct val="0"/>
        </a:spcAft>
        <a:defRPr sz="4400">
          <a:solidFill>
            <a:srgbClr val="FFFF66"/>
          </a:solidFill>
          <a:latin typeface="Tahoma" charset="0"/>
          <a:ea typeface="ＭＳ Ｐゴシック" charset="-128"/>
          <a:cs typeface="ＭＳ Ｐゴシック" charset="-128"/>
        </a:defRPr>
      </a:lvl4pPr>
      <a:lvl5pPr algn="ctr" rtl="0" eaLnBrk="0" fontAlgn="base" hangingPunct="0">
        <a:spcBef>
          <a:spcPct val="0"/>
        </a:spcBef>
        <a:spcAft>
          <a:spcPct val="0"/>
        </a:spcAft>
        <a:defRPr sz="4400">
          <a:solidFill>
            <a:srgbClr val="FFFF66"/>
          </a:solidFill>
          <a:latin typeface="Tahoma" charset="0"/>
          <a:ea typeface="ＭＳ Ｐゴシック" charset="-128"/>
          <a:cs typeface="ＭＳ Ｐゴシック" charset="-128"/>
        </a:defRPr>
      </a:lvl5pPr>
      <a:lvl6pPr marL="457177" algn="ctr" rtl="0" fontAlgn="base">
        <a:spcBef>
          <a:spcPct val="0"/>
        </a:spcBef>
        <a:spcAft>
          <a:spcPct val="0"/>
        </a:spcAft>
        <a:defRPr sz="4400">
          <a:solidFill>
            <a:srgbClr val="FFFF66"/>
          </a:solidFill>
          <a:latin typeface="Tahoma" charset="0"/>
        </a:defRPr>
      </a:lvl6pPr>
      <a:lvl7pPr marL="914353" algn="ctr" rtl="0" fontAlgn="base">
        <a:spcBef>
          <a:spcPct val="0"/>
        </a:spcBef>
        <a:spcAft>
          <a:spcPct val="0"/>
        </a:spcAft>
        <a:defRPr sz="4400">
          <a:solidFill>
            <a:srgbClr val="FFFF66"/>
          </a:solidFill>
          <a:latin typeface="Tahoma" charset="0"/>
        </a:defRPr>
      </a:lvl7pPr>
      <a:lvl8pPr marL="1371530" algn="ctr" rtl="0" fontAlgn="base">
        <a:spcBef>
          <a:spcPct val="0"/>
        </a:spcBef>
        <a:spcAft>
          <a:spcPct val="0"/>
        </a:spcAft>
        <a:defRPr sz="4400">
          <a:solidFill>
            <a:srgbClr val="FFFF66"/>
          </a:solidFill>
          <a:latin typeface="Tahoma" charset="0"/>
        </a:defRPr>
      </a:lvl8pPr>
      <a:lvl9pPr marL="1828706" algn="ctr" rtl="0" fontAlgn="base">
        <a:spcBef>
          <a:spcPct val="0"/>
        </a:spcBef>
        <a:spcAft>
          <a:spcPct val="0"/>
        </a:spcAft>
        <a:defRPr sz="4400">
          <a:solidFill>
            <a:srgbClr val="FFFF66"/>
          </a:solidFill>
          <a:latin typeface="Tahoma" charset="0"/>
        </a:defRPr>
      </a:lvl9pPr>
    </p:titleStyle>
    <p:bodyStyle>
      <a:lvl1pPr marL="341313" indent="-341313" algn="l" rtl="0" eaLnBrk="0" fontAlgn="base" hangingPunct="0">
        <a:spcBef>
          <a:spcPct val="20000"/>
        </a:spcBef>
        <a:spcAft>
          <a:spcPct val="0"/>
        </a:spcAft>
        <a:buClr>
          <a:srgbClr val="FFFF66"/>
        </a:buClr>
        <a:buSzPct val="60000"/>
        <a:buFont typeface="Wingdings" pitchFamily="2" charset="2"/>
        <a:buChar char="l"/>
        <a:defRPr sz="3200">
          <a:solidFill>
            <a:schemeClr val="bg1"/>
          </a:solidFill>
          <a:latin typeface="+mn-lt"/>
          <a:ea typeface="ＭＳ Ｐゴシック" charset="-128"/>
          <a:cs typeface="ＭＳ Ｐゴシック" charset="-128"/>
        </a:defRPr>
      </a:lvl1pPr>
      <a:lvl2pPr marL="741363" indent="-284163" algn="l" rtl="0" eaLnBrk="0" fontAlgn="base" hangingPunct="0">
        <a:spcBef>
          <a:spcPct val="20000"/>
        </a:spcBef>
        <a:spcAft>
          <a:spcPct val="0"/>
        </a:spcAft>
        <a:buClr>
          <a:schemeClr val="hlink"/>
        </a:buClr>
        <a:buSzPct val="55000"/>
        <a:buFont typeface="Wingdings" pitchFamily="2" charset="2"/>
        <a:buChar char="n"/>
        <a:defRPr sz="2800">
          <a:solidFill>
            <a:srgbClr val="FFFF66"/>
          </a:solidFill>
          <a:latin typeface="+mn-lt"/>
          <a:ea typeface="ＭＳ Ｐゴシック" charset="-128"/>
        </a:defRPr>
      </a:lvl2pPr>
      <a:lvl3pPr marL="1141413" indent="-227013" algn="l" rtl="0" eaLnBrk="0" fontAlgn="base" hangingPunct="0">
        <a:spcBef>
          <a:spcPct val="20000"/>
        </a:spcBef>
        <a:spcAft>
          <a:spcPct val="0"/>
        </a:spcAft>
        <a:buClr>
          <a:srgbClr val="CCFFFF"/>
        </a:buClr>
        <a:buSzPct val="50000"/>
        <a:buFont typeface="Wingdings" pitchFamily="2" charset="2"/>
        <a:buChar char="l"/>
        <a:defRPr sz="2400">
          <a:solidFill>
            <a:srgbClr val="CCFFFF"/>
          </a:solidFill>
          <a:latin typeface="+mn-lt"/>
          <a:ea typeface="ＭＳ Ｐゴシック" charset="-128"/>
        </a:defRPr>
      </a:lvl3pPr>
      <a:lvl4pPr marL="1598613" indent="-227013" algn="l" rtl="0" eaLnBrk="0" fontAlgn="base" hangingPunct="0">
        <a:spcBef>
          <a:spcPct val="20000"/>
        </a:spcBef>
        <a:spcAft>
          <a:spcPct val="0"/>
        </a:spcAft>
        <a:buClr>
          <a:schemeClr val="bg1"/>
        </a:buClr>
        <a:buSzPct val="55000"/>
        <a:buFont typeface="Wingdings" pitchFamily="2" charset="2"/>
        <a:buChar char="n"/>
        <a:defRPr sz="2000">
          <a:solidFill>
            <a:schemeClr val="hlink"/>
          </a:solidFill>
          <a:latin typeface="+mn-lt"/>
          <a:ea typeface="ＭＳ Ｐゴシック" charset="-128"/>
        </a:defRPr>
      </a:lvl4pPr>
      <a:lvl5pPr marL="2055813" indent="-227013" algn="l" rtl="0" eaLnBrk="0" fontAlgn="base" hangingPunct="0">
        <a:spcBef>
          <a:spcPct val="20000"/>
        </a:spcBef>
        <a:spcAft>
          <a:spcPct val="0"/>
        </a:spcAft>
        <a:buClr>
          <a:schemeClr val="accent1"/>
        </a:buClr>
        <a:buSzPct val="50000"/>
        <a:buFont typeface="Wingdings" pitchFamily="2" charset="2"/>
        <a:buChar char="n"/>
        <a:defRPr sz="2000">
          <a:solidFill>
            <a:schemeClr val="bg1"/>
          </a:solidFill>
          <a:latin typeface="+mn-lt"/>
          <a:ea typeface="ＭＳ Ｐゴシック" charset="-128"/>
        </a:defRPr>
      </a:lvl5pPr>
      <a:lvl6pPr marL="2514471" indent="-228588" algn="l" rtl="0" fontAlgn="base">
        <a:spcBef>
          <a:spcPct val="20000"/>
        </a:spcBef>
        <a:spcAft>
          <a:spcPct val="0"/>
        </a:spcAft>
        <a:buClr>
          <a:schemeClr val="accent1"/>
        </a:buClr>
        <a:buSzPct val="50000"/>
        <a:buFont typeface="Wingdings" charset="2"/>
        <a:buChar char="n"/>
        <a:defRPr sz="2000">
          <a:solidFill>
            <a:schemeClr val="bg1"/>
          </a:solidFill>
          <a:latin typeface="+mn-lt"/>
          <a:ea typeface="ＭＳ Ｐゴシック" charset="-128"/>
        </a:defRPr>
      </a:lvl6pPr>
      <a:lvl7pPr marL="2971648" indent="-228588" algn="l" rtl="0" fontAlgn="base">
        <a:spcBef>
          <a:spcPct val="20000"/>
        </a:spcBef>
        <a:spcAft>
          <a:spcPct val="0"/>
        </a:spcAft>
        <a:buClr>
          <a:schemeClr val="accent1"/>
        </a:buClr>
        <a:buSzPct val="50000"/>
        <a:buFont typeface="Wingdings" charset="2"/>
        <a:buChar char="n"/>
        <a:defRPr sz="2000">
          <a:solidFill>
            <a:schemeClr val="bg1"/>
          </a:solidFill>
          <a:latin typeface="+mn-lt"/>
          <a:ea typeface="ＭＳ Ｐゴシック" charset="-128"/>
        </a:defRPr>
      </a:lvl7pPr>
      <a:lvl8pPr marL="3428825" indent="-228588" algn="l" rtl="0" fontAlgn="base">
        <a:spcBef>
          <a:spcPct val="20000"/>
        </a:spcBef>
        <a:spcAft>
          <a:spcPct val="0"/>
        </a:spcAft>
        <a:buClr>
          <a:schemeClr val="accent1"/>
        </a:buClr>
        <a:buSzPct val="50000"/>
        <a:buFont typeface="Wingdings" charset="2"/>
        <a:buChar char="n"/>
        <a:defRPr sz="2000">
          <a:solidFill>
            <a:schemeClr val="bg1"/>
          </a:solidFill>
          <a:latin typeface="+mn-lt"/>
          <a:ea typeface="ＭＳ Ｐゴシック" charset="-128"/>
        </a:defRPr>
      </a:lvl8pPr>
      <a:lvl9pPr marL="3886001" indent="-228588" algn="l" rtl="0" fontAlgn="base">
        <a:spcBef>
          <a:spcPct val="20000"/>
        </a:spcBef>
        <a:spcAft>
          <a:spcPct val="0"/>
        </a:spcAft>
        <a:buClr>
          <a:schemeClr val="accent1"/>
        </a:buClr>
        <a:buSzPct val="50000"/>
        <a:buFont typeface="Wingdings" charset="2"/>
        <a:buChar char="n"/>
        <a:defRPr sz="2000">
          <a:solidFill>
            <a:schemeClr val="bg1"/>
          </a:solidFill>
          <a:latin typeface="+mn-lt"/>
          <a:ea typeface="ＭＳ Ｐゴシック" charset="-128"/>
        </a:defRPr>
      </a:lvl9pPr>
    </p:bodyStyle>
    <p:otherStyle>
      <a:defPPr>
        <a:defRPr lang="it-IT"/>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68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68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charset="-128"/>
              </a:defRPr>
            </a:lvl1pPr>
          </a:lstStyle>
          <a:p>
            <a:pPr>
              <a:defRPr/>
            </a:pPr>
            <a:fld id="{B45191B2-FA42-4780-9D9A-735E543A53ED}" type="datetimeFigureOut">
              <a:rPr lang="en-US"/>
              <a:pPr>
                <a:defRPr/>
              </a:pPr>
              <a:t>11/25/14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a:defRPr/>
            </a:pPr>
            <a:fld id="{9FDFAFC5-350E-4349-AAB1-47B84386F3B2}"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434" r:id="rId1"/>
    <p:sldLayoutId id="2147495435" r:id="rId2"/>
    <p:sldLayoutId id="2147495436" r:id="rId3"/>
    <p:sldLayoutId id="2147495437" r:id="rId4"/>
    <p:sldLayoutId id="2147495438" r:id="rId5"/>
    <p:sldLayoutId id="2147495439" r:id="rId6"/>
    <p:sldLayoutId id="2147495440" r:id="rId7"/>
    <p:sldLayoutId id="2147495441" r:id="rId8"/>
    <p:sldLayoutId id="2147495442" r:id="rId9"/>
    <p:sldLayoutId id="2147495443" r:id="rId10"/>
    <p:sldLayoutId id="214749544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5pPr>
      <a:lvl6pPr marL="457200" algn="ctr" rtl="0" fontAlgn="base">
        <a:spcBef>
          <a:spcPct val="0"/>
        </a:spcBef>
        <a:spcAft>
          <a:spcPct val="0"/>
        </a:spcAft>
        <a:defRPr sz="4400">
          <a:solidFill>
            <a:schemeClr val="tx1"/>
          </a:solidFill>
          <a:latin typeface="Calibri" pitchFamily="34" charset="0"/>
          <a:ea typeface="ＭＳ Ｐゴシック" charset="-128"/>
        </a:defRPr>
      </a:lvl6pPr>
      <a:lvl7pPr marL="914400" algn="ctr" rtl="0" fontAlgn="base">
        <a:spcBef>
          <a:spcPct val="0"/>
        </a:spcBef>
        <a:spcAft>
          <a:spcPct val="0"/>
        </a:spcAft>
        <a:defRPr sz="4400">
          <a:solidFill>
            <a:schemeClr val="tx1"/>
          </a:solidFill>
          <a:latin typeface="Calibri" pitchFamily="34" charset="0"/>
          <a:ea typeface="ＭＳ Ｐゴシック" charset="-128"/>
        </a:defRPr>
      </a:lvl7pPr>
      <a:lvl8pPr marL="1371600" algn="ctr" rtl="0" fontAlgn="base">
        <a:spcBef>
          <a:spcPct val="0"/>
        </a:spcBef>
        <a:spcAft>
          <a:spcPct val="0"/>
        </a:spcAft>
        <a:defRPr sz="4400">
          <a:solidFill>
            <a:schemeClr val="tx1"/>
          </a:solidFill>
          <a:latin typeface="Calibri" pitchFamily="34" charset="0"/>
          <a:ea typeface="ＭＳ Ｐゴシック" charset="-128"/>
        </a:defRPr>
      </a:lvl8pPr>
      <a:lvl9pPr marL="1828800" algn="ctr" rtl="0" fontAlgn="base">
        <a:spcBef>
          <a:spcPct val="0"/>
        </a:spcBef>
        <a:spcAft>
          <a:spcPct val="0"/>
        </a:spcAft>
        <a:defRPr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27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A74D4B7E-873B-4C29-98F8-5EF7DE749D3F}"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119" r:id="rId1"/>
    <p:sldLayoutId id="2147495120" r:id="rId2"/>
    <p:sldLayoutId id="2147495121" r:id="rId3"/>
    <p:sldLayoutId id="2147495122" r:id="rId4"/>
    <p:sldLayoutId id="2147495123" r:id="rId5"/>
    <p:sldLayoutId id="2147495124" r:id="rId6"/>
    <p:sldLayoutId id="2147495125" r:id="rId7"/>
    <p:sldLayoutId id="2147495126" r:id="rId8"/>
    <p:sldLayoutId id="2147495127" r:id="rId9"/>
    <p:sldLayoutId id="2147495128" r:id="rId10"/>
    <p:sldLayoutId id="2147495129" r:id="rId11"/>
    <p:sldLayoutId id="214749513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37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69E890D0-04D7-49E7-9089-EB4D4180BEA5}"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131" r:id="rId1"/>
    <p:sldLayoutId id="2147495132" r:id="rId2"/>
    <p:sldLayoutId id="2147495133" r:id="rId3"/>
    <p:sldLayoutId id="2147495134" r:id="rId4"/>
    <p:sldLayoutId id="2147495135" r:id="rId5"/>
    <p:sldLayoutId id="2147495136" r:id="rId6"/>
    <p:sldLayoutId id="2147495137" r:id="rId7"/>
    <p:sldLayoutId id="2147495138" r:id="rId8"/>
    <p:sldLayoutId id="2147495139" r:id="rId9"/>
    <p:sldLayoutId id="2147495140" r:id="rId10"/>
    <p:sldLayoutId id="2147495141" r:id="rId11"/>
    <p:sldLayoutId id="2147495142"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CBB6AFFC-CB72-42B5-95ED-B094C08C4FF2}"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143" r:id="rId1"/>
    <p:sldLayoutId id="2147495144" r:id="rId2"/>
    <p:sldLayoutId id="2147495145" r:id="rId3"/>
    <p:sldLayoutId id="2147495146" r:id="rId4"/>
    <p:sldLayoutId id="2147495147" r:id="rId5"/>
    <p:sldLayoutId id="2147495148" r:id="rId6"/>
    <p:sldLayoutId id="2147495149" r:id="rId7"/>
    <p:sldLayoutId id="2147495150" r:id="rId8"/>
    <p:sldLayoutId id="2147495151" r:id="rId9"/>
    <p:sldLayoutId id="2147495152" r:id="rId10"/>
    <p:sldLayoutId id="2147495153" r:id="rId11"/>
    <p:sldLayoutId id="2147495154"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42D872B3-30B4-4574-A6FD-6C0A0E6656BF}"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155" r:id="rId1"/>
    <p:sldLayoutId id="2147495156" r:id="rId2"/>
    <p:sldLayoutId id="2147495157" r:id="rId3"/>
    <p:sldLayoutId id="2147495158" r:id="rId4"/>
    <p:sldLayoutId id="2147495159" r:id="rId5"/>
    <p:sldLayoutId id="2147495160" r:id="rId6"/>
    <p:sldLayoutId id="2147495161" r:id="rId7"/>
    <p:sldLayoutId id="2147495162" r:id="rId8"/>
    <p:sldLayoutId id="2147495163" r:id="rId9"/>
    <p:sldLayoutId id="2147495164" r:id="rId10"/>
    <p:sldLayoutId id="2147495165" r:id="rId11"/>
    <p:sldLayoutId id="2147495166"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928688" y="0"/>
            <a:ext cx="7758112" cy="5715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endParaRPr lang="en-GB" smtClean="0"/>
          </a:p>
        </p:txBody>
      </p:sp>
      <p:sp>
        <p:nvSpPr>
          <p:cNvPr id="18435" name="Text Placeholder 2"/>
          <p:cNvSpPr>
            <a:spLocks noGrp="1"/>
          </p:cNvSpPr>
          <p:nvPr>
            <p:ph type="body" idx="1"/>
          </p:nvPr>
        </p:nvSpPr>
        <p:spPr bwMode="auto">
          <a:xfrm>
            <a:off x="142875" y="714375"/>
            <a:ext cx="8858250" cy="5411788"/>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32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200">
          <a:solidFill>
            <a:schemeClr val="tx1"/>
          </a:solidFill>
          <a:latin typeface="Comic Sans MS" pitchFamily="66" charset="0"/>
          <a:ea typeface="ＭＳ Ｐゴシック" pitchFamily="-107" charset="-128"/>
          <a:cs typeface="ＭＳ Ｐゴシック" pitchFamily="-107" charset="-128"/>
        </a:defRPr>
      </a:lvl2pPr>
      <a:lvl3pPr algn="ctr" rtl="0" eaLnBrk="0" fontAlgn="base" hangingPunct="0">
        <a:spcBef>
          <a:spcPct val="0"/>
        </a:spcBef>
        <a:spcAft>
          <a:spcPct val="0"/>
        </a:spcAft>
        <a:defRPr sz="3200">
          <a:solidFill>
            <a:schemeClr val="tx1"/>
          </a:solidFill>
          <a:latin typeface="Comic Sans MS" pitchFamily="66" charset="0"/>
          <a:ea typeface="ＭＳ Ｐゴシック" pitchFamily="-107" charset="-128"/>
          <a:cs typeface="ＭＳ Ｐゴシック" pitchFamily="-107" charset="-128"/>
        </a:defRPr>
      </a:lvl3pPr>
      <a:lvl4pPr algn="ctr" rtl="0" eaLnBrk="0" fontAlgn="base" hangingPunct="0">
        <a:spcBef>
          <a:spcPct val="0"/>
        </a:spcBef>
        <a:spcAft>
          <a:spcPct val="0"/>
        </a:spcAft>
        <a:defRPr sz="3200">
          <a:solidFill>
            <a:schemeClr val="tx1"/>
          </a:solidFill>
          <a:latin typeface="Comic Sans MS" pitchFamily="66" charset="0"/>
          <a:ea typeface="ＭＳ Ｐゴシック" pitchFamily="-107" charset="-128"/>
          <a:cs typeface="ＭＳ Ｐゴシック" pitchFamily="-107" charset="-128"/>
        </a:defRPr>
      </a:lvl4pPr>
      <a:lvl5pPr algn="ctr" rtl="0" eaLnBrk="0" fontAlgn="base" hangingPunct="0">
        <a:spcBef>
          <a:spcPct val="0"/>
        </a:spcBef>
        <a:spcAft>
          <a:spcPct val="0"/>
        </a:spcAft>
        <a:defRPr sz="3200">
          <a:solidFill>
            <a:schemeClr val="tx1"/>
          </a:solidFill>
          <a:latin typeface="Comic Sans MS" pitchFamily="66" charset="0"/>
          <a:ea typeface="ＭＳ Ｐゴシック" pitchFamily="-107" charset="-128"/>
          <a:cs typeface="ＭＳ Ｐゴシック" pitchFamily="-107" charset="-128"/>
        </a:defRPr>
      </a:lvl5pPr>
      <a:lvl6pPr marL="457177" algn="ctr" rtl="0" fontAlgn="base">
        <a:spcBef>
          <a:spcPct val="0"/>
        </a:spcBef>
        <a:spcAft>
          <a:spcPct val="0"/>
        </a:spcAft>
        <a:defRPr sz="3200">
          <a:solidFill>
            <a:schemeClr val="tx1"/>
          </a:solidFill>
          <a:latin typeface="Comic Sans MS" pitchFamily="66" charset="0"/>
        </a:defRPr>
      </a:lvl6pPr>
      <a:lvl7pPr marL="914353" algn="ctr" rtl="0" fontAlgn="base">
        <a:spcBef>
          <a:spcPct val="0"/>
        </a:spcBef>
        <a:spcAft>
          <a:spcPct val="0"/>
        </a:spcAft>
        <a:defRPr sz="3200">
          <a:solidFill>
            <a:schemeClr val="tx1"/>
          </a:solidFill>
          <a:latin typeface="Comic Sans MS" pitchFamily="66" charset="0"/>
        </a:defRPr>
      </a:lvl7pPr>
      <a:lvl8pPr marL="1371530" algn="ctr" rtl="0" fontAlgn="base">
        <a:spcBef>
          <a:spcPct val="0"/>
        </a:spcBef>
        <a:spcAft>
          <a:spcPct val="0"/>
        </a:spcAft>
        <a:defRPr sz="3200">
          <a:solidFill>
            <a:schemeClr val="tx1"/>
          </a:solidFill>
          <a:latin typeface="Comic Sans MS" pitchFamily="66" charset="0"/>
        </a:defRPr>
      </a:lvl8pPr>
      <a:lvl9pPr marL="1828706" algn="ctr" rtl="0" fontAlgn="base">
        <a:spcBef>
          <a:spcPct val="0"/>
        </a:spcBef>
        <a:spcAft>
          <a:spcPct val="0"/>
        </a:spcAft>
        <a:defRPr sz="3200">
          <a:solidFill>
            <a:schemeClr val="tx1"/>
          </a:solidFill>
          <a:latin typeface="Comic Sans MS" pitchFamily="66" charset="0"/>
        </a:defRPr>
      </a:lvl9pPr>
    </p:titleStyle>
    <p:bodyStyle>
      <a:lvl1pPr marL="341313" indent="-341313" algn="l" rtl="0" eaLnBrk="0" fontAlgn="base" hangingPunct="0">
        <a:spcBef>
          <a:spcPct val="20000"/>
        </a:spcBef>
        <a:spcAft>
          <a:spcPct val="0"/>
        </a:spcAft>
        <a:buFont typeface="Wingdings" pitchFamily="2" charset="2"/>
        <a:buChar char="Ø"/>
        <a:defRPr sz="2800" kern="1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07" charset="-128"/>
          <a:cs typeface="+mn-cs"/>
        </a:defRPr>
      </a:lvl2pPr>
      <a:lvl3pPr marL="1141413" indent="-227013"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7" charset="-128"/>
          <a:cs typeface="+mn-cs"/>
        </a:defRPr>
      </a:lvl3pPr>
      <a:lvl4pPr marL="1598613" indent="-227013" algn="l" rtl="0" eaLnBrk="0" fontAlgn="base" hangingPunct="0">
        <a:spcBef>
          <a:spcPct val="20000"/>
        </a:spcBef>
        <a:spcAft>
          <a:spcPct val="0"/>
        </a:spcAft>
        <a:buFont typeface="Arial" pitchFamily="34" charset="0"/>
        <a:buChar char="–"/>
        <a:defRPr kern="1200">
          <a:solidFill>
            <a:schemeClr val="tx1"/>
          </a:solidFill>
          <a:latin typeface="+mn-lt"/>
          <a:ea typeface="ＭＳ Ｐゴシック" pitchFamily="-107" charset="-128"/>
          <a:cs typeface="+mn-cs"/>
        </a:defRPr>
      </a:lvl4pPr>
      <a:lvl5pPr marL="2055813" indent="-227013" algn="l" rtl="0" eaLnBrk="0" fontAlgn="base" hangingPunct="0">
        <a:spcBef>
          <a:spcPct val="20000"/>
        </a:spcBef>
        <a:spcAft>
          <a:spcPct val="0"/>
        </a:spcAft>
        <a:buFont typeface="Arial" pitchFamily="34" charset="0"/>
        <a:buChar char="•"/>
        <a:defRPr kern="1200">
          <a:solidFill>
            <a:schemeClr val="tx1"/>
          </a:solidFill>
          <a:latin typeface="+mn-lt"/>
          <a:ea typeface="ＭＳ Ｐゴシック" pitchFamily="-107" charset="-128"/>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F0ED9EAB-B457-4AD1-A285-34F77FEB861E}"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167" r:id="rId1"/>
    <p:sldLayoutId id="2147495168" r:id="rId2"/>
    <p:sldLayoutId id="2147495169" r:id="rId3"/>
    <p:sldLayoutId id="2147495170" r:id="rId4"/>
    <p:sldLayoutId id="2147495171" r:id="rId5"/>
    <p:sldLayoutId id="2147495172" r:id="rId6"/>
    <p:sldLayoutId id="2147495173" r:id="rId7"/>
    <p:sldLayoutId id="2147495174" r:id="rId8"/>
    <p:sldLayoutId id="2147495175" r:id="rId9"/>
    <p:sldLayoutId id="2147495176" r:id="rId10"/>
    <p:sldLayoutId id="2147495177" r:id="rId11"/>
    <p:sldLayoutId id="2147495178"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88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1FF1BD60-1A37-4FFB-8C90-BD29445234B3}"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191" r:id="rId1"/>
    <p:sldLayoutId id="2147495192" r:id="rId2"/>
    <p:sldLayoutId id="2147495193" r:id="rId3"/>
    <p:sldLayoutId id="2147495194" r:id="rId4"/>
    <p:sldLayoutId id="2147495195" r:id="rId5"/>
    <p:sldLayoutId id="2147495196" r:id="rId6"/>
    <p:sldLayoutId id="2147495197" r:id="rId7"/>
    <p:sldLayoutId id="2147495198" r:id="rId8"/>
    <p:sldLayoutId id="2147495199" r:id="rId9"/>
    <p:sldLayoutId id="2147495200" r:id="rId10"/>
    <p:sldLayoutId id="2147495201" r:id="rId11"/>
    <p:sldLayoutId id="2147495202"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2B176BBB-C441-4562-9C76-4FDC3A54191A}"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215" r:id="rId1"/>
    <p:sldLayoutId id="2147495216" r:id="rId2"/>
    <p:sldLayoutId id="2147495217" r:id="rId3"/>
    <p:sldLayoutId id="2147495218" r:id="rId4"/>
    <p:sldLayoutId id="2147495219" r:id="rId5"/>
    <p:sldLayoutId id="2147495220" r:id="rId6"/>
    <p:sldLayoutId id="2147495221" r:id="rId7"/>
    <p:sldLayoutId id="2147495222" r:id="rId8"/>
    <p:sldLayoutId id="2147495223" r:id="rId9"/>
    <p:sldLayoutId id="2147495224" r:id="rId10"/>
    <p:sldLayoutId id="2147495225" r:id="rId11"/>
    <p:sldLayoutId id="2147495226"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9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29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charset="-128"/>
              </a:defRPr>
            </a:lvl1pPr>
          </a:lstStyle>
          <a:p>
            <a:pPr>
              <a:defRPr/>
            </a:pPr>
            <a:fld id="{61ABFBFD-DCB8-4C3A-8BF9-AB5B96B07841}" type="datetimeFigureOut">
              <a:rPr lang="en-US"/>
              <a:pPr>
                <a:defRPr/>
              </a:pPr>
              <a:t>11/25/14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ea typeface="ＭＳ Ｐゴシック"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a:defRPr/>
            </a:pPr>
            <a:fld id="{E806D89F-1462-4882-B089-0A56301237A1}"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445" r:id="rId1"/>
    <p:sldLayoutId id="2147495446" r:id="rId2"/>
    <p:sldLayoutId id="2147495447" r:id="rId3"/>
    <p:sldLayoutId id="2147495448" r:id="rId4"/>
    <p:sldLayoutId id="2147495449" r:id="rId5"/>
    <p:sldLayoutId id="2147495450" r:id="rId6"/>
    <p:sldLayoutId id="2147495451" r:id="rId7"/>
    <p:sldLayoutId id="2147495452" r:id="rId8"/>
    <p:sldLayoutId id="2147495453" r:id="rId9"/>
    <p:sldLayoutId id="2147495454" r:id="rId10"/>
    <p:sldLayoutId id="2147495455"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5" name="Rectangle 3"/>
          <p:cNvSpPr>
            <a:spLocks noGrp="1" noChangeArrowheads="1"/>
          </p:cNvSpPr>
          <p:nvPr>
            <p:ph type="ftr" sz="quarter" idx="3"/>
          </p:nvPr>
        </p:nvSpPr>
        <p:spPr bwMode="auto">
          <a:xfrm>
            <a:off x="3124200" y="6553200"/>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Arial" pitchFamily="34" charset="0"/>
                <a:ea typeface="+mn-ea"/>
                <a:cs typeface="+mn-cs"/>
              </a:defRPr>
            </a:lvl1pPr>
          </a:lstStyle>
          <a:p>
            <a:pPr>
              <a:defRPr/>
            </a:pPr>
            <a:r>
              <a:rPr lang="en-US"/>
              <a:t>Acceleratori</a:t>
            </a:r>
          </a:p>
        </p:txBody>
      </p:sp>
      <p:sp>
        <p:nvSpPr>
          <p:cNvPr id="38916" name="Rectangle 4"/>
          <p:cNvSpPr>
            <a:spLocks noGrp="1" noChangeArrowheads="1"/>
          </p:cNvSpPr>
          <p:nvPr>
            <p:ph type="sldNum" sz="quarter" idx="4"/>
          </p:nvPr>
        </p:nvSpPr>
        <p:spPr bwMode="auto">
          <a:xfrm>
            <a:off x="7543800" y="6553200"/>
            <a:ext cx="16002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solidFill>
                  <a:srgbClr val="000000"/>
                </a:solidFill>
                <a:latin typeface="Arial Black" pitchFamily="34" charset="0"/>
                <a:ea typeface="ＭＳ Ｐゴシック" charset="-128"/>
              </a:defRPr>
            </a:lvl1pPr>
          </a:lstStyle>
          <a:p>
            <a:pPr>
              <a:defRPr/>
            </a:pPr>
            <a:fld id="{5034ACF2-4898-4963-8EB1-ED4669F3A66F}" type="slidenum">
              <a:rPr lang="en-US"/>
              <a:pPr>
                <a:defRPr/>
              </a:pPr>
              <a:t>‹n.›</a:t>
            </a:fld>
            <a:endParaRPr lang="en-US" sz="1200"/>
          </a:p>
        </p:txBody>
      </p:sp>
      <p:sp>
        <p:nvSpPr>
          <p:cNvPr id="83972" name="Rectangle 14"/>
          <p:cNvSpPr>
            <a:spLocks noGrp="1" noChangeArrowheads="1"/>
          </p:cNvSpPr>
          <p:nvPr>
            <p:ph type="title"/>
          </p:nvPr>
        </p:nvSpPr>
        <p:spPr bwMode="auto">
          <a:xfrm>
            <a:off x="457200" y="5334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3973" name="Rectangle 15"/>
          <p:cNvSpPr>
            <a:spLocks noGrp="1" noChangeArrowheads="1"/>
          </p:cNvSpPr>
          <p:nvPr>
            <p:ph type="body" idx="1"/>
          </p:nvPr>
        </p:nvSpPr>
        <p:spPr bwMode="auto">
          <a:xfrm>
            <a:off x="457200" y="1600200"/>
            <a:ext cx="8229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929" name="Rectangle 17"/>
          <p:cNvSpPr>
            <a:spLocks noGrp="1" noChangeArrowheads="1"/>
          </p:cNvSpPr>
          <p:nvPr>
            <p:ph type="dt" sz="half" idx="2"/>
          </p:nvPr>
        </p:nvSpPr>
        <p:spPr bwMode="auto">
          <a:xfrm>
            <a:off x="0" y="6553200"/>
            <a:ext cx="18288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rgbClr val="000000"/>
                </a:solidFill>
                <a:latin typeface="Arial" pitchFamily="34" charset="0"/>
                <a:ea typeface="+mn-ea"/>
                <a:cs typeface="+mn-cs"/>
              </a:defRPr>
            </a:lvl1pPr>
          </a:lstStyle>
          <a:p>
            <a:pPr>
              <a:defRPr/>
            </a:pPr>
            <a:r>
              <a:rPr lang="en-US"/>
              <a:t>2006-I Semestre</a:t>
            </a:r>
          </a:p>
        </p:txBody>
      </p:sp>
    </p:spTree>
  </p:cSld>
  <p:clrMap bg1="lt1" tx1="dk1" bg2="lt2" tx2="dk2" accent1="accent1" accent2="accent2" accent3="accent3" accent4="accent4" accent5="accent5" accent6="accent6" hlink="hlink" folHlink="folHlink"/>
  <p:sldLayoutIdLst>
    <p:sldLayoutId id="2147495456" r:id="rId1"/>
  </p:sldLayoutIdLst>
  <p:hf hdr="0"/>
  <p:txStyles>
    <p:titleStyle>
      <a:lvl1pPr algn="ctr" rtl="0" eaLnBrk="0" fontAlgn="base" hangingPunct="0">
        <a:spcBef>
          <a:spcPct val="0"/>
        </a:spcBef>
        <a:spcAft>
          <a:spcPct val="0"/>
        </a:spcAft>
        <a:defRPr sz="3600" b="1">
          <a:solidFill>
            <a:srgbClr val="D7171E"/>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600" b="1">
          <a:solidFill>
            <a:srgbClr val="D7171E"/>
          </a:solidFill>
          <a:latin typeface="Tahoma"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600" b="1">
          <a:solidFill>
            <a:srgbClr val="D7171E"/>
          </a:solidFill>
          <a:latin typeface="Tahoma"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600" b="1">
          <a:solidFill>
            <a:srgbClr val="D7171E"/>
          </a:solidFill>
          <a:latin typeface="Tahoma"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600" b="1">
          <a:solidFill>
            <a:srgbClr val="D7171E"/>
          </a:solidFill>
          <a:latin typeface="Tahoma" pitchFamily="34" charset="0"/>
          <a:ea typeface="ＭＳ Ｐゴシック" pitchFamily="-107" charset="-128"/>
          <a:cs typeface="ＭＳ Ｐゴシック" pitchFamily="-107" charset="-128"/>
        </a:defRPr>
      </a:lvl5pPr>
      <a:lvl6pPr marL="457200" algn="ctr" rtl="0" fontAlgn="base">
        <a:spcBef>
          <a:spcPct val="0"/>
        </a:spcBef>
        <a:spcAft>
          <a:spcPct val="0"/>
        </a:spcAft>
        <a:defRPr sz="3600" b="1">
          <a:solidFill>
            <a:srgbClr val="D7171E"/>
          </a:solidFill>
          <a:latin typeface="Tahoma" pitchFamily="34" charset="0"/>
        </a:defRPr>
      </a:lvl6pPr>
      <a:lvl7pPr marL="914400" algn="ctr" rtl="0" fontAlgn="base">
        <a:spcBef>
          <a:spcPct val="0"/>
        </a:spcBef>
        <a:spcAft>
          <a:spcPct val="0"/>
        </a:spcAft>
        <a:defRPr sz="3600" b="1">
          <a:solidFill>
            <a:srgbClr val="D7171E"/>
          </a:solidFill>
          <a:latin typeface="Tahoma" pitchFamily="34" charset="0"/>
        </a:defRPr>
      </a:lvl7pPr>
      <a:lvl8pPr marL="1371600" algn="ctr" rtl="0" fontAlgn="base">
        <a:spcBef>
          <a:spcPct val="0"/>
        </a:spcBef>
        <a:spcAft>
          <a:spcPct val="0"/>
        </a:spcAft>
        <a:defRPr sz="3600" b="1">
          <a:solidFill>
            <a:srgbClr val="D7171E"/>
          </a:solidFill>
          <a:latin typeface="Tahoma" pitchFamily="34" charset="0"/>
        </a:defRPr>
      </a:lvl8pPr>
      <a:lvl9pPr marL="1828800" algn="ctr" rtl="0" fontAlgn="base">
        <a:spcBef>
          <a:spcPct val="0"/>
        </a:spcBef>
        <a:spcAft>
          <a:spcPct val="0"/>
        </a:spcAft>
        <a:defRPr sz="3600" b="1">
          <a:solidFill>
            <a:srgbClr val="D7171E"/>
          </a:solidFill>
          <a:latin typeface="Tahoma" pitchFamily="34" charset="0"/>
        </a:defRPr>
      </a:lvl9pPr>
    </p:titleStyle>
    <p:bodyStyle>
      <a:lvl1pPr marL="342900" indent="-342900" algn="l" rtl="0" eaLnBrk="0" fontAlgn="base" hangingPunct="0">
        <a:spcBef>
          <a:spcPct val="20000"/>
        </a:spcBef>
        <a:spcAft>
          <a:spcPct val="0"/>
        </a:spcAft>
        <a:buClr>
          <a:schemeClr val="accent1"/>
        </a:buClr>
        <a:buSzPct val="75000"/>
        <a:buFont typeface="Wingdings" pitchFamily="2" charset="2"/>
        <a:buChar char="n"/>
        <a:defRPr sz="30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000">
          <a:solidFill>
            <a:schemeClr val="tx1"/>
          </a:solidFill>
          <a:latin typeface="ETH Light" charset="0"/>
          <a:ea typeface="ＭＳ Ｐゴシック" pitchFamily="-107" charset="-128"/>
        </a:defRPr>
      </a:lvl2pPr>
      <a:lvl3pPr marL="1143000" indent="-228600"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j-lt"/>
          <a:ea typeface="ＭＳ Ｐゴシック" pitchFamily="-107"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600">
          <a:solidFill>
            <a:schemeClr val="tx1"/>
          </a:solidFill>
          <a:latin typeface="+mj-lt"/>
          <a:ea typeface="ＭＳ Ｐゴシック" pitchFamily="-107" charset="-128"/>
        </a:defRPr>
      </a:lvl4pPr>
      <a:lvl5pPr marL="2057400" indent="-228600" algn="l" rtl="0" eaLnBrk="0" fontAlgn="base" hangingPunct="0">
        <a:spcBef>
          <a:spcPct val="20000"/>
        </a:spcBef>
        <a:spcAft>
          <a:spcPct val="0"/>
        </a:spcAft>
        <a:buClr>
          <a:schemeClr val="accent1"/>
        </a:buClr>
        <a:buFont typeface="Wingdings" pitchFamily="2" charset="2"/>
        <a:buChar char="§"/>
        <a:defRPr>
          <a:solidFill>
            <a:schemeClr val="tx1"/>
          </a:solidFill>
          <a:latin typeface="+mj-lt"/>
          <a:ea typeface="ＭＳ Ｐゴシック" pitchFamily="-107" charset="-128"/>
        </a:defRPr>
      </a:lvl5pPr>
      <a:lvl6pPr marL="2514600" indent="-228600" algn="l" rtl="0" fontAlgn="base">
        <a:spcBef>
          <a:spcPct val="20000"/>
        </a:spcBef>
        <a:spcAft>
          <a:spcPct val="0"/>
        </a:spcAft>
        <a:buClr>
          <a:schemeClr val="accent1"/>
        </a:buClr>
        <a:buFont typeface="Wingdings" pitchFamily="2" charset="2"/>
        <a:buChar char="§"/>
        <a:defRPr>
          <a:solidFill>
            <a:schemeClr val="tx1"/>
          </a:solidFill>
          <a:latin typeface="+mj-lt"/>
        </a:defRPr>
      </a:lvl6pPr>
      <a:lvl7pPr marL="2971800" indent="-228600" algn="l" rtl="0" fontAlgn="base">
        <a:spcBef>
          <a:spcPct val="20000"/>
        </a:spcBef>
        <a:spcAft>
          <a:spcPct val="0"/>
        </a:spcAft>
        <a:buClr>
          <a:schemeClr val="accent1"/>
        </a:buClr>
        <a:buFont typeface="Wingdings" pitchFamily="2" charset="2"/>
        <a:buChar char="§"/>
        <a:defRPr>
          <a:solidFill>
            <a:schemeClr val="tx1"/>
          </a:solidFill>
          <a:latin typeface="+mj-lt"/>
        </a:defRPr>
      </a:lvl7pPr>
      <a:lvl8pPr marL="3429000" indent="-228600" algn="l" rtl="0" fontAlgn="base">
        <a:spcBef>
          <a:spcPct val="20000"/>
        </a:spcBef>
        <a:spcAft>
          <a:spcPct val="0"/>
        </a:spcAft>
        <a:buClr>
          <a:schemeClr val="accent1"/>
        </a:buClr>
        <a:buFont typeface="Wingdings" pitchFamily="2" charset="2"/>
        <a:buChar char="§"/>
        <a:defRPr>
          <a:solidFill>
            <a:schemeClr val="tx1"/>
          </a:solidFill>
          <a:latin typeface="+mj-lt"/>
        </a:defRPr>
      </a:lvl8pPr>
      <a:lvl9pPr marL="3886200" indent="-228600" algn="l" rtl="0" fontAlgn="base">
        <a:spcBef>
          <a:spcPct val="20000"/>
        </a:spcBef>
        <a:spcAft>
          <a:spcPct val="0"/>
        </a:spcAft>
        <a:buClr>
          <a:schemeClr val="accent1"/>
        </a:buClr>
        <a:buFont typeface="Wingdings" pitchFamily="2" charset="2"/>
        <a:buChar char="§"/>
        <a:defRPr>
          <a:solidFill>
            <a:schemeClr val="tx1"/>
          </a:solidFill>
          <a:latin typeface="+mj-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8305800" y="6553200"/>
            <a:ext cx="838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solidFill>
                  <a:srgbClr val="000000"/>
                </a:solidFill>
                <a:ea typeface="ＭＳ Ｐゴシック" charset="-128"/>
              </a:defRPr>
            </a:lvl1pPr>
          </a:lstStyle>
          <a:p>
            <a:pPr>
              <a:defRPr/>
            </a:pPr>
            <a:fld id="{F622CD98-248E-4102-BC27-4CBE57DE2E81}" type="slidenum">
              <a:rPr lang="en-US"/>
              <a:pPr>
                <a:defRPr/>
              </a:pPr>
              <a:t>‹n.›</a:t>
            </a:fld>
            <a:endParaRPr lang="en-US"/>
          </a:p>
        </p:txBody>
      </p:sp>
      <p:sp>
        <p:nvSpPr>
          <p:cNvPr id="1035" name="Text Box 11"/>
          <p:cNvSpPr txBox="1">
            <a:spLocks noChangeArrowheads="1"/>
          </p:cNvSpPr>
          <p:nvPr/>
        </p:nvSpPr>
        <p:spPr bwMode="auto">
          <a:xfrm>
            <a:off x="106363" y="6535738"/>
            <a:ext cx="3692525" cy="277812"/>
          </a:xfrm>
          <a:prstGeom prst="rect">
            <a:avLst/>
          </a:prstGeom>
          <a:solidFill>
            <a:schemeClr val="bg1"/>
          </a:solidFill>
          <a:ln w="9525">
            <a:noFill/>
            <a:miter lim="800000"/>
            <a:headEnd/>
            <a:tailEnd/>
          </a:ln>
          <a:effectLst/>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37931725" indent="-37474525">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eaLnBrk="0" hangingPunct="0">
              <a:defRPr/>
            </a:pPr>
            <a:r>
              <a:rPr lang="en-US" sz="1200" dirty="0" smtClean="0">
                <a:solidFill>
                  <a:prstClr val="black"/>
                </a:solidFill>
              </a:rPr>
              <a:t>ATLAS: Status of SM Higgs searches, 4/7/2012</a:t>
            </a:r>
            <a:endParaRPr lang="en-US" dirty="0" smtClean="0">
              <a:solidFill>
                <a:prstClr val="black"/>
              </a:solidFill>
              <a:effectLst>
                <a:outerShdw blurRad="38100" dist="38100" dir="2700000" algn="tl">
                  <a:srgbClr val="DDDDDD"/>
                </a:outerShdw>
              </a:effectLst>
            </a:endParaRPr>
          </a:p>
        </p:txBody>
      </p:sp>
      <p:cxnSp>
        <p:nvCxnSpPr>
          <p:cNvPr id="84996" name="Straight Connector 2"/>
          <p:cNvCxnSpPr>
            <a:cxnSpLocks noChangeShapeType="1"/>
          </p:cNvCxnSpPr>
          <p:nvPr/>
        </p:nvCxnSpPr>
        <p:spPr bwMode="auto">
          <a:xfrm>
            <a:off x="179388" y="6524625"/>
            <a:ext cx="8424862" cy="0"/>
          </a:xfrm>
          <a:prstGeom prst="line">
            <a:avLst/>
          </a:prstGeom>
          <a:noFill/>
          <a:ln w="9525">
            <a:solidFill>
              <a:schemeClr val="tx1"/>
            </a:solidFill>
            <a:round/>
            <a:headEnd/>
            <a:tailEnd/>
          </a:ln>
        </p:spPr>
      </p:cxnSp>
    </p:spTree>
  </p:cSld>
  <p:clrMap bg1="lt1" tx1="dk1" bg2="lt2" tx2="dk2" accent1="accent1" accent2="accent2" accent3="accent3" accent4="accent4" accent5="accent5" accent6="accent6" hlink="hlink" folHlink="folHlink"/>
  <p:sldLayoutIdLst>
    <p:sldLayoutId id="2147495457" r:id="rId1"/>
    <p:sldLayoutId id="2147495458" r:id="rId2"/>
    <p:sldLayoutId id="2147495459" r:id="rId3"/>
    <p:sldLayoutId id="2147495460" r:id="rId4"/>
    <p:sldLayoutId id="2147495461" r:id="rId5"/>
    <p:sldLayoutId id="2147495462" r:id="rId6"/>
    <p:sldLayoutId id="2147495463" r:id="rId7"/>
    <p:sldLayoutId id="2147495464" r:id="rId8"/>
    <p:sldLayoutId id="2147495465" r:id="rId9"/>
    <p:sldLayoutId id="2147495466" r:id="rId10"/>
    <p:sldLayoutId id="2147495467" r:id="rId11"/>
    <p:sldLayoutId id="2147495468" r:id="rId12"/>
    <p:sldLayoutId id="2147495469" r:id="rId13"/>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6pPr>
      <a:lvl7pPr marL="914400"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7pPr>
      <a:lvl8pPr marL="1371600"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8pPr>
      <a:lvl9pPr marL="1828800"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8" name="Rounded Rectangle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6020" name="Title Placeholder 21"/>
          <p:cNvSpPr>
            <a:spLocks noGrp="1"/>
          </p:cNvSpPr>
          <p:nvPr>
            <p:ph type="title"/>
          </p:nvPr>
        </p:nvSpPr>
        <p:spPr bwMode="auto">
          <a:xfrm>
            <a:off x="914400" y="274638"/>
            <a:ext cx="77724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lvl="0"/>
            <a:r>
              <a:rPr lang="en-US" smtClean="0"/>
              <a:t>Click to edit Master title style</a:t>
            </a:r>
          </a:p>
        </p:txBody>
      </p:sp>
      <p:sp>
        <p:nvSpPr>
          <p:cNvPr id="86021" name="Text Placeholder 12"/>
          <p:cNvSpPr>
            <a:spLocks noGrp="1"/>
          </p:cNvSpPr>
          <p:nvPr>
            <p:ph type="body" idx="1"/>
          </p:nvPr>
        </p:nvSpPr>
        <p:spPr bwMode="auto">
          <a:xfrm>
            <a:off x="914400" y="14478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vert="horz" wrap="square" lIns="91440" tIns="45720" rIns="91440" bIns="45720" numCol="1" anchor="ctr" anchorCtr="0" compatLnSpc="1">
            <a:prstTxWarp prst="textNoShape">
              <a:avLst/>
            </a:prstTxWarp>
          </a:bodyPr>
          <a:lstStyle>
            <a:lvl1pPr algn="r">
              <a:defRPr sz="1400">
                <a:solidFill>
                  <a:srgbClr val="696464"/>
                </a:solidFill>
                <a:latin typeface="Perpetua" pitchFamily="18" charset="0"/>
                <a:ea typeface="ＭＳ Ｐゴシック" charset="-128"/>
                <a:cs typeface="Arial" pitchFamily="34" charset="0"/>
              </a:defRPr>
            </a:lvl1pPr>
          </a:lstStyle>
          <a:p>
            <a:pPr>
              <a:defRPr/>
            </a:pPr>
            <a:fld id="{E5F796B2-4EF0-4597-92DC-670CBFB3CE77}" type="datetimeFigureOut">
              <a:rPr lang="en-US"/>
              <a:pPr>
                <a:defRPr/>
              </a:pPr>
              <a:t>11/25/14</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fontAlgn="auto" latinLnBrk="0" hangingPunct="1">
              <a:spcBef>
                <a:spcPts val="0"/>
              </a:spcBef>
              <a:spcAft>
                <a:spcPts val="0"/>
              </a:spcAft>
              <a:defRPr kumimoji="0" sz="1400">
                <a:solidFill>
                  <a:srgbClr val="696464"/>
                </a:solidFill>
                <a:latin typeface="+mn-lt"/>
                <a:ea typeface="+mn-ea"/>
                <a:cs typeface="+mn-cs"/>
              </a:defRPr>
            </a:lvl1pPr>
          </a:lstStyle>
          <a:p>
            <a:pPr>
              <a:defRPr/>
            </a:pPr>
            <a:endParaRPr lang="en-US"/>
          </a:p>
        </p:txBody>
      </p:sp>
      <p:sp>
        <p:nvSpPr>
          <p:cNvPr id="23" name="Slide Number Placeholder 22"/>
          <p:cNvSpPr>
            <a:spLocks noGrp="1"/>
          </p:cNvSpPr>
          <p:nvPr>
            <p:ph type="sldNum" sz="quarter" idx="4"/>
          </p:nvPr>
        </p:nvSpPr>
        <p:spPr>
          <a:xfrm>
            <a:off x="146050" y="6210300"/>
            <a:ext cx="457200" cy="457200"/>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a:defRPr sz="1400">
                <a:solidFill>
                  <a:srgbClr val="FFFFFF"/>
                </a:solidFill>
                <a:latin typeface="Franklin Gothic Book" pitchFamily="34" charset="0"/>
                <a:ea typeface="ＭＳ Ｐゴシック" charset="-128"/>
                <a:cs typeface="Arial" pitchFamily="34" charset="0"/>
              </a:defRPr>
            </a:lvl1pPr>
          </a:lstStyle>
          <a:p>
            <a:pPr>
              <a:defRPr/>
            </a:pPr>
            <a:fld id="{FE515FB9-0088-495E-9940-246EDD337E36}"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470" r:id="rId1"/>
    <p:sldLayoutId id="2147495238" r:id="rId2"/>
    <p:sldLayoutId id="2147495471" r:id="rId3"/>
    <p:sldLayoutId id="2147495239" r:id="rId4"/>
    <p:sldLayoutId id="2147495240" r:id="rId5"/>
    <p:sldLayoutId id="2147495241" r:id="rId6"/>
    <p:sldLayoutId id="2147495242" r:id="rId7"/>
    <p:sldLayoutId id="2147495472" r:id="rId8"/>
    <p:sldLayoutId id="2147495473" r:id="rId9"/>
    <p:sldLayoutId id="2147495243" r:id="rId10"/>
    <p:sldLayoutId id="2147495244" r:id="rId11"/>
  </p:sldLayoutIdLst>
  <p:txStyles>
    <p:titleStyle>
      <a:lvl1pPr algn="l" rtl="0" eaLnBrk="0" fontAlgn="base" hangingPunct="0">
        <a:spcBef>
          <a:spcPct val="0"/>
        </a:spcBef>
        <a:spcAft>
          <a:spcPct val="0"/>
        </a:spcAft>
        <a:defRPr sz="4000" kern="1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Franklin Gothic Book"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Franklin Gothic Book"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Franklin Gothic Book"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Franklin Gothic Book"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Franklin Gothic Book" charset="0"/>
          <a:ea typeface="ＭＳ Ｐゴシック" charset="0"/>
        </a:defRPr>
      </a:lvl6pPr>
      <a:lvl7pPr marL="914400" algn="l" rtl="0" fontAlgn="base">
        <a:spcBef>
          <a:spcPct val="0"/>
        </a:spcBef>
        <a:spcAft>
          <a:spcPct val="0"/>
        </a:spcAft>
        <a:defRPr sz="4000">
          <a:solidFill>
            <a:schemeClr val="tx2"/>
          </a:solidFill>
          <a:latin typeface="Franklin Gothic Book" charset="0"/>
          <a:ea typeface="ＭＳ Ｐゴシック" charset="0"/>
        </a:defRPr>
      </a:lvl7pPr>
      <a:lvl8pPr marL="1371600" algn="l" rtl="0" fontAlgn="base">
        <a:spcBef>
          <a:spcPct val="0"/>
        </a:spcBef>
        <a:spcAft>
          <a:spcPct val="0"/>
        </a:spcAft>
        <a:defRPr sz="4000">
          <a:solidFill>
            <a:schemeClr val="tx2"/>
          </a:solidFill>
          <a:latin typeface="Franklin Gothic Book" charset="0"/>
          <a:ea typeface="ＭＳ Ｐゴシック" charset="0"/>
        </a:defRPr>
      </a:lvl8pPr>
      <a:lvl9pPr marL="1828800" algn="l" rtl="0" fontAlgn="base">
        <a:spcBef>
          <a:spcPct val="0"/>
        </a:spcBef>
        <a:spcAft>
          <a:spcPct val="0"/>
        </a:spcAft>
        <a:defRPr sz="4000">
          <a:solidFill>
            <a:schemeClr val="tx2"/>
          </a:solidFill>
          <a:latin typeface="Franklin Gothic Book" charset="0"/>
          <a:ea typeface="ＭＳ Ｐゴシック" charset="0"/>
        </a:defRPr>
      </a:lvl9pPr>
    </p:titleStyle>
    <p:body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ＭＳ Ｐゴシック" charset="0"/>
          <a:cs typeface="ＭＳ Ｐゴシック" charset="0"/>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ＭＳ Ｐゴシック" charset="0"/>
          <a:cs typeface="+mn-cs"/>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mn-lt"/>
          <a:ea typeface="ＭＳ Ｐゴシック" charset="0"/>
          <a:cs typeface="+mn-cs"/>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mn-lt"/>
          <a:ea typeface="ＭＳ Ｐゴシック" charset="0"/>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ＭＳ Ｐゴシック" charset="0"/>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8" name="Rounded Rectangle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7044" name="Title Placeholder 21"/>
          <p:cNvSpPr>
            <a:spLocks noGrp="1"/>
          </p:cNvSpPr>
          <p:nvPr>
            <p:ph type="title"/>
          </p:nvPr>
        </p:nvSpPr>
        <p:spPr bwMode="auto">
          <a:xfrm>
            <a:off x="914400" y="274638"/>
            <a:ext cx="77724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lvl="0"/>
            <a:r>
              <a:rPr lang="en-US" smtClean="0"/>
              <a:t>Click to edit Master title style</a:t>
            </a:r>
          </a:p>
        </p:txBody>
      </p:sp>
      <p:sp>
        <p:nvSpPr>
          <p:cNvPr id="87045" name="Text Placeholder 12"/>
          <p:cNvSpPr>
            <a:spLocks noGrp="1"/>
          </p:cNvSpPr>
          <p:nvPr>
            <p:ph type="body" idx="1"/>
          </p:nvPr>
        </p:nvSpPr>
        <p:spPr bwMode="auto">
          <a:xfrm>
            <a:off x="914400" y="14478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vert="horz" wrap="square" lIns="91440" tIns="45720" rIns="91440" bIns="45720" numCol="1" anchor="ctr" anchorCtr="0" compatLnSpc="1">
            <a:prstTxWarp prst="textNoShape">
              <a:avLst/>
            </a:prstTxWarp>
          </a:bodyPr>
          <a:lstStyle>
            <a:lvl1pPr algn="r">
              <a:defRPr sz="1400">
                <a:solidFill>
                  <a:srgbClr val="696464"/>
                </a:solidFill>
                <a:latin typeface="Perpetua" pitchFamily="18" charset="0"/>
                <a:ea typeface="ＭＳ Ｐゴシック" charset="-128"/>
                <a:cs typeface="Arial" pitchFamily="34" charset="0"/>
              </a:defRPr>
            </a:lvl1pPr>
          </a:lstStyle>
          <a:p>
            <a:pPr>
              <a:defRPr/>
            </a:pPr>
            <a:fld id="{4E41ED1B-0083-470F-896F-2D3CD5EB1C5D}" type="datetimeFigureOut">
              <a:rPr lang="en-US"/>
              <a:pPr>
                <a:defRPr/>
              </a:pPr>
              <a:t>11/25/14</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fontAlgn="auto" latinLnBrk="0" hangingPunct="1">
              <a:spcBef>
                <a:spcPts val="0"/>
              </a:spcBef>
              <a:spcAft>
                <a:spcPts val="0"/>
              </a:spcAft>
              <a:defRPr kumimoji="0" sz="1400">
                <a:solidFill>
                  <a:srgbClr val="696464"/>
                </a:solidFill>
                <a:latin typeface="+mn-lt"/>
                <a:ea typeface="+mn-ea"/>
                <a:cs typeface="+mn-cs"/>
              </a:defRPr>
            </a:lvl1pPr>
          </a:lstStyle>
          <a:p>
            <a:pPr>
              <a:defRPr/>
            </a:pPr>
            <a:endParaRPr lang="en-US"/>
          </a:p>
        </p:txBody>
      </p:sp>
      <p:sp>
        <p:nvSpPr>
          <p:cNvPr id="23" name="Slide Number Placeholder 22"/>
          <p:cNvSpPr>
            <a:spLocks noGrp="1"/>
          </p:cNvSpPr>
          <p:nvPr>
            <p:ph type="sldNum" sz="quarter" idx="4"/>
          </p:nvPr>
        </p:nvSpPr>
        <p:spPr>
          <a:xfrm>
            <a:off x="146050" y="6210300"/>
            <a:ext cx="457200" cy="457200"/>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a:defRPr sz="1400">
                <a:solidFill>
                  <a:srgbClr val="FFFFFF"/>
                </a:solidFill>
                <a:latin typeface="Franklin Gothic Book" pitchFamily="34" charset="0"/>
                <a:ea typeface="ＭＳ Ｐゴシック" charset="-128"/>
                <a:cs typeface="Arial" pitchFamily="34" charset="0"/>
              </a:defRPr>
            </a:lvl1pPr>
          </a:lstStyle>
          <a:p>
            <a:pPr>
              <a:defRPr/>
            </a:pPr>
            <a:fld id="{224FBF78-AB2F-4007-9711-D27982ED929D}"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474" r:id="rId1"/>
    <p:sldLayoutId id="2147495245" r:id="rId2"/>
    <p:sldLayoutId id="2147495475" r:id="rId3"/>
    <p:sldLayoutId id="2147495246" r:id="rId4"/>
    <p:sldLayoutId id="2147495247" r:id="rId5"/>
    <p:sldLayoutId id="2147495248" r:id="rId6"/>
    <p:sldLayoutId id="2147495249" r:id="rId7"/>
    <p:sldLayoutId id="2147495476" r:id="rId8"/>
    <p:sldLayoutId id="2147495477" r:id="rId9"/>
    <p:sldLayoutId id="2147495250" r:id="rId10"/>
    <p:sldLayoutId id="2147495251" r:id="rId11"/>
  </p:sldLayoutIdLst>
  <p:txStyles>
    <p:titleStyle>
      <a:lvl1pPr algn="l" rtl="0" eaLnBrk="0" fontAlgn="base" hangingPunct="0">
        <a:spcBef>
          <a:spcPct val="0"/>
        </a:spcBef>
        <a:spcAft>
          <a:spcPct val="0"/>
        </a:spcAft>
        <a:defRPr sz="4000" kern="1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Franklin Gothic Book"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Franklin Gothic Book"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Franklin Gothic Book"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Franklin Gothic Book"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Franklin Gothic Book" charset="0"/>
          <a:ea typeface="ＭＳ Ｐゴシック" charset="0"/>
        </a:defRPr>
      </a:lvl6pPr>
      <a:lvl7pPr marL="914400" algn="l" rtl="0" fontAlgn="base">
        <a:spcBef>
          <a:spcPct val="0"/>
        </a:spcBef>
        <a:spcAft>
          <a:spcPct val="0"/>
        </a:spcAft>
        <a:defRPr sz="4000">
          <a:solidFill>
            <a:schemeClr val="tx2"/>
          </a:solidFill>
          <a:latin typeface="Franklin Gothic Book" charset="0"/>
          <a:ea typeface="ＭＳ Ｐゴシック" charset="0"/>
        </a:defRPr>
      </a:lvl7pPr>
      <a:lvl8pPr marL="1371600" algn="l" rtl="0" fontAlgn="base">
        <a:spcBef>
          <a:spcPct val="0"/>
        </a:spcBef>
        <a:spcAft>
          <a:spcPct val="0"/>
        </a:spcAft>
        <a:defRPr sz="4000">
          <a:solidFill>
            <a:schemeClr val="tx2"/>
          </a:solidFill>
          <a:latin typeface="Franklin Gothic Book" charset="0"/>
          <a:ea typeface="ＭＳ Ｐゴシック" charset="0"/>
        </a:defRPr>
      </a:lvl8pPr>
      <a:lvl9pPr marL="1828800" algn="l" rtl="0" fontAlgn="base">
        <a:spcBef>
          <a:spcPct val="0"/>
        </a:spcBef>
        <a:spcAft>
          <a:spcPct val="0"/>
        </a:spcAft>
        <a:defRPr sz="4000">
          <a:solidFill>
            <a:schemeClr val="tx2"/>
          </a:solidFill>
          <a:latin typeface="Franklin Gothic Book" charset="0"/>
          <a:ea typeface="ＭＳ Ｐゴシック" charset="0"/>
        </a:defRPr>
      </a:lvl9pPr>
    </p:titleStyle>
    <p:body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ＭＳ Ｐゴシック" charset="0"/>
          <a:cs typeface="ＭＳ Ｐゴシック" charset="0"/>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ＭＳ Ｐゴシック" charset="0"/>
          <a:cs typeface="+mn-cs"/>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mn-lt"/>
          <a:ea typeface="ＭＳ Ｐゴシック" charset="0"/>
          <a:cs typeface="+mn-cs"/>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mn-lt"/>
          <a:ea typeface="ＭＳ Ｐゴシック" charset="0"/>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ＭＳ Ｐゴシック" charset="0"/>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DE25F983-42A1-40E9-9C90-509CBE18AE7D}"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252" r:id="rId1"/>
    <p:sldLayoutId id="2147495253" r:id="rId2"/>
    <p:sldLayoutId id="2147495254" r:id="rId3"/>
    <p:sldLayoutId id="2147495255" r:id="rId4"/>
    <p:sldLayoutId id="2147495256" r:id="rId5"/>
    <p:sldLayoutId id="2147495257" r:id="rId6"/>
    <p:sldLayoutId id="2147495258" r:id="rId7"/>
    <p:sldLayoutId id="2147495259" r:id="rId8"/>
    <p:sldLayoutId id="2147495260" r:id="rId9"/>
    <p:sldLayoutId id="2147495261" r:id="rId10"/>
    <p:sldLayoutId id="2147495262" r:id="rId11"/>
    <p:sldLayoutId id="2147495263"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D4229958-BF36-4314-9909-57BFE337F0B4}"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264" r:id="rId1"/>
    <p:sldLayoutId id="2147495265" r:id="rId2"/>
    <p:sldLayoutId id="2147495266" r:id="rId3"/>
    <p:sldLayoutId id="2147495267" r:id="rId4"/>
    <p:sldLayoutId id="2147495268" r:id="rId5"/>
    <p:sldLayoutId id="2147495269" r:id="rId6"/>
    <p:sldLayoutId id="2147495270" r:id="rId7"/>
    <p:sldLayoutId id="2147495271" r:id="rId8"/>
    <p:sldLayoutId id="2147495272" r:id="rId9"/>
    <p:sldLayoutId id="2147495273" r:id="rId10"/>
    <p:sldLayoutId id="2147495274" r:id="rId11"/>
    <p:sldLayoutId id="2147495275"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1945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35" tIns="45718" rIns="91435" bIns="45718" rtlCol="0" anchor="ctr"/>
          <a:lstStyle>
            <a:lvl1pPr algn="l">
              <a:defRPr sz="1200">
                <a:solidFill>
                  <a:prstClr val="black">
                    <a:tint val="75000"/>
                  </a:prstClr>
                </a:solidFill>
                <a:latin typeface="Arial" charset="0"/>
                <a:ea typeface="ＭＳ Ｐゴシック" pitchFamily="-107" charset="-128"/>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35" tIns="45718" rIns="91435" bIns="45718" rtlCol="0" anchor="ctr"/>
          <a:lstStyle>
            <a:lvl1pPr algn="ctr">
              <a:defRPr sz="1200">
                <a:solidFill>
                  <a:prstClr val="black">
                    <a:tint val="75000"/>
                  </a:prstClr>
                </a:solidFill>
                <a:latin typeface="Arial" charset="0"/>
                <a:ea typeface="ＭＳ Ｐゴシック" pitchFamily="-107"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35" tIns="45718" rIns="91435" bIns="45718" numCol="1" anchor="ctr" anchorCtr="0" compatLnSpc="1">
            <a:prstTxWarp prst="textNoShape">
              <a:avLst/>
            </a:prstTxWarp>
          </a:bodyPr>
          <a:lstStyle>
            <a:lvl1pPr algn="r">
              <a:defRPr sz="1200">
                <a:solidFill>
                  <a:srgbClr val="898989"/>
                </a:solidFill>
                <a:latin typeface="Arial" pitchFamily="34" charset="0"/>
                <a:ea typeface="ＭＳ Ｐゴシック" charset="-128"/>
              </a:defRPr>
            </a:lvl1pPr>
          </a:lstStyle>
          <a:p>
            <a:pPr>
              <a:defRPr/>
            </a:pPr>
            <a:fld id="{333B6610-E059-48BF-883E-9FBD7227C9EB}" type="slidenum">
              <a:rPr lang="en-US"/>
              <a:pPr>
                <a:defRPr/>
              </a:pPr>
              <a:t>‹n.›</a:t>
            </a:fld>
            <a:endParaRPr lang="en-US"/>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1"/>
          </a:solidFill>
          <a:latin typeface="Calibri" pitchFamily="34" charset="0"/>
        </a:defRPr>
      </a:lvl6pPr>
      <a:lvl7pPr marL="914353" algn="ctr" rtl="0" fontAlgn="base">
        <a:spcBef>
          <a:spcPct val="0"/>
        </a:spcBef>
        <a:spcAft>
          <a:spcPct val="0"/>
        </a:spcAft>
        <a:defRPr sz="4400">
          <a:solidFill>
            <a:schemeClr val="tx1"/>
          </a:solidFill>
          <a:latin typeface="Calibri" pitchFamily="34" charset="0"/>
        </a:defRPr>
      </a:lvl7pPr>
      <a:lvl8pPr marL="1371530" algn="ctr" rtl="0" fontAlgn="base">
        <a:spcBef>
          <a:spcPct val="0"/>
        </a:spcBef>
        <a:spcAft>
          <a:spcPct val="0"/>
        </a:spcAft>
        <a:defRPr sz="4400">
          <a:solidFill>
            <a:schemeClr val="tx1"/>
          </a:solidFill>
          <a:latin typeface="Calibri" pitchFamily="34" charset="0"/>
        </a:defRPr>
      </a:lvl8pPr>
      <a:lvl9pPr marL="1828706"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07" charset="-128"/>
          <a:cs typeface="+mn-cs"/>
        </a:defRPr>
      </a:lvl2pPr>
      <a:lvl3pPr marL="1141413" indent="-227013"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07" charset="-128"/>
          <a:cs typeface="+mn-cs"/>
        </a:defRPr>
      </a:lvl3pPr>
      <a:lvl4pPr marL="1598613" indent="-227013"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7" charset="-128"/>
          <a:cs typeface="+mn-cs"/>
        </a:defRPr>
      </a:lvl4pPr>
      <a:lvl5pPr marL="2055813" indent="-227013"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7" charset="-128"/>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6EA30C7C-6978-48E6-87E6-16EC3CF665CB}"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276" r:id="rId1"/>
    <p:sldLayoutId id="2147495277" r:id="rId2"/>
    <p:sldLayoutId id="2147495278" r:id="rId3"/>
    <p:sldLayoutId id="2147495279" r:id="rId4"/>
    <p:sldLayoutId id="2147495280" r:id="rId5"/>
    <p:sldLayoutId id="2147495281" r:id="rId6"/>
    <p:sldLayoutId id="2147495282" r:id="rId7"/>
    <p:sldLayoutId id="2147495283" r:id="rId8"/>
    <p:sldLayoutId id="2147495284" r:id="rId9"/>
    <p:sldLayoutId id="2147495285" r:id="rId10"/>
    <p:sldLayoutId id="2147495286" r:id="rId11"/>
    <p:sldLayoutId id="2147495287"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697EC4FA-8563-4090-A4D5-C9F79764515C}"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288" r:id="rId1"/>
    <p:sldLayoutId id="2147495289" r:id="rId2"/>
    <p:sldLayoutId id="2147495290" r:id="rId3"/>
    <p:sldLayoutId id="2147495291" r:id="rId4"/>
    <p:sldLayoutId id="2147495292" r:id="rId5"/>
    <p:sldLayoutId id="2147495293" r:id="rId6"/>
    <p:sldLayoutId id="2147495294" r:id="rId7"/>
    <p:sldLayoutId id="2147495295" r:id="rId8"/>
    <p:sldLayoutId id="2147495296" r:id="rId9"/>
    <p:sldLayoutId id="2147495297" r:id="rId10"/>
    <p:sldLayoutId id="2147495298" r:id="rId11"/>
    <p:sldLayoutId id="2147495299"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4B2B0EA3-64D2-4A0B-AF1F-6B85CC2E550A}"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300" r:id="rId1"/>
    <p:sldLayoutId id="2147495301" r:id="rId2"/>
    <p:sldLayoutId id="2147495302" r:id="rId3"/>
    <p:sldLayoutId id="2147495303" r:id="rId4"/>
    <p:sldLayoutId id="2147495304" r:id="rId5"/>
    <p:sldLayoutId id="2147495305" r:id="rId6"/>
    <p:sldLayoutId id="2147495306" r:id="rId7"/>
    <p:sldLayoutId id="2147495307" r:id="rId8"/>
    <p:sldLayoutId id="2147495308" r:id="rId9"/>
    <p:sldLayoutId id="2147495309" r:id="rId10"/>
    <p:sldLayoutId id="2147495310" r:id="rId11"/>
    <p:sldLayoutId id="2147495311"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31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F5234A18-89B4-4717-B3D1-40F6F032AE17}"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312" r:id="rId1"/>
    <p:sldLayoutId id="2147495313" r:id="rId2"/>
    <p:sldLayoutId id="2147495314" r:id="rId3"/>
    <p:sldLayoutId id="2147495315" r:id="rId4"/>
    <p:sldLayoutId id="2147495316" r:id="rId5"/>
    <p:sldLayoutId id="2147495317" r:id="rId6"/>
    <p:sldLayoutId id="2147495318" r:id="rId7"/>
    <p:sldLayoutId id="2147495319" r:id="rId8"/>
    <p:sldLayoutId id="2147495320" r:id="rId9"/>
    <p:sldLayoutId id="2147495321" r:id="rId10"/>
    <p:sldLayoutId id="2147495322" r:id="rId11"/>
    <p:sldLayoutId id="2147495323"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3556F93A-DAF5-4FC9-819B-525FA6B54EF0}"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324" r:id="rId1"/>
    <p:sldLayoutId id="2147495325" r:id="rId2"/>
    <p:sldLayoutId id="2147495326" r:id="rId3"/>
    <p:sldLayoutId id="2147495327" r:id="rId4"/>
    <p:sldLayoutId id="2147495328" r:id="rId5"/>
    <p:sldLayoutId id="2147495329" r:id="rId6"/>
    <p:sldLayoutId id="2147495330" r:id="rId7"/>
    <p:sldLayoutId id="2147495331" r:id="rId8"/>
    <p:sldLayoutId id="2147495332" r:id="rId9"/>
    <p:sldLayoutId id="2147495333" r:id="rId10"/>
    <p:sldLayoutId id="2147495334" r:id="rId11"/>
    <p:sldLayoutId id="2147495335"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76200"/>
            <a:ext cx="7772400" cy="990600"/>
          </a:xfrm>
          <a:prstGeom prst="rect">
            <a:avLst/>
          </a:prstGeom>
          <a:solidFill>
            <a:srgbClr val="FFFFE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 name="Date Placeholder 2"/>
          <p:cNvSpPr>
            <a:spLocks noGrp="1"/>
          </p:cNvSpPr>
          <p:nvPr>
            <p:ph type="dt" sz="half" idx="2"/>
          </p:nvPr>
        </p:nvSpPr>
        <p:spPr bwMode="auto">
          <a:xfrm>
            <a:off x="0" y="6400800"/>
            <a:ext cx="2667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200">
                <a:solidFill>
                  <a:srgbClr val="CC00CC"/>
                </a:solidFill>
                <a:latin typeface="Arial" pitchFamily="34" charset="0"/>
                <a:ea typeface="ＭＳ Ｐゴシック" charset="-128"/>
                <a:cs typeface="+mn-cs"/>
              </a:defRPr>
            </a:lvl1pPr>
          </a:lstStyle>
          <a:p>
            <a:pPr>
              <a:defRPr/>
            </a:pPr>
            <a:r>
              <a:rPr lang="en-US"/>
              <a:t>SLAC Summer Institute</a:t>
            </a:r>
          </a:p>
          <a:p>
            <a:pPr>
              <a:defRPr/>
            </a:pPr>
            <a:r>
              <a:rPr lang="en-US"/>
              <a:t>August 13-24, 2001</a:t>
            </a:r>
            <a:r>
              <a:rPr lang="en-US" sz="1400"/>
              <a:t> </a:t>
            </a:r>
            <a:endParaRPr lang="en-US" sz="1400">
              <a:solidFill>
                <a:srgbClr val="000000"/>
              </a:solidFill>
              <a:latin typeface="Times New Roman" pitchFamily="18" charset="0"/>
            </a:endParaRPr>
          </a:p>
        </p:txBody>
      </p:sp>
      <p:sp>
        <p:nvSpPr>
          <p:cNvPr id="7" name="Footer Placeholder 3"/>
          <p:cNvSpPr>
            <a:spLocks noGrp="1"/>
          </p:cNvSpPr>
          <p:nvPr>
            <p:ph type="ftr" sz="quarter" idx="3"/>
          </p:nvPr>
        </p:nvSpPr>
        <p:spPr bwMode="auto">
          <a:xfrm>
            <a:off x="2514600" y="6553200"/>
            <a:ext cx="5638800" cy="3810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600">
                <a:solidFill>
                  <a:srgbClr val="000000"/>
                </a:solidFill>
                <a:latin typeface="Comic Sans MS" pitchFamily="66" charset="0"/>
                <a:ea typeface="ＭＳ Ｐゴシック" charset="-128"/>
                <a:cs typeface="+mn-cs"/>
              </a:defRPr>
            </a:lvl1pPr>
          </a:lstStyle>
          <a:p>
            <a:pPr>
              <a:defRPr/>
            </a:pPr>
            <a:r>
              <a:rPr lang="en-US"/>
              <a:t>Probes of Electroweak Symmetry Breaking at LEP and SLC</a:t>
            </a:r>
          </a:p>
          <a:p>
            <a:pPr>
              <a:defRPr/>
            </a:pPr>
            <a:endParaRPr lang="en-US"/>
          </a:p>
        </p:txBody>
      </p:sp>
      <p:sp>
        <p:nvSpPr>
          <p:cNvPr id="8" name="Slide Number Placeholder 4"/>
          <p:cNvSpPr>
            <a:spLocks noGrp="1"/>
          </p:cNvSpPr>
          <p:nvPr>
            <p:ph type="sldNum" sz="quarter" idx="4"/>
          </p:nvPr>
        </p:nvSpPr>
        <p:spPr bwMode="auto">
          <a:xfrm>
            <a:off x="8305800" y="6553200"/>
            <a:ext cx="838200" cy="3048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200">
                <a:solidFill>
                  <a:srgbClr val="CC00CC"/>
                </a:solidFill>
                <a:latin typeface="Arial" pitchFamily="34" charset="0"/>
                <a:ea typeface="ＭＳ Ｐゴシック" charset="-128"/>
              </a:defRPr>
            </a:lvl1pPr>
          </a:lstStyle>
          <a:p>
            <a:pPr>
              <a:defRPr/>
            </a:pPr>
            <a:fld id="{E140BD72-56E7-47A5-8945-4D653A148AEB}"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478" r:id="rId1"/>
  </p:sldLayoutIdLst>
  <p:hf hdr="0"/>
  <p:txStyles>
    <p:titleStyle>
      <a:lvl1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Arial" pitchFamily="34" charset="0"/>
          <a:ea typeface="+mj-ea"/>
          <a:cs typeface="+mj-cs"/>
        </a:defRPr>
      </a:lvl1pPr>
      <a:lvl2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Arial" pitchFamily="34" charset="0"/>
          <a:ea typeface="ＭＳ Ｐゴシック" charset="-128"/>
          <a:cs typeface="ＭＳ Ｐゴシック" charset="-128"/>
        </a:defRPr>
      </a:lvl2pPr>
      <a:lvl3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Arial" pitchFamily="34" charset="0"/>
          <a:ea typeface="ＭＳ Ｐゴシック" charset="-128"/>
          <a:cs typeface="ＭＳ Ｐゴシック" charset="-128"/>
        </a:defRPr>
      </a:lvl3pPr>
      <a:lvl4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Arial" pitchFamily="34" charset="0"/>
          <a:ea typeface="ＭＳ Ｐゴシック" charset="-128"/>
          <a:cs typeface="ＭＳ Ｐゴシック" charset="-128"/>
        </a:defRPr>
      </a:lvl4pPr>
      <a:lvl5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Arial" pitchFamily="34" charset="0"/>
          <a:ea typeface="ＭＳ Ｐゴシック" charset="-128"/>
          <a:cs typeface="ＭＳ Ｐゴシック" charset="-128"/>
        </a:defRPr>
      </a:lvl5pPr>
      <a:lvl6pPr marL="457200"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charset="0"/>
        </a:defRPr>
      </a:lvl6pPr>
      <a:lvl7pPr marL="914400"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charset="0"/>
        </a:defRPr>
      </a:lvl7pPr>
      <a:lvl8pPr marL="1371600"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charset="0"/>
        </a:defRPr>
      </a:lvl8pPr>
      <a:lvl9pPr marL="1828800"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mn-ea"/>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mn-ea"/>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mn-ea"/>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962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B321C7F1-6519-4CFC-82EA-5C5A2C310314}"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336" r:id="rId1"/>
    <p:sldLayoutId id="2147495337" r:id="rId2"/>
    <p:sldLayoutId id="2147495338" r:id="rId3"/>
    <p:sldLayoutId id="2147495339" r:id="rId4"/>
    <p:sldLayoutId id="2147495340" r:id="rId5"/>
    <p:sldLayoutId id="2147495341" r:id="rId6"/>
    <p:sldLayoutId id="2147495342" r:id="rId7"/>
    <p:sldLayoutId id="2147495343" r:id="rId8"/>
    <p:sldLayoutId id="2147495344" r:id="rId9"/>
    <p:sldLayoutId id="2147495345" r:id="rId10"/>
    <p:sldLayoutId id="2147495346" r:id="rId11"/>
    <p:sldLayoutId id="2147495347"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177" algn="ctr" rtl="0" fontAlgn="base">
        <a:spcBef>
          <a:spcPct val="0"/>
        </a:spcBef>
        <a:spcAft>
          <a:spcPct val="0"/>
        </a:spcAft>
        <a:defRPr sz="4400">
          <a:solidFill>
            <a:schemeClr val="tx2"/>
          </a:solidFill>
          <a:latin typeface="Times New Roman" pitchFamily="18" charset="0"/>
          <a:cs typeface="Times New Roman" pitchFamily="18" charset="0"/>
        </a:defRPr>
      </a:lvl6pPr>
      <a:lvl7pPr marL="914353" algn="ctr" rtl="0" fontAlgn="base">
        <a:spcBef>
          <a:spcPct val="0"/>
        </a:spcBef>
        <a:spcAft>
          <a:spcPct val="0"/>
        </a:spcAft>
        <a:defRPr sz="4400">
          <a:solidFill>
            <a:schemeClr val="tx2"/>
          </a:solidFill>
          <a:latin typeface="Times New Roman" pitchFamily="18" charset="0"/>
          <a:cs typeface="Times New Roman" pitchFamily="18" charset="0"/>
        </a:defRPr>
      </a:lvl7pPr>
      <a:lvl8pPr marL="137153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706"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1363" indent="-284163"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413" indent="-227013"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613" indent="-227013"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813" indent="-227013"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471" indent="-228588" algn="l" rtl="0" fontAlgn="base">
        <a:spcBef>
          <a:spcPct val="20000"/>
        </a:spcBef>
        <a:spcAft>
          <a:spcPct val="0"/>
        </a:spcAft>
        <a:buChar char="»"/>
        <a:defRPr sz="2000">
          <a:solidFill>
            <a:schemeClr val="tx1"/>
          </a:solidFill>
          <a:latin typeface="+mn-lt"/>
          <a:cs typeface="+mn-cs"/>
        </a:defRPr>
      </a:lvl6pPr>
      <a:lvl7pPr marL="2971648" indent="-228588" algn="l" rtl="0" fontAlgn="base">
        <a:spcBef>
          <a:spcPct val="20000"/>
        </a:spcBef>
        <a:spcAft>
          <a:spcPct val="0"/>
        </a:spcAft>
        <a:buChar char="»"/>
        <a:defRPr sz="2000">
          <a:solidFill>
            <a:schemeClr val="tx1"/>
          </a:solidFill>
          <a:latin typeface="+mn-lt"/>
          <a:cs typeface="+mn-cs"/>
        </a:defRPr>
      </a:lvl7pPr>
      <a:lvl8pPr marL="3428825" indent="-228588" algn="l" rtl="0" fontAlgn="base">
        <a:spcBef>
          <a:spcPct val="20000"/>
        </a:spcBef>
        <a:spcAft>
          <a:spcPct val="0"/>
        </a:spcAft>
        <a:buChar char="»"/>
        <a:defRPr sz="2000">
          <a:solidFill>
            <a:schemeClr val="tx1"/>
          </a:solidFill>
          <a:latin typeface="+mn-lt"/>
          <a:cs typeface="+mn-cs"/>
        </a:defRPr>
      </a:lvl8pPr>
      <a:lvl9pPr marL="3886001" indent="-228588"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5162"/>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97283" name="Text Placeholder 2"/>
          <p:cNvSpPr>
            <a:spLocks noGrp="1"/>
          </p:cNvSpPr>
          <p:nvPr>
            <p:ph type="body" idx="1"/>
          </p:nvPr>
        </p:nvSpPr>
        <p:spPr bwMode="auto">
          <a:xfrm>
            <a:off x="381000" y="1412875"/>
            <a:ext cx="8382000" cy="21351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1" tx1="lt1" bg2="dk2" tx2="lt2" accent1="accent1" accent2="accent2" accent3="accent3" accent4="accent4" accent5="accent5" accent6="accent6" hlink="hlink" folHlink="folHlink"/>
  <p:sldLayoutIdLst>
    <p:sldLayoutId id="2147495348" r:id="rId1"/>
  </p:sldLayoutIdLst>
  <p:transition xmlns:p14="http://schemas.microsoft.com/office/powerpoint/2010/main">
    <p:fade/>
  </p:transition>
  <p:txStyles>
    <p:titleStyle>
      <a:lvl1pPr algn="l" defTabSz="912813" rtl="0" eaLnBrk="0" fontAlgn="base" hangingPunct="0">
        <a:lnSpc>
          <a:spcPct val="90000"/>
        </a:lnSpc>
        <a:spcBef>
          <a:spcPct val="0"/>
        </a:spcBef>
        <a:spcAft>
          <a:spcPct val="0"/>
        </a:spcAft>
        <a:defRPr lang="en-US" sz="4800"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ＭＳ Ｐゴシック" charset="0"/>
          <a:cs typeface="Arial" charset="0"/>
        </a:defRPr>
      </a:lvl1pPr>
      <a:lvl2pPr algn="l" defTabSz="912813" rtl="0" eaLnBrk="0" fontAlgn="base" hangingPunct="0">
        <a:lnSpc>
          <a:spcPct val="90000"/>
        </a:lnSpc>
        <a:spcBef>
          <a:spcPct val="0"/>
        </a:spcBef>
        <a:spcAft>
          <a:spcPct val="0"/>
        </a:spcAft>
        <a:defRPr sz="4800">
          <a:solidFill>
            <a:schemeClr val="tx1"/>
          </a:solidFill>
          <a:latin typeface="Calibri" pitchFamily="34" charset="0"/>
          <a:ea typeface="ＭＳ Ｐゴシック" charset="0"/>
          <a:cs typeface="Arial" pitchFamily="34" charset="0"/>
        </a:defRPr>
      </a:lvl2pPr>
      <a:lvl3pPr algn="l" defTabSz="912813" rtl="0" eaLnBrk="0" fontAlgn="base" hangingPunct="0">
        <a:lnSpc>
          <a:spcPct val="90000"/>
        </a:lnSpc>
        <a:spcBef>
          <a:spcPct val="0"/>
        </a:spcBef>
        <a:spcAft>
          <a:spcPct val="0"/>
        </a:spcAft>
        <a:defRPr sz="4800">
          <a:solidFill>
            <a:schemeClr val="tx1"/>
          </a:solidFill>
          <a:latin typeface="Calibri" pitchFamily="34" charset="0"/>
          <a:ea typeface="ＭＳ Ｐゴシック" charset="0"/>
          <a:cs typeface="Arial" pitchFamily="34" charset="0"/>
        </a:defRPr>
      </a:lvl3pPr>
      <a:lvl4pPr algn="l" defTabSz="912813" rtl="0" eaLnBrk="0" fontAlgn="base" hangingPunct="0">
        <a:lnSpc>
          <a:spcPct val="90000"/>
        </a:lnSpc>
        <a:spcBef>
          <a:spcPct val="0"/>
        </a:spcBef>
        <a:spcAft>
          <a:spcPct val="0"/>
        </a:spcAft>
        <a:defRPr sz="4800">
          <a:solidFill>
            <a:schemeClr val="tx1"/>
          </a:solidFill>
          <a:latin typeface="Calibri" pitchFamily="34" charset="0"/>
          <a:ea typeface="ＭＳ Ｐゴシック" charset="0"/>
          <a:cs typeface="Arial" pitchFamily="34" charset="0"/>
        </a:defRPr>
      </a:lvl4pPr>
      <a:lvl5pPr algn="l" defTabSz="912813" rtl="0" eaLnBrk="0" fontAlgn="base" hangingPunct="0">
        <a:lnSpc>
          <a:spcPct val="90000"/>
        </a:lnSpc>
        <a:spcBef>
          <a:spcPct val="0"/>
        </a:spcBef>
        <a:spcAft>
          <a:spcPct val="0"/>
        </a:spcAft>
        <a:defRPr sz="4800">
          <a:solidFill>
            <a:schemeClr val="tx1"/>
          </a:solidFill>
          <a:latin typeface="Calibri" pitchFamily="34" charset="0"/>
          <a:ea typeface="ＭＳ Ｐゴシック" charset="0"/>
          <a:cs typeface="Arial" pitchFamily="34"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pitchFamily="34"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pitchFamily="34"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pitchFamily="34"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pitchFamily="34" charset="0"/>
        </a:defRPr>
      </a:lvl9pPr>
    </p:titleStyle>
    <p:bodyStyle>
      <a:lvl1pPr marL="396875" indent="-396875" algn="l" defTabSz="912813" rtl="0" eaLnBrk="0" fontAlgn="base" hangingPunct="0">
        <a:lnSpc>
          <a:spcPct val="90000"/>
        </a:lnSpc>
        <a:spcBef>
          <a:spcPct val="20000"/>
        </a:spcBef>
        <a:spcAft>
          <a:spcPct val="0"/>
        </a:spcAft>
        <a:buBlip>
          <a:blip r:embed="rId4"/>
        </a:buBlip>
        <a:defRPr sz="3200" kern="1200">
          <a:solidFill>
            <a:schemeClr val="tx1"/>
          </a:solidFill>
          <a:latin typeface="+mn-lt"/>
          <a:ea typeface="ＭＳ Ｐゴシック" charset="0"/>
          <a:cs typeface="ＭＳ Ｐゴシック" charset="0"/>
        </a:defRPr>
      </a:lvl1pPr>
      <a:lvl2pPr marL="914400" indent="-396875" algn="l" defTabSz="912813" rtl="0" eaLnBrk="0" fontAlgn="base" hangingPunct="0">
        <a:lnSpc>
          <a:spcPct val="90000"/>
        </a:lnSpc>
        <a:spcBef>
          <a:spcPct val="20000"/>
        </a:spcBef>
        <a:spcAft>
          <a:spcPct val="0"/>
        </a:spcAft>
        <a:buBlip>
          <a:blip r:embed="rId5"/>
        </a:buBlip>
        <a:defRPr sz="2800" kern="1200">
          <a:solidFill>
            <a:schemeClr val="tx1"/>
          </a:solidFill>
          <a:latin typeface="+mn-lt"/>
          <a:ea typeface="ＭＳ Ｐゴシック" charset="0"/>
          <a:cs typeface="+mn-cs"/>
        </a:defRPr>
      </a:lvl2pPr>
      <a:lvl3pPr marL="1258888" indent="-344488" algn="l" defTabSz="912813" rtl="0" eaLnBrk="0" fontAlgn="base" hangingPunct="0">
        <a:lnSpc>
          <a:spcPct val="90000"/>
        </a:lnSpc>
        <a:spcBef>
          <a:spcPct val="20000"/>
        </a:spcBef>
        <a:spcAft>
          <a:spcPct val="0"/>
        </a:spcAft>
        <a:buBlip>
          <a:blip r:embed="rId5"/>
        </a:buBlip>
        <a:defRPr sz="2400" kern="1200">
          <a:solidFill>
            <a:schemeClr val="tx1"/>
          </a:solidFill>
          <a:latin typeface="+mn-lt"/>
          <a:ea typeface="ＭＳ Ｐゴシック" charset="0"/>
          <a:cs typeface="+mn-cs"/>
        </a:defRPr>
      </a:lvl3pPr>
      <a:lvl4pPr marL="1604963" indent="-346075" algn="l" defTabSz="912813" rtl="0" eaLnBrk="0" fontAlgn="base" hangingPunct="0">
        <a:lnSpc>
          <a:spcPct val="90000"/>
        </a:lnSpc>
        <a:spcBef>
          <a:spcPct val="20000"/>
        </a:spcBef>
        <a:spcAft>
          <a:spcPct val="0"/>
        </a:spcAft>
        <a:buBlip>
          <a:blip r:embed="rId5"/>
        </a:buBlip>
        <a:defRPr sz="2400" kern="1200">
          <a:solidFill>
            <a:schemeClr val="tx1"/>
          </a:solidFill>
          <a:latin typeface="+mn-lt"/>
          <a:ea typeface="ＭＳ Ｐゴシック" charset="0"/>
          <a:cs typeface="+mn-cs"/>
        </a:defRPr>
      </a:lvl4pPr>
      <a:lvl5pPr marL="1941513" indent="-336550" algn="l" defTabSz="912813" rtl="0" eaLnBrk="0" fontAlgn="base" hangingPunct="0">
        <a:lnSpc>
          <a:spcPct val="90000"/>
        </a:lnSpc>
        <a:spcBef>
          <a:spcPct val="20000"/>
        </a:spcBef>
        <a:spcAft>
          <a:spcPct val="0"/>
        </a:spcAft>
        <a:buBlip>
          <a:blip r:embed="rId5"/>
        </a:buBlip>
        <a:defRPr sz="2400" kern="1200">
          <a:solidFill>
            <a:schemeClr val="tx1"/>
          </a:solidFill>
          <a:latin typeface="+mn-lt"/>
          <a:ea typeface="ＭＳ Ｐゴシック" charset="0"/>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9830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830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charset="-128"/>
              </a:defRPr>
            </a:lvl1pPr>
          </a:lstStyle>
          <a:p>
            <a:pPr>
              <a:defRPr/>
            </a:pPr>
            <a:fld id="{C3B4B369-8A82-4AB9-92E2-0F78A13AFFAD}" type="datetimeFigureOut">
              <a:rPr lang="en-US"/>
              <a:pPr>
                <a:defRPr/>
              </a:pPr>
              <a:t>11/25/14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a:defRPr/>
            </a:pPr>
            <a:fld id="{BBAB1E23-9628-468A-9AD3-58EE369895D7}"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479" r:id="rId1"/>
    <p:sldLayoutId id="2147495480" r:id="rId2"/>
    <p:sldLayoutId id="2147495481" r:id="rId3"/>
    <p:sldLayoutId id="2147495482" r:id="rId4"/>
    <p:sldLayoutId id="2147495483" r:id="rId5"/>
    <p:sldLayoutId id="2147495484" r:id="rId6"/>
    <p:sldLayoutId id="2147495485" r:id="rId7"/>
    <p:sldLayoutId id="2147495486" r:id="rId8"/>
    <p:sldLayoutId id="2147495487" r:id="rId9"/>
    <p:sldLayoutId id="2147495488" r:id="rId10"/>
    <p:sldLayoutId id="2147495489" r:id="rId11"/>
    <p:sldLayoutId id="2147495490"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9933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933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defRPr>
            </a:lvl1pPr>
          </a:lstStyle>
          <a:p>
            <a:pPr>
              <a:defRPr/>
            </a:pPr>
            <a:fld id="{1BCE903D-9A63-4BB1-B044-70E1EFDC87CD}" type="datetimeFigureOut">
              <a:rPr lang="en-US"/>
              <a:pPr>
                <a:defRPr/>
              </a:pPr>
              <a:t>11/25/14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defRPr>
            </a:lvl1pPr>
          </a:lstStyle>
          <a:p>
            <a:pPr>
              <a:defRPr/>
            </a:pPr>
            <a:fld id="{B6483F9B-CDAC-41AD-AD7D-041C7B61FED9}"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9549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928688" y="0"/>
            <a:ext cx="7758112" cy="5715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endParaRPr lang="en-GB" smtClean="0"/>
          </a:p>
        </p:txBody>
      </p:sp>
      <p:sp>
        <p:nvSpPr>
          <p:cNvPr id="20483" name="Text Placeholder 2"/>
          <p:cNvSpPr>
            <a:spLocks noGrp="1"/>
          </p:cNvSpPr>
          <p:nvPr>
            <p:ph type="body" idx="1"/>
          </p:nvPr>
        </p:nvSpPr>
        <p:spPr bwMode="auto">
          <a:xfrm>
            <a:off x="142875" y="714375"/>
            <a:ext cx="8858250" cy="5411788"/>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35" tIns="45718" rIns="91435" bIns="45718" numCol="1" anchor="ctr" anchorCtr="0" compatLnSpc="1">
            <a:prstTxWarp prst="textNoShape">
              <a:avLst/>
            </a:prstTxWarp>
          </a:bodyPr>
          <a:lstStyle>
            <a:lvl1pPr>
              <a:defRPr sz="1200">
                <a:solidFill>
                  <a:srgbClr val="898989"/>
                </a:solidFill>
                <a:latin typeface="Times New Roman" pitchFamily="18" charset="0"/>
                <a:ea typeface="ＭＳ Ｐゴシック" pitchFamily="-107" charset="-128"/>
                <a:cs typeface="+mn-cs"/>
              </a:defRPr>
            </a:lvl1pPr>
          </a:lstStyle>
          <a:p>
            <a:pPr>
              <a:defRPr/>
            </a:pP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35" tIns="45718" rIns="91435" bIns="45718" rtlCol="0" anchor="ctr"/>
          <a:lstStyle>
            <a:lvl1pPr algn="ctr" fontAlgn="auto">
              <a:spcBef>
                <a:spcPts val="0"/>
              </a:spcBef>
              <a:spcAft>
                <a:spcPts val="0"/>
              </a:spcAft>
              <a:defRPr sz="1200">
                <a:solidFill>
                  <a:prstClr val="black">
                    <a:tint val="75000"/>
                  </a:prstClr>
                </a:solidFill>
                <a:latin typeface="Times New Roman"/>
                <a:ea typeface="ＭＳ Ｐゴシック" pitchFamily="-107" charset="-128"/>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35" tIns="45718" rIns="91435" bIns="45718" numCol="1" anchor="ctr" anchorCtr="0" compatLnSpc="1">
            <a:prstTxWarp prst="textNoShape">
              <a:avLst/>
            </a:prstTxWarp>
          </a:bodyPr>
          <a:lstStyle>
            <a:lvl1pPr algn="r">
              <a:defRPr sz="1200">
                <a:solidFill>
                  <a:srgbClr val="898989"/>
                </a:solidFill>
                <a:latin typeface="Times New Roman" pitchFamily="18" charset="0"/>
                <a:ea typeface="ＭＳ Ｐゴシック" charset="-128"/>
              </a:defRPr>
            </a:lvl1pPr>
          </a:lstStyle>
          <a:p>
            <a:pPr>
              <a:defRPr/>
            </a:pPr>
            <a:fld id="{FBF076F4-EBE6-4654-80A6-0210C54401F9}" type="slidenum">
              <a:rPr lang="en-GB"/>
              <a:pPr>
                <a:defRPr/>
              </a:pPr>
              <a:t>‹n.›</a:t>
            </a:fld>
            <a:endParaRPr lang="en-GB"/>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32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200">
          <a:solidFill>
            <a:schemeClr val="tx1"/>
          </a:solidFill>
          <a:latin typeface="Comic Sans MS" pitchFamily="66" charset="0"/>
          <a:ea typeface="ＭＳ Ｐゴシック" pitchFamily="-107" charset="-128"/>
          <a:cs typeface="ＭＳ Ｐゴシック" pitchFamily="-107" charset="-128"/>
        </a:defRPr>
      </a:lvl2pPr>
      <a:lvl3pPr algn="ctr" rtl="0" eaLnBrk="0" fontAlgn="base" hangingPunct="0">
        <a:spcBef>
          <a:spcPct val="0"/>
        </a:spcBef>
        <a:spcAft>
          <a:spcPct val="0"/>
        </a:spcAft>
        <a:defRPr sz="3200">
          <a:solidFill>
            <a:schemeClr val="tx1"/>
          </a:solidFill>
          <a:latin typeface="Comic Sans MS" pitchFamily="66" charset="0"/>
          <a:ea typeface="ＭＳ Ｐゴシック" pitchFamily="-107" charset="-128"/>
          <a:cs typeface="ＭＳ Ｐゴシック" pitchFamily="-107" charset="-128"/>
        </a:defRPr>
      </a:lvl3pPr>
      <a:lvl4pPr algn="ctr" rtl="0" eaLnBrk="0" fontAlgn="base" hangingPunct="0">
        <a:spcBef>
          <a:spcPct val="0"/>
        </a:spcBef>
        <a:spcAft>
          <a:spcPct val="0"/>
        </a:spcAft>
        <a:defRPr sz="3200">
          <a:solidFill>
            <a:schemeClr val="tx1"/>
          </a:solidFill>
          <a:latin typeface="Comic Sans MS" pitchFamily="66" charset="0"/>
          <a:ea typeface="ＭＳ Ｐゴシック" pitchFamily="-107" charset="-128"/>
          <a:cs typeface="ＭＳ Ｐゴシック" pitchFamily="-107" charset="-128"/>
        </a:defRPr>
      </a:lvl4pPr>
      <a:lvl5pPr algn="ctr" rtl="0" eaLnBrk="0" fontAlgn="base" hangingPunct="0">
        <a:spcBef>
          <a:spcPct val="0"/>
        </a:spcBef>
        <a:spcAft>
          <a:spcPct val="0"/>
        </a:spcAft>
        <a:defRPr sz="3200">
          <a:solidFill>
            <a:schemeClr val="tx1"/>
          </a:solidFill>
          <a:latin typeface="Comic Sans MS" pitchFamily="66" charset="0"/>
          <a:ea typeface="ＭＳ Ｐゴシック" pitchFamily="-107" charset="-128"/>
          <a:cs typeface="ＭＳ Ｐゴシック" pitchFamily="-107" charset="-128"/>
        </a:defRPr>
      </a:lvl5pPr>
      <a:lvl6pPr marL="457177" algn="ctr" rtl="0" fontAlgn="base">
        <a:spcBef>
          <a:spcPct val="0"/>
        </a:spcBef>
        <a:spcAft>
          <a:spcPct val="0"/>
        </a:spcAft>
        <a:defRPr sz="3200">
          <a:solidFill>
            <a:schemeClr val="tx1"/>
          </a:solidFill>
          <a:latin typeface="Comic Sans MS" pitchFamily="66" charset="0"/>
        </a:defRPr>
      </a:lvl6pPr>
      <a:lvl7pPr marL="914353" algn="ctr" rtl="0" fontAlgn="base">
        <a:spcBef>
          <a:spcPct val="0"/>
        </a:spcBef>
        <a:spcAft>
          <a:spcPct val="0"/>
        </a:spcAft>
        <a:defRPr sz="3200">
          <a:solidFill>
            <a:schemeClr val="tx1"/>
          </a:solidFill>
          <a:latin typeface="Comic Sans MS" pitchFamily="66" charset="0"/>
        </a:defRPr>
      </a:lvl7pPr>
      <a:lvl8pPr marL="1371530" algn="ctr" rtl="0" fontAlgn="base">
        <a:spcBef>
          <a:spcPct val="0"/>
        </a:spcBef>
        <a:spcAft>
          <a:spcPct val="0"/>
        </a:spcAft>
        <a:defRPr sz="3200">
          <a:solidFill>
            <a:schemeClr val="tx1"/>
          </a:solidFill>
          <a:latin typeface="Comic Sans MS" pitchFamily="66" charset="0"/>
        </a:defRPr>
      </a:lvl8pPr>
      <a:lvl9pPr marL="1828706" algn="ctr" rtl="0" fontAlgn="base">
        <a:spcBef>
          <a:spcPct val="0"/>
        </a:spcBef>
        <a:spcAft>
          <a:spcPct val="0"/>
        </a:spcAft>
        <a:defRPr sz="3200">
          <a:solidFill>
            <a:schemeClr val="tx1"/>
          </a:solidFill>
          <a:latin typeface="Comic Sans MS" pitchFamily="66" charset="0"/>
        </a:defRPr>
      </a:lvl9pPr>
    </p:titleStyle>
    <p:bodyStyle>
      <a:lvl1pPr marL="341313" indent="-341313" algn="l" rtl="0" eaLnBrk="0" fontAlgn="base" hangingPunct="0">
        <a:spcBef>
          <a:spcPct val="20000"/>
        </a:spcBef>
        <a:spcAft>
          <a:spcPct val="0"/>
        </a:spcAft>
        <a:buFont typeface="Wingdings" pitchFamily="2" charset="2"/>
        <a:buChar char="Ø"/>
        <a:defRPr sz="2800" kern="1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07" charset="-128"/>
          <a:cs typeface="+mn-cs"/>
        </a:defRPr>
      </a:lvl2pPr>
      <a:lvl3pPr marL="1141413" indent="-227013"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7" charset="-128"/>
          <a:cs typeface="+mn-cs"/>
        </a:defRPr>
      </a:lvl3pPr>
      <a:lvl4pPr marL="1598613" indent="-227013" algn="l" rtl="0" eaLnBrk="0" fontAlgn="base" hangingPunct="0">
        <a:spcBef>
          <a:spcPct val="20000"/>
        </a:spcBef>
        <a:spcAft>
          <a:spcPct val="0"/>
        </a:spcAft>
        <a:buFont typeface="Arial" pitchFamily="34" charset="0"/>
        <a:buChar char="–"/>
        <a:defRPr kern="1200">
          <a:solidFill>
            <a:schemeClr val="tx1"/>
          </a:solidFill>
          <a:latin typeface="+mn-lt"/>
          <a:ea typeface="ＭＳ Ｐゴシック" pitchFamily="-107" charset="-128"/>
          <a:cs typeface="+mn-cs"/>
        </a:defRPr>
      </a:lvl4pPr>
      <a:lvl5pPr marL="2055813" indent="-227013" algn="l" rtl="0" eaLnBrk="0" fontAlgn="base" hangingPunct="0">
        <a:spcBef>
          <a:spcPct val="20000"/>
        </a:spcBef>
        <a:spcAft>
          <a:spcPct val="0"/>
        </a:spcAft>
        <a:buFont typeface="Arial" pitchFamily="34" charset="0"/>
        <a:buChar char="•"/>
        <a:defRPr kern="1200">
          <a:solidFill>
            <a:schemeClr val="tx1"/>
          </a:solidFill>
          <a:latin typeface="+mn-lt"/>
          <a:ea typeface="ＭＳ Ｐゴシック" pitchFamily="-107" charset="-128"/>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1"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a:defRPr sz="1200">
                <a:solidFill>
                  <a:srgbClr val="000000"/>
                </a:solidFill>
                <a:latin typeface="Arial Black" pitchFamily="34" charset="0"/>
                <a:ea typeface="ＭＳ Ｐゴシック" charset="-128"/>
                <a:cs typeface="Times New Roman" pitchFamily="18" charset="0"/>
              </a:defRPr>
            </a:lvl1pPr>
          </a:lstStyle>
          <a:p>
            <a:pPr>
              <a:defRPr/>
            </a:pPr>
            <a:fld id="{F6DD5C70-F57E-4FED-831D-834C010DD167}" type="slidenum">
              <a:rPr lang="en-US"/>
              <a:pPr>
                <a:defRPr/>
              </a:pPr>
              <a:t>‹n.›</a:t>
            </a:fld>
            <a:endParaRPr lang="en-US"/>
          </a:p>
        </p:txBody>
      </p:sp>
      <p:sp>
        <p:nvSpPr>
          <p:cNvPr id="100355"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95492" r:id="rId1"/>
  </p:sldLayoutIdLst>
  <p:hf sldNum="0" hdr="0" ftr="0" dt="0"/>
  <p:txStyles>
    <p:titleStyle>
      <a:lvl1pPr algn="l" rtl="0" eaLnBrk="0" fontAlgn="base" hangingPunct="0">
        <a:spcBef>
          <a:spcPct val="0"/>
        </a:spcBef>
        <a:spcAft>
          <a:spcPct val="0"/>
        </a:spcAft>
        <a:defRPr sz="4400">
          <a:solidFill>
            <a:schemeClr val="tx1"/>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1"/>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1"/>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1"/>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1"/>
          </a:solidFill>
          <a:latin typeface="Arial" charset="0"/>
          <a:ea typeface="ＭＳ Ｐゴシック" pitchFamily="-107" charset="-128"/>
          <a:cs typeface="ＭＳ Ｐゴシック" pitchFamily="-107" charset="-128"/>
        </a:defRPr>
      </a:lvl5pPr>
      <a:lvl6pPr marL="457177" algn="l" rtl="0" fontAlgn="base">
        <a:spcBef>
          <a:spcPct val="0"/>
        </a:spcBef>
        <a:spcAft>
          <a:spcPct val="0"/>
        </a:spcAft>
        <a:defRPr sz="4400">
          <a:solidFill>
            <a:schemeClr val="tx1"/>
          </a:solidFill>
          <a:latin typeface="Arial" charset="0"/>
        </a:defRPr>
      </a:lvl6pPr>
      <a:lvl7pPr marL="914353" algn="l" rtl="0" fontAlgn="base">
        <a:spcBef>
          <a:spcPct val="0"/>
        </a:spcBef>
        <a:spcAft>
          <a:spcPct val="0"/>
        </a:spcAft>
        <a:defRPr sz="4400">
          <a:solidFill>
            <a:schemeClr val="tx1"/>
          </a:solidFill>
          <a:latin typeface="Arial" charset="0"/>
        </a:defRPr>
      </a:lvl7pPr>
      <a:lvl8pPr marL="1371530" algn="l" rtl="0" fontAlgn="base">
        <a:spcBef>
          <a:spcPct val="0"/>
        </a:spcBef>
        <a:spcAft>
          <a:spcPct val="0"/>
        </a:spcAft>
        <a:defRPr sz="4400">
          <a:solidFill>
            <a:schemeClr val="tx1"/>
          </a:solidFill>
          <a:latin typeface="Arial" charset="0"/>
        </a:defRPr>
      </a:lvl8pPr>
      <a:lvl9pPr marL="1828706" algn="l" rtl="0" fontAlgn="base">
        <a:spcBef>
          <a:spcPct val="0"/>
        </a:spcBef>
        <a:spcAft>
          <a:spcPct val="0"/>
        </a:spcAft>
        <a:defRPr sz="4400">
          <a:solidFill>
            <a:schemeClr val="tx1"/>
          </a:solidFill>
          <a:latin typeface="Arial" charset="0"/>
        </a:defRPr>
      </a:lvl9pPr>
    </p:titleStyle>
    <p:bodyStyle>
      <a:lvl1pPr marL="341313" indent="-341313"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ea typeface="ＭＳ Ｐゴシック" pitchFamily="-107" charset="-128"/>
        </a:defRPr>
      </a:lvl2pPr>
      <a:lvl3pPr marL="1141413" indent="-227013"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ea typeface="ＭＳ Ｐゴシック" pitchFamily="-107" charset="-128"/>
        </a:defRPr>
      </a:lvl3pPr>
      <a:lvl4pPr marL="1598613" indent="-227013"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ea typeface="ＭＳ Ｐゴシック" pitchFamily="-107" charset="-128"/>
        </a:defRPr>
      </a:lvl4pPr>
      <a:lvl5pPr marL="2055813" indent="-227013" algn="l" rtl="0" eaLnBrk="0" fontAlgn="base" hangingPunct="0">
        <a:spcBef>
          <a:spcPct val="20000"/>
        </a:spcBef>
        <a:spcAft>
          <a:spcPct val="0"/>
        </a:spcAft>
        <a:buClr>
          <a:schemeClr val="bg2"/>
        </a:buClr>
        <a:buFont typeface="Wingdings" pitchFamily="2" charset="2"/>
        <a:buChar char="§"/>
        <a:defRPr sz="2000">
          <a:solidFill>
            <a:schemeClr val="tx1"/>
          </a:solidFill>
          <a:latin typeface="+mn-lt"/>
          <a:ea typeface="ＭＳ Ｐゴシック" pitchFamily="-107" charset="-128"/>
        </a:defRPr>
      </a:lvl5pPr>
      <a:lvl6pPr marL="2514471" indent="-228588"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648" indent="-228588"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8825" indent="-228588"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001" indent="-228588"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137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137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defRPr>
            </a:lvl1pPr>
          </a:lstStyle>
          <a:p>
            <a:pPr>
              <a:defRPr/>
            </a:pPr>
            <a:fld id="{947A5DFF-D4D5-4D91-A174-279CE5C5C7CB}" type="datetimeFigureOut">
              <a:rPr lang="en-US"/>
              <a:pPr>
                <a:defRPr/>
              </a:pPr>
              <a:t>11/25/14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defRPr>
            </a:lvl1pPr>
          </a:lstStyle>
          <a:p>
            <a:pPr>
              <a:defRPr/>
            </a:pPr>
            <a:fld id="{C6D742CA-F24B-4FDD-B8AA-8D0FE3773845}"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9549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Title Placeholder 1"/>
          <p:cNvSpPr txBox="1">
            <a:spLocks noGrp="1"/>
          </p:cNvSpPr>
          <p:nvPr>
            <p:ph type="title"/>
          </p:nvPr>
        </p:nvSpPr>
        <p:spPr bwMode="auto">
          <a:xfrm>
            <a:off x="457200" y="273050"/>
            <a:ext cx="8229600" cy="11461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endParaRPr lang="it-IT" smtClean="0"/>
          </a:p>
        </p:txBody>
      </p:sp>
      <p:sp>
        <p:nvSpPr>
          <p:cNvPr id="102403" name="Text Placeholder 2"/>
          <p:cNvSpPr txBox="1">
            <a:spLocks noGrp="1"/>
          </p:cNvSpPr>
          <p:nvPr>
            <p:ph type="body" idx="1"/>
          </p:nvPr>
        </p:nvSpPr>
        <p:spPr bwMode="auto">
          <a:xfrm>
            <a:off x="457200" y="1604963"/>
            <a:ext cx="8229600" cy="39766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smtClean="0"/>
          </a:p>
        </p:txBody>
      </p:sp>
      <p:sp>
        <p:nvSpPr>
          <p:cNvPr id="4" name="Date Placeholder 3"/>
          <p:cNvSpPr txBox="1">
            <a:spLocks noGrp="1"/>
          </p:cNvSpPr>
          <p:nvPr>
            <p:ph type="dt" sz="half" idx="2"/>
          </p:nvPr>
        </p:nvSpPr>
        <p:spPr>
          <a:xfrm>
            <a:off x="1054100" y="7175500"/>
            <a:ext cx="2130425" cy="471488"/>
          </a:xfrm>
          <a:prstGeom prst="rect">
            <a:avLst/>
          </a:prstGeom>
          <a:noFill/>
          <a:ln>
            <a:noFill/>
          </a:ln>
        </p:spPr>
        <p:txBody>
          <a:bodyPr lIns="0" tIns="0" rIns="0" bIns="0" anchorCtr="0"/>
          <a:lstStyle>
            <a:lvl1pPr lvl="0" rtl="0" fontAlgn="auto" hangingPunct="0">
              <a:spcBef>
                <a:spcPts val="0"/>
              </a:spcBef>
              <a:spcAft>
                <a:spcPts val="0"/>
              </a:spcAft>
              <a:buNone/>
              <a:tabLst/>
              <a:defRPr lang="it-IT" sz="1300" kern="1200">
                <a:solidFill>
                  <a:prstClr val="black"/>
                </a:solidFill>
                <a:latin typeface="Times New Roman" pitchFamily="18"/>
                <a:ea typeface="Segoe UI" pitchFamily="2"/>
                <a:cs typeface="DejaVu Sans" pitchFamily="2"/>
              </a:defRPr>
            </a:lvl1pPr>
          </a:lstStyle>
          <a:p>
            <a:pPr>
              <a:defRPr/>
            </a:pPr>
            <a:endParaRPr/>
          </a:p>
        </p:txBody>
      </p:sp>
      <p:sp>
        <p:nvSpPr>
          <p:cNvPr id="5" name="Footer Placeholder 4"/>
          <p:cNvSpPr txBox="1">
            <a:spLocks noGrp="1"/>
          </p:cNvSpPr>
          <p:nvPr>
            <p:ph type="ftr" sz="quarter" idx="3"/>
          </p:nvPr>
        </p:nvSpPr>
        <p:spPr>
          <a:xfrm>
            <a:off x="425450" y="6599238"/>
            <a:ext cx="7397750" cy="258762"/>
          </a:xfrm>
          <a:prstGeom prst="rect">
            <a:avLst/>
          </a:prstGeom>
          <a:noFill/>
          <a:ln>
            <a:noFill/>
          </a:ln>
        </p:spPr>
        <p:txBody>
          <a:bodyPr lIns="0" tIns="0" rIns="0" bIns="0" anchorCtr="0"/>
          <a:lstStyle>
            <a:lvl1pPr lvl="0" algn="l" rtl="0" fontAlgn="auto" hangingPunct="0">
              <a:spcBef>
                <a:spcPts val="0"/>
              </a:spcBef>
              <a:spcAft>
                <a:spcPts val="0"/>
              </a:spcAft>
              <a:buNone/>
              <a:tabLst/>
              <a:defRPr lang="it-IT" sz="1800" kern="1200">
                <a:solidFill>
                  <a:srgbClr val="000000"/>
                </a:solidFill>
                <a:latin typeface="Ubuntu" pitchFamily="2"/>
                <a:ea typeface="Segoe UI" pitchFamily="2"/>
                <a:cs typeface="DejaVu Sans" pitchFamily="2"/>
              </a:defRPr>
            </a:lvl1pPr>
          </a:lstStyle>
          <a:p>
            <a:pPr>
              <a:defRPr/>
            </a:pPr>
            <a:endParaRPr/>
          </a:p>
        </p:txBody>
      </p:sp>
      <p:sp>
        <p:nvSpPr>
          <p:cNvPr id="6" name="Slide Number Placeholder 5"/>
          <p:cNvSpPr txBox="1">
            <a:spLocks noGrp="1"/>
          </p:cNvSpPr>
          <p:nvPr>
            <p:ph type="sldNum" sz="quarter" idx="4"/>
          </p:nvPr>
        </p:nvSpPr>
        <p:spPr>
          <a:xfrm>
            <a:off x="7932738" y="6599238"/>
            <a:ext cx="800100" cy="258762"/>
          </a:xfrm>
          <a:prstGeom prst="rect">
            <a:avLst/>
          </a:prstGeom>
          <a:noFill/>
          <a:ln>
            <a:noFill/>
          </a:ln>
        </p:spPr>
        <p:txBody>
          <a:bodyPr lIns="0" tIns="0" rIns="0" bIns="0" anchorCtr="0"/>
          <a:lstStyle>
            <a:lvl1pPr lvl="0" algn="r" rtl="0" fontAlgn="auto" hangingPunct="0">
              <a:spcBef>
                <a:spcPts val="0"/>
              </a:spcBef>
              <a:spcAft>
                <a:spcPts val="0"/>
              </a:spcAft>
              <a:buNone/>
              <a:tabLst/>
              <a:defRPr lang="it-IT" sz="1800" b="0" kern="1200">
                <a:solidFill>
                  <a:srgbClr val="000000"/>
                </a:solidFill>
                <a:latin typeface="Ubuntu" pitchFamily="2"/>
                <a:ea typeface="Segoe UI" pitchFamily="2"/>
                <a:cs typeface="DejaVu Sans" pitchFamily="2"/>
              </a:defRPr>
            </a:lvl1pPr>
          </a:lstStyle>
          <a:p>
            <a:pPr>
              <a:defRPr/>
            </a:pPr>
            <a:fld id="{03195400-9094-43FC-94E8-9BAA5FF5FA82}" type="slidenum">
              <a:rPr/>
              <a:pPr>
                <a:defRPr/>
              </a:pPr>
              <a:t>‹n.›</a:t>
            </a:fld>
            <a:endParaRPr/>
          </a:p>
        </p:txBody>
      </p:sp>
    </p:spTree>
  </p:cSld>
  <p:clrMap bg1="lt1" tx1="dk1" bg2="lt2" tx2="dk2" accent1="accent1" accent2="accent2" accent3="accent3" accent4="accent4" accent5="accent5" accent6="accent6" hlink="hlink" folHlink="folHlink"/>
  <p:sldLayoutIdLst>
    <p:sldLayoutId id="2147495349" r:id="rId1"/>
  </p:sldLayoutIdLst>
  <p:transition xmlns:p14="http://schemas.microsoft.com/office/powerpoint/2010/main"/>
  <p:txStyles>
    <p:titleStyle>
      <a:lvl1pPr algn="ctr" rtl="0" eaLnBrk="0" fontAlgn="base" hangingPunct="0">
        <a:spcBef>
          <a:spcPct val="0"/>
        </a:spcBef>
        <a:spcAft>
          <a:spcPct val="0"/>
        </a:spcAft>
        <a:defRPr lang="it-IT" sz="4000" b="1" kern="1200">
          <a:solidFill>
            <a:srgbClr val="FF0000"/>
          </a:solidFill>
          <a:latin typeface="Arial" pitchFamily="34" charset="0"/>
        </a:defRPr>
      </a:lvl1pPr>
      <a:lvl2pPr algn="ctr" rtl="0" eaLnBrk="0" fontAlgn="base" hangingPunct="0">
        <a:spcBef>
          <a:spcPct val="0"/>
        </a:spcBef>
        <a:spcAft>
          <a:spcPct val="0"/>
        </a:spcAft>
        <a:defRPr sz="4000" b="1">
          <a:solidFill>
            <a:srgbClr val="FF0000"/>
          </a:solidFill>
          <a:latin typeface="Arial" pitchFamily="34" charset="0"/>
        </a:defRPr>
      </a:lvl2pPr>
      <a:lvl3pPr algn="ctr" rtl="0" eaLnBrk="0" fontAlgn="base" hangingPunct="0">
        <a:spcBef>
          <a:spcPct val="0"/>
        </a:spcBef>
        <a:spcAft>
          <a:spcPct val="0"/>
        </a:spcAft>
        <a:defRPr sz="4000" b="1">
          <a:solidFill>
            <a:srgbClr val="FF0000"/>
          </a:solidFill>
          <a:latin typeface="Arial" pitchFamily="34" charset="0"/>
        </a:defRPr>
      </a:lvl3pPr>
      <a:lvl4pPr algn="ctr" rtl="0" eaLnBrk="0" fontAlgn="base" hangingPunct="0">
        <a:spcBef>
          <a:spcPct val="0"/>
        </a:spcBef>
        <a:spcAft>
          <a:spcPct val="0"/>
        </a:spcAft>
        <a:defRPr sz="4000" b="1">
          <a:solidFill>
            <a:srgbClr val="FF0000"/>
          </a:solidFill>
          <a:latin typeface="Arial" pitchFamily="34" charset="0"/>
        </a:defRPr>
      </a:lvl4pPr>
      <a:lvl5pPr algn="ctr" rtl="0" eaLnBrk="0" fontAlgn="base" hangingPunct="0">
        <a:spcBef>
          <a:spcPct val="0"/>
        </a:spcBef>
        <a:spcAft>
          <a:spcPct val="0"/>
        </a:spcAft>
        <a:defRPr sz="4000" b="1">
          <a:solidFill>
            <a:srgbClr val="FF0000"/>
          </a:solidFill>
          <a:latin typeface="Arial" pitchFamily="34" charset="0"/>
        </a:defRPr>
      </a:lvl5pPr>
      <a:lvl6pPr marL="414726" algn="ctr" rtl="0" eaLnBrk="0" fontAlgn="base" hangingPunct="0">
        <a:spcBef>
          <a:spcPct val="0"/>
        </a:spcBef>
        <a:spcAft>
          <a:spcPct val="0"/>
        </a:spcAft>
        <a:defRPr sz="4000" b="1">
          <a:solidFill>
            <a:srgbClr val="FF0000"/>
          </a:solidFill>
          <a:latin typeface="Arial" pitchFamily="34" charset="0"/>
        </a:defRPr>
      </a:lvl6pPr>
      <a:lvl7pPr marL="829452" algn="ctr" rtl="0" eaLnBrk="0" fontAlgn="base" hangingPunct="0">
        <a:spcBef>
          <a:spcPct val="0"/>
        </a:spcBef>
        <a:spcAft>
          <a:spcPct val="0"/>
        </a:spcAft>
        <a:defRPr sz="4000" b="1">
          <a:solidFill>
            <a:srgbClr val="FF0000"/>
          </a:solidFill>
          <a:latin typeface="Arial" pitchFamily="34" charset="0"/>
        </a:defRPr>
      </a:lvl7pPr>
      <a:lvl8pPr marL="1244178" algn="ctr" rtl="0" eaLnBrk="0" fontAlgn="base" hangingPunct="0">
        <a:spcBef>
          <a:spcPct val="0"/>
        </a:spcBef>
        <a:spcAft>
          <a:spcPct val="0"/>
        </a:spcAft>
        <a:defRPr sz="4000" b="1">
          <a:solidFill>
            <a:srgbClr val="FF0000"/>
          </a:solidFill>
          <a:latin typeface="Arial" pitchFamily="34" charset="0"/>
        </a:defRPr>
      </a:lvl8pPr>
      <a:lvl9pPr marL="1658904" algn="ctr" rtl="0" eaLnBrk="0" fontAlgn="base" hangingPunct="0">
        <a:spcBef>
          <a:spcPct val="0"/>
        </a:spcBef>
        <a:spcAft>
          <a:spcPct val="0"/>
        </a:spcAft>
        <a:defRPr sz="4000" b="1">
          <a:solidFill>
            <a:srgbClr val="FF0000"/>
          </a:solidFill>
          <a:latin typeface="Arial" pitchFamily="34" charset="0"/>
        </a:defRPr>
      </a:lvl9pPr>
    </p:titleStyle>
    <p:bodyStyle>
      <a:lvl1pPr algn="l" rtl="0" eaLnBrk="0" fontAlgn="base" hangingPunct="0">
        <a:spcBef>
          <a:spcPct val="0"/>
        </a:spcBef>
        <a:spcAft>
          <a:spcPts val="1288"/>
        </a:spcAft>
        <a:defRPr lang="it-IT" sz="2900" kern="1200">
          <a:solidFill>
            <a:srgbClr val="000080"/>
          </a:solidFill>
          <a:latin typeface="Arial" pitchFamily="34" charset="0"/>
        </a:defRPr>
      </a:lvl1pPr>
      <a:lvl2pPr marL="673100" indent="-258763" algn="l" rtl="0" eaLnBrk="0" fontAlgn="base" hangingPunct="0">
        <a:spcBef>
          <a:spcPct val="20000"/>
        </a:spcBef>
        <a:spcAft>
          <a:spcPct val="0"/>
        </a:spcAft>
        <a:buChar char="–"/>
        <a:defRPr sz="2500">
          <a:solidFill>
            <a:schemeClr val="tx1"/>
          </a:solidFill>
          <a:latin typeface="Arial" pitchFamily="34" charset="0"/>
        </a:defRPr>
      </a:lvl2pPr>
      <a:lvl3pPr marL="1036638" indent="-206375" algn="l" rtl="0" eaLnBrk="0" fontAlgn="base" hangingPunct="0">
        <a:spcBef>
          <a:spcPct val="20000"/>
        </a:spcBef>
        <a:spcAft>
          <a:spcPct val="0"/>
        </a:spcAft>
        <a:buChar char="•"/>
        <a:defRPr sz="2200">
          <a:solidFill>
            <a:schemeClr val="tx1"/>
          </a:solidFill>
          <a:latin typeface="Arial" pitchFamily="34" charset="0"/>
        </a:defRPr>
      </a:lvl3pPr>
      <a:lvl4pPr marL="1450975" indent="-206375" algn="l" rtl="0" eaLnBrk="0" fontAlgn="base" hangingPunct="0">
        <a:spcBef>
          <a:spcPct val="20000"/>
        </a:spcBef>
        <a:spcAft>
          <a:spcPct val="0"/>
        </a:spcAft>
        <a:buChar char="–"/>
        <a:defRPr>
          <a:solidFill>
            <a:schemeClr val="tx1"/>
          </a:solidFill>
          <a:latin typeface="Arial" pitchFamily="34" charset="0"/>
        </a:defRPr>
      </a:lvl4pPr>
      <a:lvl5pPr marL="1865313" indent="-206375" algn="l" rtl="0" eaLnBrk="0" fontAlgn="base" hangingPunct="0">
        <a:spcBef>
          <a:spcPct val="20000"/>
        </a:spcBef>
        <a:spcAft>
          <a:spcPct val="0"/>
        </a:spcAft>
        <a:buChar char="»"/>
        <a:defRPr>
          <a:solidFill>
            <a:schemeClr val="tx1"/>
          </a:solidFill>
          <a:latin typeface="Arial" pitchFamily="34" charset="0"/>
        </a:defRPr>
      </a:lvl5pPr>
      <a:lvl6pPr marL="2280994" indent="-207363" algn="l" rtl="0" eaLnBrk="0" fontAlgn="base" hangingPunct="0">
        <a:spcBef>
          <a:spcPct val="20000"/>
        </a:spcBef>
        <a:spcAft>
          <a:spcPct val="0"/>
        </a:spcAft>
        <a:buChar char="»"/>
        <a:defRPr sz="1800">
          <a:solidFill>
            <a:schemeClr val="tx1"/>
          </a:solidFill>
          <a:latin typeface="Arial" pitchFamily="34" charset="0"/>
        </a:defRPr>
      </a:lvl6pPr>
      <a:lvl7pPr marL="2695720" indent="-207363" algn="l" rtl="0" eaLnBrk="0" fontAlgn="base" hangingPunct="0">
        <a:spcBef>
          <a:spcPct val="20000"/>
        </a:spcBef>
        <a:spcAft>
          <a:spcPct val="0"/>
        </a:spcAft>
        <a:buChar char="»"/>
        <a:defRPr sz="1800">
          <a:solidFill>
            <a:schemeClr val="tx1"/>
          </a:solidFill>
          <a:latin typeface="Arial" pitchFamily="34" charset="0"/>
        </a:defRPr>
      </a:lvl7pPr>
      <a:lvl8pPr marL="3110446" indent="-207363" algn="l" rtl="0" eaLnBrk="0" fontAlgn="base" hangingPunct="0">
        <a:spcBef>
          <a:spcPct val="20000"/>
        </a:spcBef>
        <a:spcAft>
          <a:spcPct val="0"/>
        </a:spcAft>
        <a:buChar char="»"/>
        <a:defRPr sz="1800">
          <a:solidFill>
            <a:schemeClr val="tx1"/>
          </a:solidFill>
          <a:latin typeface="Arial" pitchFamily="34" charset="0"/>
        </a:defRPr>
      </a:lvl8pPr>
      <a:lvl9pPr marL="3525172" indent="-207363" algn="l" rtl="0" eaLnBrk="0" fontAlgn="base" hangingPunct="0">
        <a:spcBef>
          <a:spcPct val="20000"/>
        </a:spcBef>
        <a:spcAft>
          <a:spcPct val="0"/>
        </a:spcAft>
        <a:buChar char="»"/>
        <a:defRPr sz="1800">
          <a:solidFill>
            <a:schemeClr val="tx1"/>
          </a:solidFill>
          <a:latin typeface="Arial" pitchFamily="34" charset="0"/>
        </a:defRPr>
      </a:lvl9pPr>
    </p:bodyStyle>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C9F40F9-1BDD-4CC4-8C34-28E83CDF61B4}" type="datetimeFigureOut">
              <a:rPr lang="en-US" smtClean="0">
                <a:solidFill>
                  <a:prstClr val="black">
                    <a:tint val="75000"/>
                  </a:prstClr>
                </a:solidFill>
                <a:latin typeface="Calibri"/>
                <a:ea typeface="+mn-ea"/>
              </a:rPr>
              <a:pPr fontAlgn="auto">
                <a:spcBef>
                  <a:spcPts val="0"/>
                </a:spcBef>
                <a:spcAft>
                  <a:spcPts val="0"/>
                </a:spcAft>
              </a:pPr>
              <a:t>11/25/14</a:t>
            </a:fld>
            <a:endParaRPr lang="en-US"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505A9E6-50E3-413D-B329-974BC88EBF25}" type="slidenum">
              <a:rPr lang="en-US" smtClean="0">
                <a:solidFill>
                  <a:prstClr val="black">
                    <a:tint val="75000"/>
                  </a:prstClr>
                </a:solidFill>
                <a:latin typeface="Calibri"/>
                <a:ea typeface="+mn-ea"/>
              </a:rPr>
              <a:pPr fontAlgn="auto">
                <a:spcBef>
                  <a:spcPts val="0"/>
                </a:spcBef>
                <a:spcAft>
                  <a:spcPts val="0"/>
                </a:spcAft>
              </a:pPr>
              <a:t>‹n.›</a:t>
            </a:fld>
            <a:endParaRPr lang="en-US" dirty="0">
              <a:solidFill>
                <a:prstClr val="black">
                  <a:tint val="75000"/>
                </a:prstClr>
              </a:solidFill>
              <a:latin typeface="Calibri"/>
              <a:ea typeface="+mn-ea"/>
            </a:endParaRPr>
          </a:p>
        </p:txBody>
      </p:sp>
    </p:spTree>
  </p:cSld>
  <p:clrMap bg1="lt1" tx1="dk1" bg2="lt2" tx2="dk2" accent1="accent1" accent2="accent2" accent3="accent3" accent4="accent4" accent5="accent5" accent6="accent6" hlink="hlink" folHlink="folHlink"/>
  <p:sldLayoutIdLst>
    <p:sldLayoutId id="214749549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fontAlgn="auto">
              <a:spcBef>
                <a:spcPts val="0"/>
              </a:spcBef>
              <a:spcAft>
                <a:spcPts val="0"/>
              </a:spcAft>
            </a:pPr>
            <a:fld id="{4C9F40F9-1BDD-4CC4-8C34-28E83CDF61B4}" type="datetimeFigureOut">
              <a:rPr lang="en-US" smtClean="0">
                <a:solidFill>
                  <a:prstClr val="white">
                    <a:shade val="50000"/>
                  </a:prstClr>
                </a:solidFill>
                <a:latin typeface="Book Antiqua"/>
                <a:ea typeface="+mn-ea"/>
              </a:rPr>
              <a:pPr fontAlgn="auto">
                <a:spcBef>
                  <a:spcPts val="0"/>
                </a:spcBef>
                <a:spcAft>
                  <a:spcPts val="0"/>
                </a:spcAft>
              </a:pPr>
              <a:t>11/25/14</a:t>
            </a:fld>
            <a:endParaRPr lang="en-US" dirty="0">
              <a:solidFill>
                <a:prstClr val="white">
                  <a:shade val="50000"/>
                </a:prstClr>
              </a:solidFill>
              <a:latin typeface="Book Antiqua"/>
              <a:ea typeface="+mn-ea"/>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fontAlgn="auto">
              <a:spcBef>
                <a:spcPts val="0"/>
              </a:spcBef>
              <a:spcAft>
                <a:spcPts val="0"/>
              </a:spcAft>
            </a:pPr>
            <a:endParaRPr lang="en-US" dirty="0">
              <a:solidFill>
                <a:prstClr val="white">
                  <a:shade val="50000"/>
                </a:prstClr>
              </a:solidFill>
              <a:latin typeface="Book Antiqua"/>
              <a:ea typeface="+mn-ea"/>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fontAlgn="auto">
              <a:spcBef>
                <a:spcPts val="0"/>
              </a:spcBef>
              <a:spcAft>
                <a:spcPts val="0"/>
              </a:spcAft>
            </a:pPr>
            <a:fld id="{F505A9E6-50E3-413D-B329-974BC88EBF25}" type="slidenum">
              <a:rPr lang="en-US" smtClean="0">
                <a:solidFill>
                  <a:prstClr val="white">
                    <a:shade val="50000"/>
                  </a:prstClr>
                </a:solidFill>
                <a:latin typeface="Book Antiqua"/>
                <a:ea typeface="+mn-ea"/>
              </a:rPr>
              <a:pPr fontAlgn="auto">
                <a:spcBef>
                  <a:spcPts val="0"/>
                </a:spcBef>
                <a:spcAft>
                  <a:spcPts val="0"/>
                </a:spcAft>
              </a:pPr>
              <a:t>‹n.›</a:t>
            </a:fld>
            <a:endParaRPr lang="en-US" dirty="0">
              <a:solidFill>
                <a:prstClr val="white">
                  <a:shade val="50000"/>
                </a:prstClr>
              </a:solidFill>
              <a:latin typeface="Book Antiqua"/>
              <a:ea typeface="+mn-ea"/>
            </a:endParaRPr>
          </a:p>
        </p:txBody>
      </p:sp>
    </p:spTree>
  </p:cSld>
  <p:clrMap bg1="dk1" tx1="lt1" bg2="dk2" tx2="lt2" accent1="accent1" accent2="accent2" accent3="accent3" accent4="accent4" accent5="accent5" accent6="accent6" hlink="hlink" folHlink="folHlink"/>
  <p:sldLayoutIdLst>
    <p:sldLayoutId id="2147495503" r:id="rId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C9F40F9-1BDD-4CC4-8C34-28E83CDF61B4}" type="datetimeFigureOut">
              <a:rPr lang="en-US" smtClean="0">
                <a:solidFill>
                  <a:prstClr val="black">
                    <a:tint val="75000"/>
                  </a:prstClr>
                </a:solidFill>
                <a:latin typeface="Calibri"/>
                <a:ea typeface="+mn-ea"/>
              </a:rPr>
              <a:pPr fontAlgn="auto">
                <a:spcBef>
                  <a:spcPts val="0"/>
                </a:spcBef>
                <a:spcAft>
                  <a:spcPts val="0"/>
                </a:spcAft>
              </a:pPr>
              <a:t>11/25/14</a:t>
            </a:fld>
            <a:endParaRPr lang="en-US"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505A9E6-50E3-413D-B329-974BC88EBF25}" type="slidenum">
              <a:rPr lang="en-US" smtClean="0">
                <a:solidFill>
                  <a:prstClr val="black">
                    <a:tint val="75000"/>
                  </a:prstClr>
                </a:solidFill>
                <a:latin typeface="Calibri"/>
                <a:ea typeface="+mn-ea"/>
              </a:rPr>
              <a:pPr fontAlgn="auto">
                <a:spcBef>
                  <a:spcPts val="0"/>
                </a:spcBef>
                <a:spcAft>
                  <a:spcPts val="0"/>
                </a:spcAft>
              </a:pPr>
              <a:t>‹n.›</a:t>
            </a:fld>
            <a:endParaRPr lang="en-US" dirty="0">
              <a:solidFill>
                <a:prstClr val="black">
                  <a:tint val="75000"/>
                </a:prstClr>
              </a:solidFill>
              <a:latin typeface="Calibri"/>
              <a:ea typeface="+mn-ea"/>
            </a:endParaRPr>
          </a:p>
        </p:txBody>
      </p:sp>
    </p:spTree>
  </p:cSld>
  <p:clrMap bg1="lt1" tx1="dk1" bg2="lt2" tx2="dk2" accent1="accent1" accent2="accent2" accent3="accent3" accent4="accent4" accent5="accent5" accent6="accent6" hlink="hlink" folHlink="folHlink"/>
  <p:sldLayoutIdLst>
    <p:sldLayoutId id="214749551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C9F40F9-1BDD-4CC4-8C34-28E83CDF61B4}" type="datetimeFigureOut">
              <a:rPr lang="en-US" smtClean="0">
                <a:solidFill>
                  <a:prstClr val="black">
                    <a:tint val="75000"/>
                  </a:prstClr>
                </a:solidFill>
                <a:latin typeface="Calibri"/>
                <a:ea typeface="+mn-ea"/>
              </a:rPr>
              <a:pPr fontAlgn="auto">
                <a:spcBef>
                  <a:spcPts val="0"/>
                </a:spcBef>
                <a:spcAft>
                  <a:spcPts val="0"/>
                </a:spcAft>
              </a:pPr>
              <a:t>11/25/14</a:t>
            </a:fld>
            <a:endParaRPr lang="en-US"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505A9E6-50E3-413D-B329-974BC88EBF25}" type="slidenum">
              <a:rPr lang="en-US" smtClean="0">
                <a:solidFill>
                  <a:prstClr val="black">
                    <a:tint val="75000"/>
                  </a:prstClr>
                </a:solidFill>
                <a:latin typeface="Calibri"/>
                <a:ea typeface="+mn-ea"/>
              </a:rPr>
              <a:pPr fontAlgn="auto">
                <a:spcBef>
                  <a:spcPts val="0"/>
                </a:spcBef>
                <a:spcAft>
                  <a:spcPts val="0"/>
                </a:spcAft>
              </a:pPr>
              <a:t>‹n.›</a:t>
            </a:fld>
            <a:endParaRPr lang="en-US" dirty="0">
              <a:solidFill>
                <a:prstClr val="black">
                  <a:tint val="75000"/>
                </a:prstClr>
              </a:solidFill>
              <a:latin typeface="Calibri"/>
              <a:ea typeface="+mn-ea"/>
            </a:endParaRPr>
          </a:p>
        </p:txBody>
      </p:sp>
    </p:spTree>
  </p:cSld>
  <p:clrMap bg1="lt1" tx1="dk1" bg2="lt2" tx2="dk2" accent1="accent1" accent2="accent2" accent3="accent3" accent4="accent4" accent5="accent5" accent6="accent6" hlink="hlink" folHlink="folHlink"/>
  <p:sldLayoutIdLst>
    <p:sldLayoutId id="214749551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7000" y="101594"/>
            <a:ext cx="4191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54000" y="812800"/>
            <a:ext cx="8636000" cy="55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127000" y="6553200"/>
            <a:ext cx="3771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chemeClr val="bg1"/>
                </a:solidFill>
                <a:latin typeface="+mn-lt"/>
              </a:defRPr>
            </a:lvl1pPr>
          </a:lstStyle>
          <a:p>
            <a:pPr eaLnBrk="0" hangingPunct="0"/>
            <a:endParaRPr lang="en-US">
              <a:solidFill>
                <a:srgbClr val="FFFFFF"/>
              </a:solidFill>
              <a:ea typeface="ＭＳ Ｐゴシック" charset="0"/>
            </a:endParaRPr>
          </a:p>
        </p:txBody>
      </p:sp>
      <p:sp>
        <p:nvSpPr>
          <p:cNvPr id="1029" name="Rectangle 5"/>
          <p:cNvSpPr>
            <a:spLocks noGrp="1" noChangeArrowheads="1"/>
          </p:cNvSpPr>
          <p:nvPr>
            <p:ph type="ftr" sz="quarter" idx="3"/>
          </p:nvPr>
        </p:nvSpPr>
        <p:spPr bwMode="auto">
          <a:xfrm>
            <a:off x="4211638" y="6553200"/>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chemeClr val="bg1"/>
                </a:solidFill>
                <a:latin typeface="+mn-lt"/>
              </a:defRPr>
            </a:lvl1pPr>
          </a:lstStyle>
          <a:p>
            <a:pPr eaLnBrk="0" hangingPunct="0"/>
            <a:endParaRPr lang="en-US">
              <a:solidFill>
                <a:srgbClr val="FFFFFF"/>
              </a:solidFill>
              <a:ea typeface="ＭＳ Ｐゴシック" charset="0"/>
            </a:endParaRPr>
          </a:p>
        </p:txBody>
      </p:sp>
      <p:sp>
        <p:nvSpPr>
          <p:cNvPr id="1030" name="Rectangle 6"/>
          <p:cNvSpPr>
            <a:spLocks noGrp="1" noChangeArrowheads="1"/>
          </p:cNvSpPr>
          <p:nvPr>
            <p:ph type="sldNum" sz="quarter" idx="4"/>
          </p:nvPr>
        </p:nvSpPr>
        <p:spPr bwMode="auto">
          <a:xfrm>
            <a:off x="0" y="65659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90"/>
                </a:solidFill>
                <a:latin typeface="+mn-lt"/>
              </a:defRPr>
            </a:lvl1pPr>
          </a:lstStyle>
          <a:p>
            <a:pPr eaLnBrk="0" hangingPunct="0"/>
            <a:fld id="{1081459B-D103-AB47-B09B-53AB95C8CD8A}" type="slidenum">
              <a:rPr lang="en-US" smtClean="0">
                <a:ea typeface="ＭＳ Ｐゴシック" charset="0"/>
              </a:rPr>
              <a:pPr eaLnBrk="0" hangingPunct="0"/>
              <a:t>‹n.›</a:t>
            </a:fld>
            <a:endParaRPr lang="en-US">
              <a:ea typeface="ＭＳ Ｐゴシック" charset="0"/>
            </a:endParaRPr>
          </a:p>
        </p:txBody>
      </p:sp>
      <p:pic>
        <p:nvPicPr>
          <p:cNvPr id="9" name="Picture 8"/>
          <p:cNvPicPr>
            <a:picLocks noChangeAspect="1"/>
          </p:cNvPicPr>
          <p:nvPr userDrawn="1"/>
        </p:nvPicPr>
        <p:blipFill rotWithShape="1">
          <a:blip r:embed="rId3" cstate="print">
            <a:alphaModFix amt="24000"/>
          </a:blip>
          <a:srcRect t="47788" b="37398"/>
          <a:stretch/>
        </p:blipFill>
        <p:spPr>
          <a:xfrm>
            <a:off x="-101600" y="0"/>
            <a:ext cx="9245600" cy="647694"/>
          </a:xfrm>
          <a:prstGeom prst="rect">
            <a:avLst/>
          </a:prstGeom>
        </p:spPr>
      </p:pic>
      <p:pic>
        <p:nvPicPr>
          <p:cNvPr id="10" name="Picture 9"/>
          <p:cNvPicPr>
            <a:picLocks noChangeAspect="1"/>
          </p:cNvPicPr>
          <p:nvPr userDrawn="1"/>
        </p:nvPicPr>
        <p:blipFill rotWithShape="1">
          <a:blip r:embed="rId3" cstate="print">
            <a:alphaModFix amt="56000"/>
          </a:blip>
          <a:srcRect l="-1250" t="74126" r="-972" b="20804"/>
          <a:stretch/>
        </p:blipFill>
        <p:spPr>
          <a:xfrm>
            <a:off x="-177800" y="6635318"/>
            <a:ext cx="9436100" cy="222682"/>
          </a:xfrm>
          <a:prstGeom prst="rect">
            <a:avLst/>
          </a:prstGeom>
        </p:spPr>
      </p:pic>
    </p:spTree>
  </p:cSld>
  <p:clrMap bg1="lt1" tx1="dk1" bg2="lt2" tx2="dk2" accent1="accent1" accent2="accent2" accent3="accent3" accent4="accent4" accent5="accent5" accent6="accent6" hlink="hlink" folHlink="folHlink"/>
  <p:sldLayoutIdLst>
    <p:sldLayoutId id="2147495537" r:id="rId1"/>
  </p:sldLayoutIdLst>
  <p:hf hdr="0" ftr="0" dt="0"/>
  <p:txStyles>
    <p:titleStyle>
      <a:lvl1pPr algn="r" rtl="0" fontAlgn="base">
        <a:spcBef>
          <a:spcPct val="0"/>
        </a:spcBef>
        <a:spcAft>
          <a:spcPct val="0"/>
        </a:spcAft>
        <a:defRPr sz="2400">
          <a:solidFill>
            <a:srgbClr val="000090"/>
          </a:solidFill>
          <a:latin typeface="+mj-lt"/>
          <a:ea typeface="+mj-ea"/>
          <a:cs typeface="+mj-cs"/>
        </a:defRPr>
      </a:lvl1pPr>
      <a:lvl2pPr algn="r" rtl="0" fontAlgn="base">
        <a:spcBef>
          <a:spcPct val="0"/>
        </a:spcBef>
        <a:spcAft>
          <a:spcPct val="0"/>
        </a:spcAft>
        <a:defRPr sz="2400">
          <a:solidFill>
            <a:schemeClr val="bg1"/>
          </a:solidFill>
          <a:latin typeface="Verdana" charset="0"/>
          <a:ea typeface="ＭＳ Ｐゴシック" charset="0"/>
        </a:defRPr>
      </a:lvl2pPr>
      <a:lvl3pPr algn="r" rtl="0" fontAlgn="base">
        <a:spcBef>
          <a:spcPct val="0"/>
        </a:spcBef>
        <a:spcAft>
          <a:spcPct val="0"/>
        </a:spcAft>
        <a:defRPr sz="2400">
          <a:solidFill>
            <a:schemeClr val="bg1"/>
          </a:solidFill>
          <a:latin typeface="Verdana" charset="0"/>
          <a:ea typeface="ＭＳ Ｐゴシック" charset="0"/>
        </a:defRPr>
      </a:lvl3pPr>
      <a:lvl4pPr algn="r" rtl="0" fontAlgn="base">
        <a:spcBef>
          <a:spcPct val="0"/>
        </a:spcBef>
        <a:spcAft>
          <a:spcPct val="0"/>
        </a:spcAft>
        <a:defRPr sz="2400">
          <a:solidFill>
            <a:schemeClr val="bg1"/>
          </a:solidFill>
          <a:latin typeface="Verdana" charset="0"/>
          <a:ea typeface="ＭＳ Ｐゴシック" charset="0"/>
        </a:defRPr>
      </a:lvl4pPr>
      <a:lvl5pPr algn="r" rtl="0" fontAlgn="base">
        <a:spcBef>
          <a:spcPct val="0"/>
        </a:spcBef>
        <a:spcAft>
          <a:spcPct val="0"/>
        </a:spcAft>
        <a:defRPr sz="2400">
          <a:solidFill>
            <a:schemeClr val="bg1"/>
          </a:solidFill>
          <a:latin typeface="Verdana" charset="0"/>
          <a:ea typeface="ＭＳ Ｐゴシック" charset="0"/>
        </a:defRPr>
      </a:lvl5pPr>
      <a:lvl6pPr marL="457200" algn="r" rtl="0" fontAlgn="base">
        <a:spcBef>
          <a:spcPct val="0"/>
        </a:spcBef>
        <a:spcAft>
          <a:spcPct val="0"/>
        </a:spcAft>
        <a:defRPr sz="2400">
          <a:solidFill>
            <a:schemeClr val="bg1"/>
          </a:solidFill>
          <a:latin typeface="Verdana" charset="0"/>
          <a:ea typeface="ＭＳ Ｐゴシック" charset="0"/>
        </a:defRPr>
      </a:lvl6pPr>
      <a:lvl7pPr marL="914400" algn="r" rtl="0" fontAlgn="base">
        <a:spcBef>
          <a:spcPct val="0"/>
        </a:spcBef>
        <a:spcAft>
          <a:spcPct val="0"/>
        </a:spcAft>
        <a:defRPr sz="2400">
          <a:solidFill>
            <a:schemeClr val="bg1"/>
          </a:solidFill>
          <a:latin typeface="Verdana" charset="0"/>
          <a:ea typeface="ＭＳ Ｐゴシック" charset="0"/>
        </a:defRPr>
      </a:lvl7pPr>
      <a:lvl8pPr marL="1371600" algn="r" rtl="0" fontAlgn="base">
        <a:spcBef>
          <a:spcPct val="0"/>
        </a:spcBef>
        <a:spcAft>
          <a:spcPct val="0"/>
        </a:spcAft>
        <a:defRPr sz="2400">
          <a:solidFill>
            <a:schemeClr val="bg1"/>
          </a:solidFill>
          <a:latin typeface="Verdana" charset="0"/>
          <a:ea typeface="ＭＳ Ｐゴシック" charset="0"/>
        </a:defRPr>
      </a:lvl8pPr>
      <a:lvl9pPr marL="1828800" algn="r" rtl="0" fontAlgn="base">
        <a:spcBef>
          <a:spcPct val="0"/>
        </a:spcBef>
        <a:spcAft>
          <a:spcPct val="0"/>
        </a:spcAft>
        <a:defRPr sz="2400">
          <a:solidFill>
            <a:schemeClr val="bg1"/>
          </a:solidFill>
          <a:latin typeface="Verdana" charset="0"/>
          <a:ea typeface="ＭＳ Ｐゴシック" charset="0"/>
        </a:defRPr>
      </a:lvl9pPr>
    </p:titleStyle>
    <p:bodyStyle>
      <a:lvl1pPr marL="342900" indent="-342900" algn="l" rtl="0" fontAlgn="base">
        <a:spcBef>
          <a:spcPct val="20000"/>
        </a:spcBef>
        <a:spcAft>
          <a:spcPct val="0"/>
        </a:spcAft>
        <a:defRPr sz="2400">
          <a:solidFill>
            <a:srgbClr val="000090"/>
          </a:solidFill>
          <a:latin typeface="+mn-lt"/>
          <a:ea typeface="+mn-ea"/>
          <a:cs typeface="+mn-cs"/>
        </a:defRPr>
      </a:lvl1pPr>
      <a:lvl2pPr marL="742950" indent="-285750" algn="l" rtl="0" fontAlgn="base">
        <a:spcBef>
          <a:spcPct val="20000"/>
        </a:spcBef>
        <a:spcAft>
          <a:spcPct val="0"/>
        </a:spcAft>
        <a:buChar char="–"/>
        <a:defRPr sz="2800">
          <a:solidFill>
            <a:srgbClr val="0000FF"/>
          </a:solidFill>
          <a:latin typeface="Times" charset="0"/>
          <a:ea typeface="+mn-ea"/>
        </a:defRPr>
      </a:lvl2pPr>
      <a:lvl3pPr marL="1143000" indent="-228600" algn="l" rtl="0" fontAlgn="base">
        <a:spcBef>
          <a:spcPct val="20000"/>
        </a:spcBef>
        <a:spcAft>
          <a:spcPct val="0"/>
        </a:spcAft>
        <a:buChar char="•"/>
        <a:defRPr sz="2400">
          <a:solidFill>
            <a:srgbClr val="3366FF"/>
          </a:solidFill>
          <a:latin typeface="Times" charset="0"/>
          <a:ea typeface="+mn-ea"/>
        </a:defRPr>
      </a:lvl3pPr>
      <a:lvl4pPr marL="1600200" indent="-228600" algn="l" rtl="0" fontAlgn="base">
        <a:spcBef>
          <a:spcPct val="20000"/>
        </a:spcBef>
        <a:spcAft>
          <a:spcPct val="0"/>
        </a:spcAft>
        <a:buChar char="–"/>
        <a:defRPr sz="2000">
          <a:solidFill>
            <a:schemeClr val="accent1">
              <a:lumMod val="25000"/>
            </a:schemeClr>
          </a:solidFill>
          <a:latin typeface="Times" charset="0"/>
          <a:ea typeface="+mn-ea"/>
        </a:defRPr>
      </a:lvl4pPr>
      <a:lvl5pPr marL="2057400" indent="-228600" algn="l" rtl="0" fontAlgn="base">
        <a:spcBef>
          <a:spcPct val="20000"/>
        </a:spcBef>
        <a:spcAft>
          <a:spcPct val="0"/>
        </a:spcAft>
        <a:buChar char="»"/>
        <a:defRPr sz="2000">
          <a:solidFill>
            <a:srgbClr val="000090"/>
          </a:solidFill>
          <a:latin typeface="Times" charset="0"/>
          <a:ea typeface="+mn-ea"/>
        </a:defRPr>
      </a:lvl5pPr>
      <a:lvl6pPr marL="2514600" indent="-228600" algn="l" rtl="0" fontAlgn="base">
        <a:spcBef>
          <a:spcPct val="20000"/>
        </a:spcBef>
        <a:spcAft>
          <a:spcPct val="0"/>
        </a:spcAft>
        <a:buChar char="»"/>
        <a:defRPr sz="2000">
          <a:solidFill>
            <a:schemeClr val="tx1"/>
          </a:solidFill>
          <a:latin typeface="Times" charset="0"/>
          <a:ea typeface="+mn-ea"/>
        </a:defRPr>
      </a:lvl6pPr>
      <a:lvl7pPr marL="2971800" indent="-228600" algn="l" rtl="0" fontAlgn="base">
        <a:spcBef>
          <a:spcPct val="20000"/>
        </a:spcBef>
        <a:spcAft>
          <a:spcPct val="0"/>
        </a:spcAft>
        <a:buChar char="»"/>
        <a:defRPr sz="2000">
          <a:solidFill>
            <a:schemeClr val="tx1"/>
          </a:solidFill>
          <a:latin typeface="Times" charset="0"/>
          <a:ea typeface="+mn-ea"/>
        </a:defRPr>
      </a:lvl7pPr>
      <a:lvl8pPr marL="3429000" indent="-228600" algn="l" rtl="0" fontAlgn="base">
        <a:spcBef>
          <a:spcPct val="20000"/>
        </a:spcBef>
        <a:spcAft>
          <a:spcPct val="0"/>
        </a:spcAft>
        <a:buChar char="»"/>
        <a:defRPr sz="2000">
          <a:solidFill>
            <a:schemeClr val="tx1"/>
          </a:solidFill>
          <a:latin typeface="Times" charset="0"/>
          <a:ea typeface="+mn-ea"/>
        </a:defRPr>
      </a:lvl8pPr>
      <a:lvl9pPr marL="3886200" indent="-228600" algn="l" rtl="0" fontAlgn="base">
        <a:spcBef>
          <a:spcPct val="20000"/>
        </a:spcBef>
        <a:spcAft>
          <a:spcPct val="0"/>
        </a:spcAft>
        <a:buChar char="»"/>
        <a:defRPr sz="2000">
          <a:solidFill>
            <a:schemeClr val="tx1"/>
          </a:solidFill>
          <a:latin typeface="Times"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C9F40F9-1BDD-4CC4-8C34-28E83CDF61B4}" type="datetimeFigureOut">
              <a:rPr lang="en-US" smtClean="0">
                <a:solidFill>
                  <a:prstClr val="black">
                    <a:tint val="75000"/>
                  </a:prstClr>
                </a:solidFill>
                <a:latin typeface="Calibri"/>
                <a:ea typeface="+mn-ea"/>
              </a:rPr>
              <a:pPr fontAlgn="auto">
                <a:spcBef>
                  <a:spcPts val="0"/>
                </a:spcBef>
                <a:spcAft>
                  <a:spcPts val="0"/>
                </a:spcAft>
              </a:pPr>
              <a:t>11/25/14</a:t>
            </a:fld>
            <a:endParaRPr lang="en-US"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505A9E6-50E3-413D-B329-974BC88EBF25}" type="slidenum">
              <a:rPr lang="en-US" smtClean="0">
                <a:solidFill>
                  <a:prstClr val="black">
                    <a:tint val="75000"/>
                  </a:prstClr>
                </a:solidFill>
                <a:latin typeface="Calibri"/>
                <a:ea typeface="+mn-ea"/>
              </a:rPr>
              <a:pPr fontAlgn="auto">
                <a:spcBef>
                  <a:spcPts val="0"/>
                </a:spcBef>
                <a:spcAft>
                  <a:spcPts val="0"/>
                </a:spcAft>
              </a:pPr>
              <a:t>‹n.›</a:t>
            </a:fld>
            <a:endParaRPr lang="en-US" dirty="0">
              <a:solidFill>
                <a:prstClr val="black">
                  <a:tint val="75000"/>
                </a:prstClr>
              </a:solidFill>
              <a:latin typeface="Calibri"/>
              <a:ea typeface="+mn-ea"/>
            </a:endParaRPr>
          </a:p>
        </p:txBody>
      </p:sp>
    </p:spTree>
  </p:cSld>
  <p:clrMap bg1="lt1" tx1="dk1" bg2="lt2" tx2="dk2" accent1="accent1" accent2="accent2" accent3="accent3" accent4="accent4" accent5="accent5" accent6="accent6" hlink="hlink" folHlink="folHlink"/>
  <p:sldLayoutIdLst>
    <p:sldLayoutId id="2147495552" r:id="rId1"/>
    <p:sldLayoutId id="2147495553" r:id="rId2"/>
    <p:sldLayoutId id="2147495554" r:id="rId3"/>
    <p:sldLayoutId id="2147495555" r:id="rId4"/>
    <p:sldLayoutId id="2147495556" r:id="rId5"/>
    <p:sldLayoutId id="2147495557" r:id="rId6"/>
    <p:sldLayoutId id="2147495558" r:id="rId7"/>
    <p:sldLayoutId id="2147495559" r:id="rId8"/>
    <p:sldLayoutId id="2147495560" r:id="rId9"/>
    <p:sldLayoutId id="2147495561" r:id="rId10"/>
    <p:sldLayoutId id="2147495562" r:id="rId11"/>
    <p:sldLayoutId id="214749556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2150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35" tIns="45718" rIns="91435" bIns="45718" rtlCol="0" anchor="ctr"/>
          <a:lstStyle>
            <a:lvl1pPr algn="l">
              <a:defRPr sz="1200">
                <a:solidFill>
                  <a:prstClr val="black">
                    <a:tint val="75000"/>
                  </a:prstClr>
                </a:solidFill>
                <a:latin typeface="Arial" charset="0"/>
                <a:ea typeface="ＭＳ Ｐゴシック" pitchFamily="-107" charset="-128"/>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35" tIns="45718" rIns="91435" bIns="45718" rtlCol="0" anchor="ctr"/>
          <a:lstStyle>
            <a:lvl1pPr algn="ctr">
              <a:defRPr sz="1200">
                <a:solidFill>
                  <a:prstClr val="black">
                    <a:tint val="75000"/>
                  </a:prstClr>
                </a:solidFill>
                <a:latin typeface="Arial" charset="0"/>
                <a:ea typeface="ＭＳ Ｐゴシック" pitchFamily="-107"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35" tIns="45718" rIns="91435" bIns="45718" numCol="1" anchor="ctr" anchorCtr="0" compatLnSpc="1">
            <a:prstTxWarp prst="textNoShape">
              <a:avLst/>
            </a:prstTxWarp>
          </a:bodyPr>
          <a:lstStyle>
            <a:lvl1pPr algn="r">
              <a:defRPr sz="1200">
                <a:solidFill>
                  <a:srgbClr val="898989"/>
                </a:solidFill>
                <a:latin typeface="Arial" pitchFamily="34" charset="0"/>
                <a:ea typeface="ＭＳ Ｐゴシック" charset="-128"/>
              </a:defRPr>
            </a:lvl1pPr>
          </a:lstStyle>
          <a:p>
            <a:pPr>
              <a:defRPr/>
            </a:pPr>
            <a:fld id="{E4F66A6A-9ED1-4BA7-811A-070ED568E1D4}" type="slidenum">
              <a:rPr lang="en-US"/>
              <a:pPr>
                <a:defRPr/>
              </a:pPr>
              <a:t>‹n.›</a:t>
            </a:fld>
            <a:endParaRPr lang="en-US"/>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1"/>
          </a:solidFill>
          <a:latin typeface="Calibri" pitchFamily="34" charset="0"/>
        </a:defRPr>
      </a:lvl6pPr>
      <a:lvl7pPr marL="914353" algn="ctr" rtl="0" fontAlgn="base">
        <a:spcBef>
          <a:spcPct val="0"/>
        </a:spcBef>
        <a:spcAft>
          <a:spcPct val="0"/>
        </a:spcAft>
        <a:defRPr sz="4400">
          <a:solidFill>
            <a:schemeClr val="tx1"/>
          </a:solidFill>
          <a:latin typeface="Calibri" pitchFamily="34" charset="0"/>
        </a:defRPr>
      </a:lvl7pPr>
      <a:lvl8pPr marL="1371530" algn="ctr" rtl="0" fontAlgn="base">
        <a:spcBef>
          <a:spcPct val="0"/>
        </a:spcBef>
        <a:spcAft>
          <a:spcPct val="0"/>
        </a:spcAft>
        <a:defRPr sz="4400">
          <a:solidFill>
            <a:schemeClr val="tx1"/>
          </a:solidFill>
          <a:latin typeface="Calibri" pitchFamily="34" charset="0"/>
        </a:defRPr>
      </a:lvl8pPr>
      <a:lvl9pPr marL="1828706"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07" charset="-128"/>
          <a:cs typeface="+mn-cs"/>
        </a:defRPr>
      </a:lvl2pPr>
      <a:lvl3pPr marL="1141413" indent="-227013"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07" charset="-128"/>
          <a:cs typeface="+mn-cs"/>
        </a:defRPr>
      </a:lvl3pPr>
      <a:lvl4pPr marL="1598613" indent="-227013"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7" charset="-128"/>
          <a:cs typeface="+mn-cs"/>
        </a:defRPr>
      </a:lvl4pPr>
      <a:lvl5pPr marL="2055813" indent="-227013"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7" charset="-128"/>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eg"/><Relationship Id="rId1" Type="http://schemas.openxmlformats.org/officeDocument/2006/relationships/slideLayout" Target="../slideLayouts/slideLayout400.xml"/><Relationship Id="rId2" Type="http://schemas.openxmlformats.org/officeDocument/2006/relationships/image" Target="../media/image45.png"/></Relationships>
</file>

<file path=ppt/slides/_rels/slide100.xml.rels><?xml version="1.0" encoding="UTF-8" standalone="yes"?>
<Relationships xmlns="http://schemas.openxmlformats.org/package/2006/relationships"><Relationship Id="rId3" Type="http://schemas.openxmlformats.org/officeDocument/2006/relationships/image" Target="../media/image220.emf"/><Relationship Id="rId4" Type="http://schemas.openxmlformats.org/officeDocument/2006/relationships/image" Target="../media/image221.emf"/><Relationship Id="rId5" Type="http://schemas.openxmlformats.org/officeDocument/2006/relationships/image" Target="../media/image222.png"/><Relationship Id="rId6" Type="http://schemas.openxmlformats.org/officeDocument/2006/relationships/image" Target="../media/image223.png"/><Relationship Id="rId7" Type="http://schemas.openxmlformats.org/officeDocument/2006/relationships/image" Target="../media/image224.png"/><Relationship Id="rId1" Type="http://schemas.openxmlformats.org/officeDocument/2006/relationships/slideLayout" Target="../slideLayouts/slideLayout399.xml"/><Relationship Id="rId2" Type="http://schemas.openxmlformats.org/officeDocument/2006/relationships/image" Target="../media/image3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19.xml"/><Relationship Id="rId3" Type="http://schemas.openxmlformats.org/officeDocument/2006/relationships/image" Target="../media/image225.png"/></Relationships>
</file>

<file path=ppt/slides/_rels/slide102.xml.rels><?xml version="1.0" encoding="UTF-8" standalone="yes"?>
<Relationships xmlns="http://schemas.openxmlformats.org/package/2006/relationships"><Relationship Id="rId3" Type="http://schemas.openxmlformats.org/officeDocument/2006/relationships/image" Target="../media/image226.emf"/><Relationship Id="rId4" Type="http://schemas.openxmlformats.org/officeDocument/2006/relationships/image" Target="../media/image227.png"/><Relationship Id="rId5" Type="http://schemas.openxmlformats.org/officeDocument/2006/relationships/image" Target="../media/image228.emf"/><Relationship Id="rId1" Type="http://schemas.openxmlformats.org/officeDocument/2006/relationships/slideLayout" Target="../slideLayouts/slideLayout119.xml"/><Relationship Id="rId2" Type="http://schemas.openxmlformats.org/officeDocument/2006/relationships/notesSlide" Target="../notesSlides/notesSlide20.xml"/></Relationships>
</file>

<file path=ppt/slides/_rels/slide103.xml.rels><?xml version="1.0" encoding="UTF-8" standalone="yes"?>
<Relationships xmlns="http://schemas.openxmlformats.org/package/2006/relationships"><Relationship Id="rId3" Type="http://schemas.openxmlformats.org/officeDocument/2006/relationships/image" Target="../media/image230.png"/><Relationship Id="rId4" Type="http://schemas.openxmlformats.org/officeDocument/2006/relationships/image" Target="../media/image231.png"/><Relationship Id="rId5" Type="http://schemas.openxmlformats.org/officeDocument/2006/relationships/image" Target="../media/image232.png"/><Relationship Id="rId6" Type="http://schemas.openxmlformats.org/officeDocument/2006/relationships/image" Target="../media/image233.png"/><Relationship Id="rId7" Type="http://schemas.openxmlformats.org/officeDocument/2006/relationships/image" Target="../media/image30.png"/><Relationship Id="rId8" Type="http://schemas.openxmlformats.org/officeDocument/2006/relationships/image" Target="../media/image29.png"/><Relationship Id="rId9" Type="http://schemas.openxmlformats.org/officeDocument/2006/relationships/image" Target="../media/image31.png"/><Relationship Id="rId1" Type="http://schemas.openxmlformats.org/officeDocument/2006/relationships/slideLayout" Target="../slideLayouts/slideLayout414.xml"/><Relationship Id="rId2" Type="http://schemas.openxmlformats.org/officeDocument/2006/relationships/image" Target="../media/image229.jpeg"/></Relationships>
</file>

<file path=ppt/slides/_rels/slide104.xml.rels><?xml version="1.0" encoding="UTF-8" standalone="yes"?>
<Relationships xmlns="http://schemas.openxmlformats.org/package/2006/relationships"><Relationship Id="rId3" Type="http://schemas.openxmlformats.org/officeDocument/2006/relationships/image" Target="../media/image235.jpeg"/><Relationship Id="rId4" Type="http://schemas.openxmlformats.org/officeDocument/2006/relationships/image" Target="../media/image236.png"/><Relationship Id="rId5" Type="http://schemas.openxmlformats.org/officeDocument/2006/relationships/image" Target="../media/image237.png"/><Relationship Id="rId6" Type="http://schemas.openxmlformats.org/officeDocument/2006/relationships/image" Target="../media/image238.png"/><Relationship Id="rId7" Type="http://schemas.openxmlformats.org/officeDocument/2006/relationships/image" Target="../media/image239.png"/><Relationship Id="rId8" Type="http://schemas.openxmlformats.org/officeDocument/2006/relationships/image" Target="../media/image240.jpeg"/><Relationship Id="rId1" Type="http://schemas.openxmlformats.org/officeDocument/2006/relationships/slideLayout" Target="../slideLayouts/slideLayout121.xml"/><Relationship Id="rId2" Type="http://schemas.openxmlformats.org/officeDocument/2006/relationships/image" Target="../media/image234.w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241.png"/><Relationship Id="rId3" Type="http://schemas.openxmlformats.org/officeDocument/2006/relationships/image" Target="../media/image242.jpeg"/></Relationships>
</file>

<file path=ppt/slides/_rels/slide106.xml.rels><?xml version="1.0" encoding="UTF-8" standalone="yes"?>
<Relationships xmlns="http://schemas.openxmlformats.org/package/2006/relationships"><Relationship Id="rId3" Type="http://schemas.openxmlformats.org/officeDocument/2006/relationships/image" Target="../media/image244.png"/><Relationship Id="rId4" Type="http://schemas.openxmlformats.org/officeDocument/2006/relationships/image" Target="../media/image245.png"/><Relationship Id="rId5" Type="http://schemas.openxmlformats.org/officeDocument/2006/relationships/image" Target="../media/image246.png"/><Relationship Id="rId6" Type="http://schemas.openxmlformats.org/officeDocument/2006/relationships/image" Target="../media/image247.png"/><Relationship Id="rId1" Type="http://schemas.openxmlformats.org/officeDocument/2006/relationships/slideLayout" Target="../slideLayouts/slideLayout28.xml"/><Relationship Id="rId2" Type="http://schemas.openxmlformats.org/officeDocument/2006/relationships/image" Target="../media/image24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248.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249.png"/><Relationship Id="rId3" Type="http://schemas.openxmlformats.org/officeDocument/2006/relationships/image" Target="../media/image25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8.jpe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36.bin"/><Relationship Id="rId5" Type="http://schemas.openxmlformats.org/officeDocument/2006/relationships/image" Target="../media/image86.wmf"/><Relationship Id="rId6" Type="http://schemas.openxmlformats.org/officeDocument/2006/relationships/image" Target="../media/image87.jpeg"/><Relationship Id="rId7" Type="http://schemas.openxmlformats.org/officeDocument/2006/relationships/image" Target="../media/image88.emf"/><Relationship Id="rId8" Type="http://schemas.openxmlformats.org/officeDocument/2006/relationships/image" Target="../media/image89.png"/><Relationship Id="rId9" Type="http://schemas.openxmlformats.org/officeDocument/2006/relationships/image" Target="../media/image252.png"/><Relationship Id="rId1" Type="http://schemas.openxmlformats.org/officeDocument/2006/relationships/vmlDrawing" Target="../drawings/vmlDrawing14.vml"/><Relationship Id="rId2" Type="http://schemas.openxmlformats.org/officeDocument/2006/relationships/slideLayout" Target="../slideLayouts/slideLayout404.xml"/></Relationships>
</file>

<file path=ppt/slides/_rels/slide111.xml.rels><?xml version="1.0" encoding="UTF-8" standalone="yes"?>
<Relationships xmlns="http://schemas.openxmlformats.org/package/2006/relationships"><Relationship Id="rId3" Type="http://schemas.openxmlformats.org/officeDocument/2006/relationships/image" Target="../media/image253.jpeg"/><Relationship Id="rId4" Type="http://schemas.openxmlformats.org/officeDocument/2006/relationships/image" Target="../media/image254.png"/><Relationship Id="rId5" Type="http://schemas.openxmlformats.org/officeDocument/2006/relationships/image" Target="../media/image255.png"/><Relationship Id="rId1" Type="http://schemas.openxmlformats.org/officeDocument/2006/relationships/slideLayout" Target="../slideLayouts/slideLayout224.xml"/><Relationship Id="rId2" Type="http://schemas.openxmlformats.org/officeDocument/2006/relationships/notesSlide" Target="../notesSlides/notesSlide22.xml"/></Relationships>
</file>

<file path=ppt/slides/_rels/slide112.xml.rels><?xml version="1.0" encoding="UTF-8" standalone="yes"?>
<Relationships xmlns="http://schemas.openxmlformats.org/package/2006/relationships"><Relationship Id="rId3" Type="http://schemas.openxmlformats.org/officeDocument/2006/relationships/image" Target="../media/image257.png"/><Relationship Id="rId4" Type="http://schemas.openxmlformats.org/officeDocument/2006/relationships/oleObject" Target="../embeddings/oleObject37.bin"/><Relationship Id="rId5" Type="http://schemas.openxmlformats.org/officeDocument/2006/relationships/image" Target="../media/image256.emf"/><Relationship Id="rId6" Type="http://schemas.openxmlformats.org/officeDocument/2006/relationships/image" Target="../media/image150.png"/><Relationship Id="rId1" Type="http://schemas.openxmlformats.org/officeDocument/2006/relationships/vmlDrawing" Target="../drawings/vmlDrawing15.vml"/><Relationship Id="rId2"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259.png"/><Relationship Id="rId4" Type="http://schemas.openxmlformats.org/officeDocument/2006/relationships/image" Target="../media/image260.png"/><Relationship Id="rId5" Type="http://schemas.openxmlformats.org/officeDocument/2006/relationships/image" Target="../media/image153.png"/><Relationship Id="rId1" Type="http://schemas.openxmlformats.org/officeDocument/2006/relationships/slideLayout" Target="../slideLayouts/slideLayout283.xml"/><Relationship Id="rId2" Type="http://schemas.openxmlformats.org/officeDocument/2006/relationships/image" Target="../media/image258.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6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62.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image" Target="../media/image263.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image" Target="../media/image264.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5.png"/><Relationship Id="rId3" Type="http://schemas.openxmlformats.org/officeDocument/2006/relationships/image" Target="../media/image266.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49.png"/><Relationship Id="rId3" Type="http://schemas.openxmlformats.org/officeDocument/2006/relationships/image" Target="../media/image50.jpeg"/></Relationships>
</file>

<file path=ppt/slides/_rels/slide120.xml.rels><?xml version="1.0" encoding="UTF-8" standalone="yes"?>
<Relationships xmlns="http://schemas.openxmlformats.org/package/2006/relationships"><Relationship Id="rId3" Type="http://schemas.openxmlformats.org/officeDocument/2006/relationships/image" Target="../media/image269.jpeg"/><Relationship Id="rId4" Type="http://schemas.openxmlformats.org/officeDocument/2006/relationships/image" Target="../media/image270.png"/><Relationship Id="rId5" Type="http://schemas.openxmlformats.org/officeDocument/2006/relationships/oleObject" Target="../embeddings/oleObject38.bin"/><Relationship Id="rId6" Type="http://schemas.openxmlformats.org/officeDocument/2006/relationships/image" Target="../media/image268.wmf"/><Relationship Id="rId7" Type="http://schemas.openxmlformats.org/officeDocument/2006/relationships/image" Target="../media/image271.gif"/><Relationship Id="rId1" Type="http://schemas.openxmlformats.org/officeDocument/2006/relationships/vmlDrawing" Target="../drawings/vmlDrawing16.vml"/><Relationship Id="rId2" Type="http://schemas.openxmlformats.org/officeDocument/2006/relationships/slideLayout" Target="../slideLayouts/slideLayout295.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331.xml"/><Relationship Id="rId4" Type="http://schemas.openxmlformats.org/officeDocument/2006/relationships/notesSlide" Target="../notesSlides/notesSlide23.xml"/><Relationship Id="rId5" Type="http://schemas.openxmlformats.org/officeDocument/2006/relationships/oleObject" Target="../embeddings/oleObject39.bin"/><Relationship Id="rId6" Type="http://schemas.openxmlformats.org/officeDocument/2006/relationships/image" Target="../media/image86.wmf"/><Relationship Id="rId7" Type="http://schemas.openxmlformats.org/officeDocument/2006/relationships/oleObject" Target="../embeddings/oleObject40.bin"/><Relationship Id="rId8" Type="http://schemas.openxmlformats.org/officeDocument/2006/relationships/image" Target="../media/image272.png"/><Relationship Id="rId9" Type="http://schemas.openxmlformats.org/officeDocument/2006/relationships/image" Target="../media/image87.jpeg"/><Relationship Id="rId1" Type="http://schemas.openxmlformats.org/officeDocument/2006/relationships/themeOverride" Target="../theme/themeOverride20.xml"/><Relationship Id="rId2" Type="http://schemas.openxmlformats.org/officeDocument/2006/relationships/vmlDrawing" Target="../drawings/vmlDrawing17.vml"/></Relationships>
</file>

<file path=ppt/slides/_rels/slide122.xml.rels><?xml version="1.0" encoding="UTF-8" standalone="yes"?>
<Relationships xmlns="http://schemas.openxmlformats.org/package/2006/relationships"><Relationship Id="rId3" Type="http://schemas.openxmlformats.org/officeDocument/2006/relationships/image" Target="../media/image274.png"/><Relationship Id="rId4" Type="http://schemas.openxmlformats.org/officeDocument/2006/relationships/image" Target="../media/image275.png"/><Relationship Id="rId1" Type="http://schemas.openxmlformats.org/officeDocument/2006/relationships/slideLayout" Target="../slideLayouts/slideLayout212.xml"/><Relationship Id="rId2" Type="http://schemas.openxmlformats.org/officeDocument/2006/relationships/image" Target="../media/image273.jpeg"/></Relationships>
</file>

<file path=ppt/slides/_rels/slide123.xml.rels><?xml version="1.0" encoding="UTF-8" standalone="yes"?>
<Relationships xmlns="http://schemas.openxmlformats.org/package/2006/relationships"><Relationship Id="rId3" Type="http://schemas.openxmlformats.org/officeDocument/2006/relationships/image" Target="../media/image275.png"/><Relationship Id="rId4" Type="http://schemas.openxmlformats.org/officeDocument/2006/relationships/slide" Target="slide6.xml"/><Relationship Id="rId5" Type="http://schemas.openxmlformats.org/officeDocument/2006/relationships/slide" Target="slide102.xml"/><Relationship Id="rId6" Type="http://schemas.openxmlformats.org/officeDocument/2006/relationships/slide" Target="slide98.xml"/><Relationship Id="rId1" Type="http://schemas.openxmlformats.org/officeDocument/2006/relationships/slideLayout" Target="../slideLayouts/slideLayout248.xml"/><Relationship Id="rId2" Type="http://schemas.openxmlformats.org/officeDocument/2006/relationships/notesSlide" Target="../notesSlides/notesSlide24.xml"/></Relationships>
</file>

<file path=ppt/slides/_rels/slide124.xml.rels><?xml version="1.0" encoding="UTF-8" standalone="yes"?>
<Relationships xmlns="http://schemas.openxmlformats.org/package/2006/relationships"><Relationship Id="rId3" Type="http://schemas.openxmlformats.org/officeDocument/2006/relationships/image" Target="../media/image275.png"/><Relationship Id="rId4" Type="http://schemas.openxmlformats.org/officeDocument/2006/relationships/image" Target="../media/image276.png"/><Relationship Id="rId5" Type="http://schemas.openxmlformats.org/officeDocument/2006/relationships/image" Target="../media/image277.png"/><Relationship Id="rId6" Type="http://schemas.openxmlformats.org/officeDocument/2006/relationships/image" Target="../media/image278.png"/><Relationship Id="rId7" Type="http://schemas.openxmlformats.org/officeDocument/2006/relationships/image" Target="../media/image279.png"/><Relationship Id="rId8" Type="http://schemas.openxmlformats.org/officeDocument/2006/relationships/slide" Target="slide89.xml"/><Relationship Id="rId1" Type="http://schemas.openxmlformats.org/officeDocument/2006/relationships/slideLayout" Target="../slideLayouts/slideLayout248.xml"/><Relationship Id="rId2" Type="http://schemas.openxmlformats.org/officeDocument/2006/relationships/notesSlide" Target="../notesSlides/notesSlide25.xml"/></Relationships>
</file>

<file path=ppt/slides/_rels/slide125.xml.rels><?xml version="1.0" encoding="UTF-8" standalone="yes"?>
<Relationships xmlns="http://schemas.openxmlformats.org/package/2006/relationships"><Relationship Id="rId3" Type="http://schemas.openxmlformats.org/officeDocument/2006/relationships/image" Target="../media/image275.png"/><Relationship Id="rId4" Type="http://schemas.openxmlformats.org/officeDocument/2006/relationships/image" Target="../media/image280.png"/><Relationship Id="rId5" Type="http://schemas.openxmlformats.org/officeDocument/2006/relationships/image" Target="../media/image281.png"/><Relationship Id="rId6" Type="http://schemas.openxmlformats.org/officeDocument/2006/relationships/image" Target="../media/image282.png"/><Relationship Id="rId7" Type="http://schemas.openxmlformats.org/officeDocument/2006/relationships/slide" Target="slide89.xml"/><Relationship Id="rId1" Type="http://schemas.openxmlformats.org/officeDocument/2006/relationships/slideLayout" Target="../slideLayouts/slideLayout248.xml"/><Relationship Id="rId2" Type="http://schemas.openxmlformats.org/officeDocument/2006/relationships/notesSlide" Target="../notesSlides/notesSlide26.xml"/></Relationships>
</file>

<file path=ppt/slides/_rels/slide126.xml.rels><?xml version="1.0" encoding="UTF-8" standalone="yes"?>
<Relationships xmlns="http://schemas.openxmlformats.org/package/2006/relationships"><Relationship Id="rId3" Type="http://schemas.openxmlformats.org/officeDocument/2006/relationships/image" Target="../media/image275.png"/><Relationship Id="rId4" Type="http://schemas.openxmlformats.org/officeDocument/2006/relationships/image" Target="../media/image283.png"/><Relationship Id="rId5" Type="http://schemas.openxmlformats.org/officeDocument/2006/relationships/image" Target="../media/image284.png"/><Relationship Id="rId6" Type="http://schemas.openxmlformats.org/officeDocument/2006/relationships/image" Target="../media/image285.png"/><Relationship Id="rId7" Type="http://schemas.openxmlformats.org/officeDocument/2006/relationships/slide" Target="slide89.xml"/><Relationship Id="rId1" Type="http://schemas.openxmlformats.org/officeDocument/2006/relationships/slideLayout" Target="../slideLayouts/slideLayout248.xml"/><Relationship Id="rId2" Type="http://schemas.openxmlformats.org/officeDocument/2006/relationships/notesSlide" Target="../notesSlides/notesSlide27.xml"/></Relationships>
</file>

<file path=ppt/slides/_rels/slide127.xml.rels><?xml version="1.0" encoding="UTF-8" standalone="yes"?>
<Relationships xmlns="http://schemas.openxmlformats.org/package/2006/relationships"><Relationship Id="rId3" Type="http://schemas.openxmlformats.org/officeDocument/2006/relationships/image" Target="../media/image275.png"/><Relationship Id="rId4" Type="http://schemas.openxmlformats.org/officeDocument/2006/relationships/image" Target="../media/image286.png"/><Relationship Id="rId5" Type="http://schemas.openxmlformats.org/officeDocument/2006/relationships/image" Target="../media/image287.png"/><Relationship Id="rId6" Type="http://schemas.openxmlformats.org/officeDocument/2006/relationships/image" Target="../media/image288.png"/><Relationship Id="rId7" Type="http://schemas.openxmlformats.org/officeDocument/2006/relationships/slide" Target="slide89.xml"/><Relationship Id="rId1" Type="http://schemas.openxmlformats.org/officeDocument/2006/relationships/slideLayout" Target="../slideLayouts/slideLayout248.xml"/><Relationship Id="rId2" Type="http://schemas.openxmlformats.org/officeDocument/2006/relationships/notesSlide" Target="../notesSlides/notesSlide28.xml"/></Relationships>
</file>

<file path=ppt/slides/_rels/slide128.xml.rels><?xml version="1.0" encoding="UTF-8" standalone="yes"?>
<Relationships xmlns="http://schemas.openxmlformats.org/package/2006/relationships"><Relationship Id="rId3" Type="http://schemas.openxmlformats.org/officeDocument/2006/relationships/image" Target="../media/image275.png"/><Relationship Id="rId4" Type="http://schemas.openxmlformats.org/officeDocument/2006/relationships/image" Target="../media/image289.png"/><Relationship Id="rId5" Type="http://schemas.openxmlformats.org/officeDocument/2006/relationships/image" Target="../media/image290.png"/><Relationship Id="rId6" Type="http://schemas.openxmlformats.org/officeDocument/2006/relationships/image" Target="../media/image291.png"/><Relationship Id="rId1" Type="http://schemas.openxmlformats.org/officeDocument/2006/relationships/slideLayout" Target="../slideLayouts/slideLayout248.xml"/><Relationship Id="rId2" Type="http://schemas.openxmlformats.org/officeDocument/2006/relationships/notesSlide" Target="../notesSlides/notesSlide2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notesSlide" Target="../notesSlides/notesSlide30.xml"/><Relationship Id="rId3" Type="http://schemas.openxmlformats.org/officeDocument/2006/relationships/image" Target="../media/image292.png"/></Relationships>
</file>

<file path=ppt/slides/_rels/slide13.xml.rels><?xml version="1.0" encoding="UTF-8" standalone="yes"?>
<Relationships xmlns="http://schemas.openxmlformats.org/package/2006/relationships"><Relationship Id="rId3" Type="http://schemas.openxmlformats.org/officeDocument/2006/relationships/hyperlink" Target="http://upload.wikimedia.org/wikipedia/commons/3/3c/Octeto_bari%C3%B4nico.png" TargetMode="External"/><Relationship Id="rId4" Type="http://schemas.openxmlformats.org/officeDocument/2006/relationships/image" Target="../media/image52.png"/><Relationship Id="rId5" Type="http://schemas.openxmlformats.org/officeDocument/2006/relationships/hyperlink" Target="http://upload.wikimedia.org/wikipedia/commons/8/8f/Decupleto_bari%C3%B4nico.png" TargetMode="External"/><Relationship Id="rId6" Type="http://schemas.openxmlformats.org/officeDocument/2006/relationships/image" Target="../media/image53.png"/><Relationship Id="rId7" Type="http://schemas.openxmlformats.org/officeDocument/2006/relationships/hyperlink" Target="http://upload.wikimedia.org/wikipedia/commons/0/0a/Noneto_mes%C3%B4nico_de_spin_1.png" TargetMode="External"/><Relationship Id="rId8" Type="http://schemas.openxmlformats.org/officeDocument/2006/relationships/image" Target="../media/image54.png"/><Relationship Id="rId9" Type="http://schemas.openxmlformats.org/officeDocument/2006/relationships/hyperlink" Target="http://upload.wikimedia.org/wikipedia/commons/c/cd/Noneto_mes%C3%B4nico_de_spin_0.png" TargetMode="External"/><Relationship Id="rId10" Type="http://schemas.openxmlformats.org/officeDocument/2006/relationships/image" Target="../media/image55.png"/><Relationship Id="rId1" Type="http://schemas.openxmlformats.org/officeDocument/2006/relationships/slideLayout" Target="../slideLayouts/slideLayout34.xml"/><Relationship Id="rId2" Type="http://schemas.openxmlformats.org/officeDocument/2006/relationships/image" Target="../media/image5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29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294.png"/></Relationships>
</file>

<file path=ppt/slides/_rels/slide132.xml.rels><?xml version="1.0" encoding="UTF-8" standalone="yes"?>
<Relationships xmlns="http://schemas.openxmlformats.org/package/2006/relationships"><Relationship Id="rId3" Type="http://schemas.openxmlformats.org/officeDocument/2006/relationships/image" Target="../media/image296.jpeg"/><Relationship Id="rId4" Type="http://schemas.openxmlformats.org/officeDocument/2006/relationships/image" Target="../media/image297.png"/><Relationship Id="rId1" Type="http://schemas.openxmlformats.org/officeDocument/2006/relationships/slideLayout" Target="../slideLayouts/slideLayout319.xml"/><Relationship Id="rId2" Type="http://schemas.openxmlformats.org/officeDocument/2006/relationships/image" Target="../media/image295.wmf"/></Relationships>
</file>

<file path=ppt/slides/_rels/slide133.xml.rels><?xml version="1.0" encoding="UTF-8" standalone="yes"?>
<Relationships xmlns="http://schemas.openxmlformats.org/package/2006/relationships"><Relationship Id="rId3" Type="http://schemas.openxmlformats.org/officeDocument/2006/relationships/image" Target="../media/image299.emf"/><Relationship Id="rId4" Type="http://schemas.openxmlformats.org/officeDocument/2006/relationships/image" Target="../media/image300.emf"/><Relationship Id="rId5" Type="http://schemas.openxmlformats.org/officeDocument/2006/relationships/image" Target="../media/image301.emf"/><Relationship Id="rId1" Type="http://schemas.openxmlformats.org/officeDocument/2006/relationships/slideLayout" Target="../slideLayouts/slideLayout236.xml"/><Relationship Id="rId2" Type="http://schemas.openxmlformats.org/officeDocument/2006/relationships/image" Target="../media/image298.em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95.xml"/></Relationships>
</file>

<file path=ppt/slides/_rels/slide135.xml.rels><?xml version="1.0" encoding="UTF-8" standalone="yes"?>
<Relationships xmlns="http://schemas.openxmlformats.org/package/2006/relationships"><Relationship Id="rId3" Type="http://schemas.openxmlformats.org/officeDocument/2006/relationships/image" Target="../media/image303.emf"/><Relationship Id="rId4" Type="http://schemas.openxmlformats.org/officeDocument/2006/relationships/image" Target="../media/image304.emf"/><Relationship Id="rId5" Type="http://schemas.openxmlformats.org/officeDocument/2006/relationships/image" Target="../media/image305.emf"/><Relationship Id="rId1" Type="http://schemas.openxmlformats.org/officeDocument/2006/relationships/slideLayout" Target="../slideLayouts/slideLayout295.xml"/><Relationship Id="rId2" Type="http://schemas.openxmlformats.org/officeDocument/2006/relationships/image" Target="../media/image302.png"/></Relationships>
</file>

<file path=ppt/slides/_rels/slide136.xml.rels><?xml version="1.0" encoding="UTF-8" standalone="yes"?>
<Relationships xmlns="http://schemas.openxmlformats.org/package/2006/relationships"><Relationship Id="rId3" Type="http://schemas.openxmlformats.org/officeDocument/2006/relationships/image" Target="../media/image306.jpeg"/><Relationship Id="rId4" Type="http://schemas.openxmlformats.org/officeDocument/2006/relationships/image" Target="../media/image307.png"/><Relationship Id="rId5" Type="http://schemas.openxmlformats.org/officeDocument/2006/relationships/image" Target="../media/image308.png"/><Relationship Id="rId6" Type="http://schemas.openxmlformats.org/officeDocument/2006/relationships/image" Target="../media/image309.png"/><Relationship Id="rId7" Type="http://schemas.openxmlformats.org/officeDocument/2006/relationships/image" Target="../media/image310.png"/><Relationship Id="rId1" Type="http://schemas.openxmlformats.org/officeDocument/2006/relationships/slideLayout" Target="../slideLayouts/slideLayout212.xml"/><Relationship Id="rId2" Type="http://schemas.openxmlformats.org/officeDocument/2006/relationships/image" Target="../media/image273.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12.xml"/><Relationship Id="rId2" Type="http://schemas.openxmlformats.org/officeDocument/2006/relationships/image" Target="../media/image311.png"/></Relationships>
</file>

<file path=ppt/slides/_rels/slide138.xml.rels><?xml version="1.0" encoding="UTF-8" standalone="yes"?>
<Relationships xmlns="http://schemas.openxmlformats.org/package/2006/relationships"><Relationship Id="rId3" Type="http://schemas.openxmlformats.org/officeDocument/2006/relationships/image" Target="../media/image313.png"/><Relationship Id="rId4" Type="http://schemas.openxmlformats.org/officeDocument/2006/relationships/image" Target="../media/image314.png"/><Relationship Id="rId5" Type="http://schemas.openxmlformats.org/officeDocument/2006/relationships/image" Target="../media/image315.jpeg"/><Relationship Id="rId6" Type="http://schemas.openxmlformats.org/officeDocument/2006/relationships/image" Target="../media/image59.png"/><Relationship Id="rId1" Type="http://schemas.openxmlformats.org/officeDocument/2006/relationships/slideLayout" Target="../slideLayouts/slideLayout27.xml"/><Relationship Id="rId2" Type="http://schemas.openxmlformats.org/officeDocument/2006/relationships/image" Target="../media/image312.png"/></Relationships>
</file>

<file path=ppt/slides/_rels/slide139.xml.rels><?xml version="1.0" encoding="UTF-8" standalone="yes"?>
<Relationships xmlns="http://schemas.openxmlformats.org/package/2006/relationships"><Relationship Id="rId3" Type="http://schemas.openxmlformats.org/officeDocument/2006/relationships/image" Target="../media/image316.jpeg"/><Relationship Id="rId4" Type="http://schemas.openxmlformats.org/officeDocument/2006/relationships/image" Target="../media/image87.jpeg"/><Relationship Id="rId5" Type="http://schemas.openxmlformats.org/officeDocument/2006/relationships/image" Target="../media/image317.jpeg"/><Relationship Id="rId6" Type="http://schemas.openxmlformats.org/officeDocument/2006/relationships/image" Target="../media/image318.png"/><Relationship Id="rId1" Type="http://schemas.openxmlformats.org/officeDocument/2006/relationships/slideLayout" Target="../slideLayouts/slideLayout120.xml"/><Relationship Id="rId2" Type="http://schemas.openxmlformats.org/officeDocument/2006/relationships/notesSlide" Target="../notesSlides/notesSlide31.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8.xml"/><Relationship Id="rId2" Type="http://schemas.openxmlformats.org/officeDocument/2006/relationships/image" Target="../media/image56.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1.xml.rels><?xml version="1.0" encoding="UTF-8" standalone="yes"?>
<Relationships xmlns="http://schemas.openxmlformats.org/package/2006/relationships"><Relationship Id="rId11" Type="http://schemas.openxmlformats.org/officeDocument/2006/relationships/image" Target="../media/image320.wmf"/><Relationship Id="rId12" Type="http://schemas.openxmlformats.org/officeDocument/2006/relationships/image" Target="../media/image324.png"/><Relationship Id="rId13" Type="http://schemas.openxmlformats.org/officeDocument/2006/relationships/image" Target="../media/image325.wmf"/><Relationship Id="rId1" Type="http://schemas.openxmlformats.org/officeDocument/2006/relationships/vmlDrawing" Target="../drawings/vmlDrawing18.vml"/><Relationship Id="rId2" Type="http://schemas.openxmlformats.org/officeDocument/2006/relationships/slideLayout" Target="../slideLayouts/slideLayout31.xml"/><Relationship Id="rId3" Type="http://schemas.openxmlformats.org/officeDocument/2006/relationships/notesSlide" Target="../notesSlides/notesSlide32.xml"/><Relationship Id="rId4" Type="http://schemas.openxmlformats.org/officeDocument/2006/relationships/image" Target="../media/image321.png"/><Relationship Id="rId5" Type="http://schemas.openxmlformats.org/officeDocument/2006/relationships/image" Target="../media/image322.png"/><Relationship Id="rId6" Type="http://schemas.openxmlformats.org/officeDocument/2006/relationships/image" Target="../media/image297.png"/><Relationship Id="rId7" Type="http://schemas.openxmlformats.org/officeDocument/2006/relationships/image" Target="../media/image323.png"/><Relationship Id="rId8" Type="http://schemas.openxmlformats.org/officeDocument/2006/relationships/oleObject" Target="../embeddings/oleObject41.bin"/><Relationship Id="rId9" Type="http://schemas.openxmlformats.org/officeDocument/2006/relationships/image" Target="../media/image319.wmf"/><Relationship Id="rId10" Type="http://schemas.openxmlformats.org/officeDocument/2006/relationships/oleObject" Target="../embeddings/oleObject42.bin"/></Relationships>
</file>

<file path=ppt/slides/_rels/slide142.xml.rels><?xml version="1.0" encoding="UTF-8" standalone="yes"?>
<Relationships xmlns="http://schemas.openxmlformats.org/package/2006/relationships"><Relationship Id="rId3" Type="http://schemas.openxmlformats.org/officeDocument/2006/relationships/image" Target="../media/image327.png"/><Relationship Id="rId4" Type="http://schemas.openxmlformats.org/officeDocument/2006/relationships/image" Target="../media/image328.png"/><Relationship Id="rId5" Type="http://schemas.openxmlformats.org/officeDocument/2006/relationships/image" Target="../media/image329.png"/><Relationship Id="rId6" Type="http://schemas.openxmlformats.org/officeDocument/2006/relationships/image" Target="../media/image330.png"/><Relationship Id="rId1" Type="http://schemas.openxmlformats.org/officeDocument/2006/relationships/slideLayout" Target="../slideLayouts/slideLayout35.xml"/><Relationship Id="rId2" Type="http://schemas.openxmlformats.org/officeDocument/2006/relationships/image" Target="../media/image326.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331.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332.png"/></Relationships>
</file>

<file path=ppt/slides/_rels/slide145.xml.rels><?xml version="1.0" encoding="UTF-8" standalone="yes"?>
<Relationships xmlns="http://schemas.openxmlformats.org/package/2006/relationships"><Relationship Id="rId3" Type="http://schemas.openxmlformats.org/officeDocument/2006/relationships/image" Target="../media/image334.png"/><Relationship Id="rId4" Type="http://schemas.openxmlformats.org/officeDocument/2006/relationships/image" Target="../media/image335.png"/><Relationship Id="rId1" Type="http://schemas.openxmlformats.org/officeDocument/2006/relationships/slideLayout" Target="../slideLayouts/slideLayout86.xml"/><Relationship Id="rId2" Type="http://schemas.openxmlformats.org/officeDocument/2006/relationships/image" Target="../media/image333.png"/></Relationships>
</file>

<file path=ppt/slides/_rels/slide146.xml.rels><?xml version="1.0" encoding="UTF-8" standalone="yes"?>
<Relationships xmlns="http://schemas.openxmlformats.org/package/2006/relationships"><Relationship Id="rId3" Type="http://schemas.openxmlformats.org/officeDocument/2006/relationships/image" Target="../media/image337.png"/><Relationship Id="rId4" Type="http://schemas.openxmlformats.org/officeDocument/2006/relationships/image" Target="../media/image338.png"/><Relationship Id="rId1" Type="http://schemas.openxmlformats.org/officeDocument/2006/relationships/slideLayout" Target="../slideLayouts/slideLayout86.xml"/><Relationship Id="rId2" Type="http://schemas.openxmlformats.org/officeDocument/2006/relationships/image" Target="../media/image336.png"/></Relationships>
</file>

<file path=ppt/slides/_rels/slide147.xml.rels><?xml version="1.0" encoding="UTF-8" standalone="yes"?>
<Relationships xmlns="http://schemas.openxmlformats.org/package/2006/relationships"><Relationship Id="rId3" Type="http://schemas.openxmlformats.org/officeDocument/2006/relationships/image" Target="../media/image340.png"/><Relationship Id="rId4" Type="http://schemas.openxmlformats.org/officeDocument/2006/relationships/image" Target="../media/image341.png"/><Relationship Id="rId1" Type="http://schemas.openxmlformats.org/officeDocument/2006/relationships/slideLayout" Target="../slideLayouts/slideLayout87.xml"/><Relationship Id="rId2" Type="http://schemas.openxmlformats.org/officeDocument/2006/relationships/image" Target="../media/image339.png"/></Relationships>
</file>

<file path=ppt/slides/_rels/slide148.xml.rels><?xml version="1.0" encoding="UTF-8" standalone="yes"?>
<Relationships xmlns="http://schemas.openxmlformats.org/package/2006/relationships"><Relationship Id="rId3" Type="http://schemas.openxmlformats.org/officeDocument/2006/relationships/image" Target="../media/image343.png"/><Relationship Id="rId4" Type="http://schemas.openxmlformats.org/officeDocument/2006/relationships/image" Target="../media/image344.png"/><Relationship Id="rId1" Type="http://schemas.openxmlformats.org/officeDocument/2006/relationships/slideLayout" Target="../slideLayouts/slideLayout87.xml"/><Relationship Id="rId2" Type="http://schemas.openxmlformats.org/officeDocument/2006/relationships/image" Target="../media/image342.png"/></Relationships>
</file>

<file path=ppt/slides/_rels/slide149.xml.rels><?xml version="1.0" encoding="UTF-8" standalone="yes"?>
<Relationships xmlns="http://schemas.openxmlformats.org/package/2006/relationships"><Relationship Id="rId3" Type="http://schemas.openxmlformats.org/officeDocument/2006/relationships/image" Target="../media/image346.png"/><Relationship Id="rId4" Type="http://schemas.openxmlformats.org/officeDocument/2006/relationships/image" Target="../media/image347.png"/><Relationship Id="rId5" Type="http://schemas.openxmlformats.org/officeDocument/2006/relationships/image" Target="../media/image348.png"/><Relationship Id="rId6" Type="http://schemas.openxmlformats.org/officeDocument/2006/relationships/image" Target="../media/image349.png"/><Relationship Id="rId1" Type="http://schemas.openxmlformats.org/officeDocument/2006/relationships/slideLayout" Target="../slideLayouts/slideLayout87.xml"/><Relationship Id="rId2" Type="http://schemas.openxmlformats.org/officeDocument/2006/relationships/image" Target="../media/image3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59.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350.png"/><Relationship Id="rId3" Type="http://schemas.openxmlformats.org/officeDocument/2006/relationships/image" Target="../media/image351.png"/></Relationships>
</file>

<file path=ppt/slides/_rels/slide151.xml.rels><?xml version="1.0" encoding="UTF-8" standalone="yes"?>
<Relationships xmlns="http://schemas.openxmlformats.org/package/2006/relationships"><Relationship Id="rId3" Type="http://schemas.openxmlformats.org/officeDocument/2006/relationships/image" Target="../media/image352.png"/><Relationship Id="rId4" Type="http://schemas.openxmlformats.org/officeDocument/2006/relationships/image" Target="../media/image353.png"/><Relationship Id="rId1" Type="http://schemas.openxmlformats.org/officeDocument/2006/relationships/slideLayout" Target="../slideLayouts/slideLayout24.xml"/><Relationship Id="rId2" Type="http://schemas.openxmlformats.org/officeDocument/2006/relationships/notesSlide" Target="../notesSlides/notesSlide3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4.xml"/><Relationship Id="rId3" Type="http://schemas.openxmlformats.org/officeDocument/2006/relationships/image" Target="../media/image354.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5.xml"/><Relationship Id="rId3" Type="http://schemas.openxmlformats.org/officeDocument/2006/relationships/image" Target="../media/image355.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95.xml"/><Relationship Id="rId2" Type="http://schemas.openxmlformats.org/officeDocument/2006/relationships/image" Target="../media/image356.jpeg"/><Relationship Id="rId3" Type="http://schemas.openxmlformats.org/officeDocument/2006/relationships/image" Target="../media/image357.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07.xml"/><Relationship Id="rId2" Type="http://schemas.openxmlformats.org/officeDocument/2006/relationships/image" Target="../media/image358.png"/></Relationships>
</file>

<file path=ppt/slides/_rels/slide156.xml.rels><?xml version="1.0" encoding="UTF-8" standalone="yes"?>
<Relationships xmlns="http://schemas.openxmlformats.org/package/2006/relationships"><Relationship Id="rId3" Type="http://schemas.openxmlformats.org/officeDocument/2006/relationships/image" Target="../media/image360.png"/><Relationship Id="rId4" Type="http://schemas.openxmlformats.org/officeDocument/2006/relationships/image" Target="../media/image361.jpeg"/><Relationship Id="rId1" Type="http://schemas.openxmlformats.org/officeDocument/2006/relationships/slideLayout" Target="../slideLayouts/slideLayout28.xml"/><Relationship Id="rId2" Type="http://schemas.openxmlformats.org/officeDocument/2006/relationships/image" Target="../media/image359.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48.jpeg"/></Relationships>
</file>

<file path=ppt/slides/_rels/slide15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http://images.encarta.msn.com/xrefmedia/sharemed/targets/images/pho/1e67a/1e67a8c7.jpg" TargetMode="External"/><Relationship Id="rId1" Type="http://schemas.openxmlformats.org/officeDocument/2006/relationships/slideLayout" Target="../slideLayouts/slideLayout405.xml"/><Relationship Id="rId2" Type="http://schemas.openxmlformats.org/officeDocument/2006/relationships/notesSlide" Target="../notesSlides/notesSlide36.xml"/></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48.jpeg"/><Relationship Id="rId1" Type="http://schemas.openxmlformats.org/officeDocument/2006/relationships/slideLayout" Target="../slideLayouts/slideLayout29.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1.xml"/><Relationship Id="rId2"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http://images.encarta.msn.com/xrefmedia/sharemed/targets/images/pho/1e67a/1e67a8c7.jpg" TargetMode="External"/><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hyperlink" Target="http://en.wikipedia.org/wiki/Image:Muon-Electron-Decay.png" TargetMode="External"/><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401.xml"/><Relationship Id="rId2"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28.xml"/><Relationship Id="rId2" Type="http://schemas.openxmlformats.org/officeDocument/2006/relationships/image" Target="../media/image65.jpeg"/></Relationships>
</file>

<file path=ppt/slides/_rels/slide23.xml.rels><?xml version="1.0" encoding="UTF-8" standalone="yes"?>
<Relationships xmlns="http://schemas.openxmlformats.org/package/2006/relationships"><Relationship Id="rId11" Type="http://schemas.openxmlformats.org/officeDocument/2006/relationships/oleObject" Target="../embeddings/oleObject5.bin"/><Relationship Id="rId12" Type="http://schemas.openxmlformats.org/officeDocument/2006/relationships/image" Target="../media/image73.wmf"/><Relationship Id="rId1" Type="http://schemas.openxmlformats.org/officeDocument/2006/relationships/vmlDrawing" Target="../drawings/vmlDrawing1.vml"/><Relationship Id="rId2" Type="http://schemas.openxmlformats.org/officeDocument/2006/relationships/slideLayout" Target="../slideLayouts/slideLayout28.xml"/><Relationship Id="rId3" Type="http://schemas.openxmlformats.org/officeDocument/2006/relationships/oleObject" Target="../embeddings/oleObject1.bin"/><Relationship Id="rId4" Type="http://schemas.openxmlformats.org/officeDocument/2006/relationships/image" Target="../media/image69.wmf"/><Relationship Id="rId5" Type="http://schemas.openxmlformats.org/officeDocument/2006/relationships/oleObject" Target="../embeddings/oleObject2.bin"/><Relationship Id="rId6" Type="http://schemas.openxmlformats.org/officeDocument/2006/relationships/image" Target="../media/image70.wmf"/><Relationship Id="rId7" Type="http://schemas.openxmlformats.org/officeDocument/2006/relationships/oleObject" Target="../embeddings/oleObject3.bin"/><Relationship Id="rId8" Type="http://schemas.openxmlformats.org/officeDocument/2006/relationships/image" Target="../media/image71.wmf"/><Relationship Id="rId9" Type="http://schemas.openxmlformats.org/officeDocument/2006/relationships/oleObject" Target="../embeddings/oleObject4.bin"/><Relationship Id="rId10" Type="http://schemas.openxmlformats.org/officeDocument/2006/relationships/image" Target="../media/image72.wmf"/></Relationships>
</file>

<file path=ppt/slides/_rels/slide24.xml.rels><?xml version="1.0" encoding="UTF-8" standalone="yes"?>
<Relationships xmlns="http://schemas.openxmlformats.org/package/2006/relationships"><Relationship Id="rId11" Type="http://schemas.openxmlformats.org/officeDocument/2006/relationships/image" Target="../media/image75.wmf"/><Relationship Id="rId12" Type="http://schemas.openxmlformats.org/officeDocument/2006/relationships/oleObject" Target="../embeddings/oleObject8.bin"/><Relationship Id="rId13" Type="http://schemas.openxmlformats.org/officeDocument/2006/relationships/image" Target="../media/image76.wmf"/><Relationship Id="rId1" Type="http://schemas.openxmlformats.org/officeDocument/2006/relationships/vmlDrawing" Target="../drawings/vmlDrawing2.vml"/><Relationship Id="rId2" Type="http://schemas.openxmlformats.org/officeDocument/2006/relationships/tags" Target="../tags/tag1.xml"/><Relationship Id="rId3" Type="http://schemas.openxmlformats.org/officeDocument/2006/relationships/tags" Target="../tags/tag2.xml"/><Relationship Id="rId4" Type="http://schemas.openxmlformats.org/officeDocument/2006/relationships/slideLayout" Target="../slideLayouts/slideLayout401.xml"/><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oleObject" Target="../embeddings/oleObject6.bin"/><Relationship Id="rId9" Type="http://schemas.openxmlformats.org/officeDocument/2006/relationships/image" Target="../media/image74.wmf"/><Relationship Id="rId10" Type="http://schemas.openxmlformats.org/officeDocument/2006/relationships/oleObject" Target="../embeddings/oleObject7.bin"/></Relationships>
</file>

<file path=ppt/slides/_rels/slide25.xml.rels><?xml version="1.0" encoding="UTF-8" standalone="yes"?>
<Relationships xmlns="http://schemas.openxmlformats.org/package/2006/relationships"><Relationship Id="rId11" Type="http://schemas.openxmlformats.org/officeDocument/2006/relationships/image" Target="../media/image75.wmf"/><Relationship Id="rId12" Type="http://schemas.openxmlformats.org/officeDocument/2006/relationships/oleObject" Target="../embeddings/oleObject11.bin"/><Relationship Id="rId13" Type="http://schemas.openxmlformats.org/officeDocument/2006/relationships/image" Target="../media/image76.wmf"/><Relationship Id="rId14" Type="http://schemas.openxmlformats.org/officeDocument/2006/relationships/image" Target="../media/image80.png"/><Relationship Id="rId1" Type="http://schemas.openxmlformats.org/officeDocument/2006/relationships/vmlDrawing" Target="../drawings/vmlDrawing3.vml"/><Relationship Id="rId2" Type="http://schemas.openxmlformats.org/officeDocument/2006/relationships/tags" Target="../tags/tag3.xml"/><Relationship Id="rId3" Type="http://schemas.openxmlformats.org/officeDocument/2006/relationships/tags" Target="../tags/tag4.xml"/><Relationship Id="rId4" Type="http://schemas.openxmlformats.org/officeDocument/2006/relationships/slideLayout" Target="../slideLayouts/slideLayout401.xml"/><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oleObject" Target="../embeddings/oleObject9.bin"/><Relationship Id="rId9" Type="http://schemas.openxmlformats.org/officeDocument/2006/relationships/image" Target="../media/image74.wmf"/><Relationship Id="rId10" Type="http://schemas.openxmlformats.org/officeDocument/2006/relationships/oleObject" Target="../embeddings/oleObject10.bin"/></Relationships>
</file>

<file path=ppt/slides/_rels/slide26.xml.rels><?xml version="1.0" encoding="UTF-8" standalone="yes"?>
<Relationships xmlns="http://schemas.openxmlformats.org/package/2006/relationships"><Relationship Id="rId11" Type="http://schemas.openxmlformats.org/officeDocument/2006/relationships/image" Target="../media/image72.wmf"/><Relationship Id="rId12" Type="http://schemas.openxmlformats.org/officeDocument/2006/relationships/oleObject" Target="../embeddings/oleObject16.bin"/><Relationship Id="rId13" Type="http://schemas.openxmlformats.org/officeDocument/2006/relationships/image" Target="../media/image73.wmf"/><Relationship Id="rId1" Type="http://schemas.openxmlformats.org/officeDocument/2006/relationships/vmlDrawing" Target="../drawings/vmlDrawing4.vml"/><Relationship Id="rId2" Type="http://schemas.openxmlformats.org/officeDocument/2006/relationships/slideLayout" Target="../slideLayouts/slideLayout28.xml"/><Relationship Id="rId3" Type="http://schemas.openxmlformats.org/officeDocument/2006/relationships/image" Target="../media/image81.emf"/><Relationship Id="rId4" Type="http://schemas.openxmlformats.org/officeDocument/2006/relationships/oleObject" Target="../embeddings/oleObject12.bin"/><Relationship Id="rId5" Type="http://schemas.openxmlformats.org/officeDocument/2006/relationships/image" Target="../media/image69.wmf"/><Relationship Id="rId6" Type="http://schemas.openxmlformats.org/officeDocument/2006/relationships/oleObject" Target="../embeddings/oleObject13.bin"/><Relationship Id="rId7" Type="http://schemas.openxmlformats.org/officeDocument/2006/relationships/image" Target="../media/image70.wmf"/><Relationship Id="rId8" Type="http://schemas.openxmlformats.org/officeDocument/2006/relationships/oleObject" Target="../embeddings/oleObject14.bin"/><Relationship Id="rId9" Type="http://schemas.openxmlformats.org/officeDocument/2006/relationships/image" Target="../media/image71.wmf"/><Relationship Id="rId10" Type="http://schemas.openxmlformats.org/officeDocument/2006/relationships/oleObject" Target="../embeddings/oleObject15.bin"/></Relationships>
</file>

<file path=ppt/slides/_rels/slide27.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1" Type="http://schemas.openxmlformats.org/officeDocument/2006/relationships/slideLayout" Target="../slideLayouts/slideLayout28.xml"/><Relationship Id="rId2" Type="http://schemas.openxmlformats.org/officeDocument/2006/relationships/image" Target="../media/image8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1.xml"/><Relationship Id="rId2" Type="http://schemas.openxmlformats.org/officeDocument/2006/relationships/image" Target="../media/image8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21.png"/><Relationship Id="rId1" Type="http://schemas.openxmlformats.org/officeDocument/2006/relationships/slideLayout" Target="../slideLayouts/slideLayout405.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0.xml"/><Relationship Id="rId2" Type="http://schemas.openxmlformats.org/officeDocument/2006/relationships/image" Target="../media/image85.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8.xml"/><Relationship Id="rId4" Type="http://schemas.openxmlformats.org/officeDocument/2006/relationships/notesSlide" Target="../notesSlides/notesSlide6.xml"/><Relationship Id="rId5" Type="http://schemas.openxmlformats.org/officeDocument/2006/relationships/oleObject" Target="../embeddings/oleObject17.bin"/><Relationship Id="rId6" Type="http://schemas.openxmlformats.org/officeDocument/2006/relationships/image" Target="../media/image86.wmf"/><Relationship Id="rId7" Type="http://schemas.openxmlformats.org/officeDocument/2006/relationships/image" Target="../media/image87.jpeg"/><Relationship Id="rId8" Type="http://schemas.openxmlformats.org/officeDocument/2006/relationships/image" Target="../media/image88.emf"/><Relationship Id="rId9" Type="http://schemas.openxmlformats.org/officeDocument/2006/relationships/image" Target="../media/image89.png"/><Relationship Id="rId1" Type="http://schemas.openxmlformats.org/officeDocument/2006/relationships/themeOverride" Target="../theme/themeOverride18.xml"/><Relationship Id="rId2" Type="http://schemas.openxmlformats.org/officeDocument/2006/relationships/vmlDrawing" Target="../drawings/vmlDrawing5.vml"/></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png"/><Relationship Id="rId1" Type="http://schemas.openxmlformats.org/officeDocument/2006/relationships/slideLayout" Target="../slideLayouts/slideLayout373.xml"/><Relationship Id="rId2" Type="http://schemas.openxmlformats.org/officeDocument/2006/relationships/image" Target="../media/image90.wmf"/></Relationships>
</file>

<file path=ppt/slides/_rels/slide33.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jpeg"/><Relationship Id="rId1" Type="http://schemas.openxmlformats.org/officeDocument/2006/relationships/slideLayout" Target="../slideLayouts/slideLayout137.xml"/><Relationship Id="rId2" Type="http://schemas.openxmlformats.org/officeDocument/2006/relationships/image" Target="../media/image95.jpeg"/></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wmf"/><Relationship Id="rId5" Type="http://schemas.openxmlformats.org/officeDocument/2006/relationships/image" Target="../media/image101.jpeg"/><Relationship Id="rId1" Type="http://schemas.openxmlformats.org/officeDocument/2006/relationships/slideLayout" Target="../slideLayouts/slideLayout253.xml"/><Relationship Id="rId2"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03.jpeg"/><Relationship Id="rId5" Type="http://schemas.openxmlformats.org/officeDocument/2006/relationships/image" Target="../media/image104.jpeg"/><Relationship Id="rId6" Type="http://schemas.openxmlformats.org/officeDocument/2006/relationships/image" Target="../media/image105.jpeg"/><Relationship Id="rId1" Type="http://schemas.openxmlformats.org/officeDocument/2006/relationships/slideLayout" Target="../slideLayouts/slideLayout163.xml"/><Relationship Id="rId2" Type="http://schemas.openxmlformats.org/officeDocument/2006/relationships/image" Target="../media/image102.jpeg"/></Relationships>
</file>

<file path=ppt/slides/_rels/slide36.xml.rels><?xml version="1.0" encoding="UTF-8" standalone="yes"?>
<Relationships xmlns="http://schemas.openxmlformats.org/package/2006/relationships"><Relationship Id="rId3" Type="http://schemas.openxmlformats.org/officeDocument/2006/relationships/image" Target="../media/image106.wmf"/><Relationship Id="rId4" Type="http://schemas.openxmlformats.org/officeDocument/2006/relationships/hyperlink" Target="http://www.pi.infn.it/~castaldi/Talks.html" TargetMode="External"/><Relationship Id="rId1" Type="http://schemas.openxmlformats.org/officeDocument/2006/relationships/slideLayout" Target="../slideLayouts/slideLayout163.xml"/><Relationship Id="rId2" Type="http://schemas.openxmlformats.org/officeDocument/2006/relationships/notesSlide" Target="../notesSlides/notesSlide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67.xml"/><Relationship Id="rId2" Type="http://schemas.openxmlformats.org/officeDocument/2006/relationships/notesSlide" Target="../notesSlides/notesSlide8.xml"/><Relationship Id="rId3" Type="http://schemas.openxmlformats.org/officeDocument/2006/relationships/image" Target="../media/image107.png"/></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wmf"/><Relationship Id="rId5" Type="http://schemas.openxmlformats.org/officeDocument/2006/relationships/image" Target="../media/image110.jpeg"/><Relationship Id="rId6" Type="http://schemas.openxmlformats.org/officeDocument/2006/relationships/image" Target="../media/image111.png"/><Relationship Id="rId7" Type="http://schemas.openxmlformats.org/officeDocument/2006/relationships/image" Target="../media/image112.jpeg"/><Relationship Id="rId1" Type="http://schemas.openxmlformats.org/officeDocument/2006/relationships/slideLayout" Target="../slideLayouts/slideLayout171.xml"/><Relationship Id="rId2" Type="http://schemas.openxmlformats.org/officeDocument/2006/relationships/notesSlide" Target="../notesSlides/notesSlide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5.xml"/><Relationship Id="rId2" Type="http://schemas.openxmlformats.org/officeDocument/2006/relationships/notesSlide" Target="../notesSlides/notesSlide10.xml"/><Relationship Id="rId3" Type="http://schemas.openxmlformats.org/officeDocument/2006/relationships/image" Target="../media/image113.emf"/></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1" Type="http://schemas.openxmlformats.org/officeDocument/2006/relationships/slideLayout" Target="../slideLayouts/slideLayout406.xml"/><Relationship Id="rId2" Type="http://schemas.openxmlformats.org/officeDocument/2006/relationships/image" Target="../media/image22.jpeg"/></Relationships>
</file>

<file path=ppt/slides/_rels/slide40.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1.png"/><Relationship Id="rId5" Type="http://schemas.openxmlformats.org/officeDocument/2006/relationships/image" Target="../media/image115.jpeg"/><Relationship Id="rId6" Type="http://schemas.openxmlformats.org/officeDocument/2006/relationships/image" Target="../media/image116.png"/><Relationship Id="rId1" Type="http://schemas.openxmlformats.org/officeDocument/2006/relationships/slideLayout" Target="../slideLayouts/slideLayout176.xml"/><Relationship Id="rId2" Type="http://schemas.openxmlformats.org/officeDocument/2006/relationships/notesSlide" Target="../notesSlides/notesSlide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2.xml"/><Relationship Id="rId2" Type="http://schemas.openxmlformats.org/officeDocument/2006/relationships/image" Target="../media/image117.jpeg"/><Relationship Id="rId3" Type="http://schemas.openxmlformats.org/officeDocument/2006/relationships/image" Target="../media/image11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0.xml"/><Relationship Id="rId2" Type="http://schemas.openxmlformats.org/officeDocument/2006/relationships/notesSlide" Target="../notesSlides/notesSlide12.xml"/><Relationship Id="rId3" Type="http://schemas.openxmlformats.org/officeDocument/2006/relationships/image" Target="../media/image11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0.xml"/><Relationship Id="rId2" Type="http://schemas.openxmlformats.org/officeDocument/2006/relationships/image" Target="../media/image12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0.xml"/><Relationship Id="rId2" Type="http://schemas.openxmlformats.org/officeDocument/2006/relationships/image" Target="../media/image12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6.xml"/><Relationship Id="rId2" Type="http://schemas.openxmlformats.org/officeDocument/2006/relationships/image" Target="../media/image12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2.xml"/><Relationship Id="rId2" Type="http://schemas.openxmlformats.org/officeDocument/2006/relationships/notesSlide" Target="../notesSlides/notesSlide13.xml"/><Relationship Id="rId3" Type="http://schemas.openxmlformats.org/officeDocument/2006/relationships/image" Target="../media/image12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image" Target="../media/image12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26.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405.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4.xml"/><Relationship Id="rId3" Type="http://schemas.openxmlformats.org/officeDocument/2006/relationships/image" Target="../media/image127.png"/></Relationships>
</file>

<file path=ppt/slides/_rels/slide51.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1" Type="http://schemas.openxmlformats.org/officeDocument/2006/relationships/slideLayout" Target="../slideLayouts/slideLayout7.xml"/><Relationship Id="rId2" Type="http://schemas.openxmlformats.org/officeDocument/2006/relationships/image" Target="../media/image12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1.png"/></Relationships>
</file>

<file path=ppt/slides/_rels/slide53.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6" Type="http://schemas.openxmlformats.org/officeDocument/2006/relationships/image" Target="../media/image135.png"/><Relationship Id="rId7" Type="http://schemas.openxmlformats.org/officeDocument/2006/relationships/image" Target="../media/image136.png"/><Relationship Id="rId8" Type="http://schemas.openxmlformats.org/officeDocument/2006/relationships/image" Target="../media/image137.wmf"/><Relationship Id="rId9" Type="http://schemas.openxmlformats.org/officeDocument/2006/relationships/image" Target="../media/image138.png"/><Relationship Id="rId10" Type="http://schemas.openxmlformats.org/officeDocument/2006/relationships/image" Target="../media/image139.png"/><Relationship Id="rId11" Type="http://schemas.openxmlformats.org/officeDocument/2006/relationships/image" Target="../media/image140.png"/><Relationship Id="rId1" Type="http://schemas.openxmlformats.org/officeDocument/2006/relationships/slideLayout" Target="../slideLayouts/slideLayout235.xml"/><Relationship Id="rId2" Type="http://schemas.openxmlformats.org/officeDocument/2006/relationships/notesSlide" Target="../notesSlides/notesSlide15.xml"/></Relationships>
</file>

<file path=ppt/slides/_rels/slide54.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42.png"/><Relationship Id="rId5" Type="http://schemas.openxmlformats.org/officeDocument/2006/relationships/image" Target="../media/image143.emf"/><Relationship Id="rId6" Type="http://schemas.openxmlformats.org/officeDocument/2006/relationships/image" Target="../media/image144.emf"/><Relationship Id="rId1" Type="http://schemas.openxmlformats.org/officeDocument/2006/relationships/slideLayout" Target="../slideLayouts/slideLayout7.xml"/><Relationship Id="rId2" Type="http://schemas.openxmlformats.org/officeDocument/2006/relationships/image" Target="../media/image14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5.png"/><Relationship Id="rId3" Type="http://schemas.openxmlformats.org/officeDocument/2006/relationships/image" Target="../media/image146.emf"/></Relationships>
</file>

<file path=ppt/slides/_rels/slide56.xml.rels><?xml version="1.0" encoding="UTF-8" standalone="yes"?>
<Relationships xmlns="http://schemas.openxmlformats.org/package/2006/relationships"><Relationship Id="rId3" Type="http://schemas.openxmlformats.org/officeDocument/2006/relationships/image" Target="../media/image146.emf"/><Relationship Id="rId4" Type="http://schemas.openxmlformats.org/officeDocument/2006/relationships/image" Target="../media/image148.png"/><Relationship Id="rId5" Type="http://schemas.openxmlformats.org/officeDocument/2006/relationships/image" Target="../media/image149.png"/><Relationship Id="rId1" Type="http://schemas.openxmlformats.org/officeDocument/2006/relationships/slideLayout" Target="../slideLayouts/slideLayout7.xml"/><Relationship Id="rId2" Type="http://schemas.openxmlformats.org/officeDocument/2006/relationships/image" Target="../media/image14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0.png"/><Relationship Id="rId3" Type="http://schemas.openxmlformats.org/officeDocument/2006/relationships/image" Target="../media/image15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2.xml"/><Relationship Id="rId2" Type="http://schemas.openxmlformats.org/officeDocument/2006/relationships/notesSlide" Target="../notesSlides/notesSlide16.xml"/><Relationship Id="rId3" Type="http://schemas.openxmlformats.org/officeDocument/2006/relationships/image" Target="../media/image15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3.xml"/><Relationship Id="rId2" Type="http://schemas.openxmlformats.org/officeDocument/2006/relationships/image" Target="../media/image32.jpeg"/><Relationship Id="rId3" Type="http://schemas.openxmlformats.org/officeDocument/2006/relationships/image" Target="../media/image3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3.png"/><Relationship Id="rId3" Type="http://schemas.openxmlformats.org/officeDocument/2006/relationships/image" Target="../media/image153.png"/></Relationships>
</file>

<file path=ppt/slides/_rels/slide61.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jpeg"/><Relationship Id="rId5" Type="http://schemas.openxmlformats.org/officeDocument/2006/relationships/oleObject" Target="../embeddings/oleObject18.bin"/><Relationship Id="rId6" Type="http://schemas.openxmlformats.org/officeDocument/2006/relationships/image" Target="../media/image154.emf"/><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5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image" Target="../media/image15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5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16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5.xml"/><Relationship Id="rId2" Type="http://schemas.openxmlformats.org/officeDocument/2006/relationships/image" Target="../media/image161.png"/></Relationships>
</file>

<file path=ppt/slides/_rels/slide67.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oleObject" Target="../embeddings/oleObject19.bin"/><Relationship Id="rId6" Type="http://schemas.openxmlformats.org/officeDocument/2006/relationships/image" Target="../media/image162.emf"/><Relationship Id="rId7" Type="http://schemas.openxmlformats.org/officeDocument/2006/relationships/image" Target="../media/image165.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6.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7.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jpeg"/><Relationship Id="rId1" Type="http://schemas.openxmlformats.org/officeDocument/2006/relationships/slideLayout" Target="../slideLayouts/slideLayout388.xml"/><Relationship Id="rId2" Type="http://schemas.openxmlformats.org/officeDocument/2006/relationships/image" Target="../media/image3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8.png"/><Relationship Id="rId3" Type="http://schemas.openxmlformats.org/officeDocument/2006/relationships/image" Target="../media/image169.png"/></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170.emf"/><Relationship Id="rId5" Type="http://schemas.openxmlformats.org/officeDocument/2006/relationships/oleObject" Target="../embeddings/oleObject21.bin"/><Relationship Id="rId6" Type="http://schemas.openxmlformats.org/officeDocument/2006/relationships/image" Target="../media/image154.emf"/><Relationship Id="rId7" Type="http://schemas.openxmlformats.org/officeDocument/2006/relationships/oleObject" Target="../embeddings/oleObject22.bin"/><Relationship Id="rId8" Type="http://schemas.openxmlformats.org/officeDocument/2006/relationships/image" Target="../media/image162.emf"/><Relationship Id="rId9" Type="http://schemas.openxmlformats.org/officeDocument/2006/relationships/image" Target="../media/image171.png"/><Relationship Id="rId10" Type="http://schemas.openxmlformats.org/officeDocument/2006/relationships/image" Target="../media/image172.png"/><Relationship Id="rId1" Type="http://schemas.openxmlformats.org/officeDocument/2006/relationships/vmlDrawing" Target="../drawings/vmlDrawing8.vml"/><Relationship Id="rId2" Type="http://schemas.openxmlformats.org/officeDocument/2006/relationships/slideLayout" Target="../slideLayouts/slideLayout386.xml"/></Relationships>
</file>

<file path=ppt/slides/_rels/slide72.xml.rels><?xml version="1.0" encoding="UTF-8" standalone="yes"?>
<Relationships xmlns="http://schemas.openxmlformats.org/package/2006/relationships"><Relationship Id="rId3" Type="http://schemas.openxmlformats.org/officeDocument/2006/relationships/image" Target="../media/image174.png"/><Relationship Id="rId4" Type="http://schemas.openxmlformats.org/officeDocument/2006/relationships/image" Target="../media/image175.png"/><Relationship Id="rId5" Type="http://schemas.openxmlformats.org/officeDocument/2006/relationships/image" Target="../media/image176.png"/><Relationship Id="rId1" Type="http://schemas.openxmlformats.org/officeDocument/2006/relationships/slideLayout" Target="../slideLayouts/slideLayout153.xml"/><Relationship Id="rId2" Type="http://schemas.openxmlformats.org/officeDocument/2006/relationships/image" Target="../media/image173.png"/></Relationships>
</file>

<file path=ppt/slides/_rels/slide73.xml.rels><?xml version="1.0" encoding="UTF-8" standalone="yes"?>
<Relationships xmlns="http://schemas.openxmlformats.org/package/2006/relationships"><Relationship Id="rId3" Type="http://schemas.openxmlformats.org/officeDocument/2006/relationships/image" Target="../media/image178.png"/><Relationship Id="rId4" Type="http://schemas.openxmlformats.org/officeDocument/2006/relationships/image" Target="../media/image179.png"/><Relationship Id="rId5" Type="http://schemas.openxmlformats.org/officeDocument/2006/relationships/image" Target="../media/image180.png"/><Relationship Id="rId1" Type="http://schemas.openxmlformats.org/officeDocument/2006/relationships/slideLayout" Target="../slideLayouts/slideLayout7.xml"/><Relationship Id="rId2" Type="http://schemas.openxmlformats.org/officeDocument/2006/relationships/image" Target="../media/image177.png"/></Relationships>
</file>

<file path=ppt/slides/_rels/slide74.xml.rels><?xml version="1.0" encoding="UTF-8" standalone="yes"?>
<Relationships xmlns="http://schemas.openxmlformats.org/package/2006/relationships"><Relationship Id="rId3" Type="http://schemas.openxmlformats.org/officeDocument/2006/relationships/image" Target="../media/image182.png"/><Relationship Id="rId4" Type="http://schemas.openxmlformats.org/officeDocument/2006/relationships/hyperlink" Target="http://www.pi.infn.it/~castaldi/Picchi_Higgs/HZZ4l_date_animated.gif" TargetMode="External"/><Relationship Id="rId5" Type="http://schemas.openxmlformats.org/officeDocument/2006/relationships/hyperlink" Target="http://www.pi.infn.it/~castaldi/Picchi_Higgs/4l-FixedScale-NoMuProf2.gif" TargetMode="External"/><Relationship Id="rId1" Type="http://schemas.openxmlformats.org/officeDocument/2006/relationships/slideLayout" Target="../slideLayouts/slideLayout7.xml"/><Relationship Id="rId2" Type="http://schemas.openxmlformats.org/officeDocument/2006/relationships/image" Target="../media/image18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3.png"/><Relationship Id="rId3" Type="http://schemas.openxmlformats.org/officeDocument/2006/relationships/image" Target="../media/image18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5.png"/><Relationship Id="rId3" Type="http://schemas.openxmlformats.org/officeDocument/2006/relationships/image" Target="../media/image18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14.xml"/><Relationship Id="rId2" Type="http://schemas.openxmlformats.org/officeDocument/2006/relationships/image" Target="../media/image187.png"/><Relationship Id="rId3" Type="http://schemas.openxmlformats.org/officeDocument/2006/relationships/image" Target="../media/image15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79.xml.rels><?xml version="1.0" encoding="UTF-8" standalone="yes"?>
<Relationships xmlns="http://schemas.openxmlformats.org/package/2006/relationships"><Relationship Id="rId3" Type="http://schemas.openxmlformats.org/officeDocument/2006/relationships/image" Target="../media/image189.png"/><Relationship Id="rId4" Type="http://schemas.openxmlformats.org/officeDocument/2006/relationships/image" Target="../media/image190.png"/><Relationship Id="rId1" Type="http://schemas.openxmlformats.org/officeDocument/2006/relationships/slideLayout" Target="../slideLayouts/slideLayout414.xml"/><Relationship Id="rId2" Type="http://schemas.openxmlformats.org/officeDocument/2006/relationships/image" Target="../media/image18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4.xml"/><Relationship Id="rId2" Type="http://schemas.openxmlformats.org/officeDocument/2006/relationships/notesSlide" Target="../notesSlides/notesSlide3.xml"/><Relationship Id="rId3" Type="http://schemas.openxmlformats.org/officeDocument/2006/relationships/image" Target="../media/image3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43.xml"/><Relationship Id="rId2" Type="http://schemas.openxmlformats.org/officeDocument/2006/relationships/image" Target="../media/image19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95.xml"/><Relationship Id="rId2" Type="http://schemas.openxmlformats.org/officeDocument/2006/relationships/image" Target="../media/image19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43.xml"/><Relationship Id="rId2" Type="http://schemas.openxmlformats.org/officeDocument/2006/relationships/image" Target="../media/image193.jpeg"/></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image" Target="../media/image194.png"/><Relationship Id="rId5" Type="http://schemas.openxmlformats.org/officeDocument/2006/relationships/oleObject" Target="../embeddings/oleObject24.bin"/><Relationship Id="rId6" Type="http://schemas.openxmlformats.org/officeDocument/2006/relationships/image" Target="../media/image195.png"/><Relationship Id="rId1" Type="http://schemas.openxmlformats.org/officeDocument/2006/relationships/vmlDrawing" Target="../drawings/vmlDrawing9.vml"/><Relationship Id="rId2" Type="http://schemas.openxmlformats.org/officeDocument/2006/relationships/slideLayout" Target="../slideLayouts/slideLayout34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07.xml"/><Relationship Id="rId2" Type="http://schemas.openxmlformats.org/officeDocument/2006/relationships/image" Target="../media/image192.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95.xml"/><Relationship Id="rId2" Type="http://schemas.openxmlformats.org/officeDocument/2006/relationships/image" Target="../media/image196.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31.xml"/><Relationship Id="rId2" Type="http://schemas.openxmlformats.org/officeDocument/2006/relationships/image" Target="../media/image197.jpeg"/></Relationships>
</file>

<file path=ppt/slides/_rels/slide87.xml.rels><?xml version="1.0" encoding="UTF-8" standalone="yes"?>
<Relationships xmlns="http://schemas.openxmlformats.org/package/2006/relationships"><Relationship Id="rId3" Type="http://schemas.openxmlformats.org/officeDocument/2006/relationships/image" Target="../media/image199.png"/><Relationship Id="rId4" Type="http://schemas.openxmlformats.org/officeDocument/2006/relationships/image" Target="../media/image200.png"/><Relationship Id="rId5" Type="http://schemas.openxmlformats.org/officeDocument/2006/relationships/image" Target="../media/image201.png"/><Relationship Id="rId6" Type="http://schemas.openxmlformats.org/officeDocument/2006/relationships/image" Target="../media/image202.png"/><Relationship Id="rId1" Type="http://schemas.openxmlformats.org/officeDocument/2006/relationships/slideLayout" Target="../slideLayouts/slideLayout355.xml"/><Relationship Id="rId2" Type="http://schemas.openxmlformats.org/officeDocument/2006/relationships/image" Target="../media/image198.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5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96.jpe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1" Type="http://schemas.openxmlformats.org/officeDocument/2006/relationships/slideLayout" Target="../slideLayouts/slideLayout414.xml"/><Relationship Id="rId2" Type="http://schemas.openxmlformats.org/officeDocument/2006/relationships/notesSlide" Target="../notesSlides/notesSlide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04.png"/><Relationship Id="rId4" Type="http://schemas.openxmlformats.org/officeDocument/2006/relationships/image" Target="../media/image205.jpeg"/><Relationship Id="rId1" Type="http://schemas.openxmlformats.org/officeDocument/2006/relationships/slideLayout" Target="../slideLayouts/slideLayout307.xml"/><Relationship Id="rId2" Type="http://schemas.openxmlformats.org/officeDocument/2006/relationships/image" Target="../media/image203.jpeg"/></Relationships>
</file>

<file path=ppt/slides/_rels/slide92.xml.rels><?xml version="1.0" encoding="UTF-8" standalone="yes"?>
<Relationships xmlns="http://schemas.openxmlformats.org/package/2006/relationships"><Relationship Id="rId3" Type="http://schemas.openxmlformats.org/officeDocument/2006/relationships/image" Target="../media/image207.jpeg"/><Relationship Id="rId4" Type="http://schemas.openxmlformats.org/officeDocument/2006/relationships/oleObject" Target="../embeddings/oleObject25.bin"/><Relationship Id="rId5" Type="http://schemas.openxmlformats.org/officeDocument/2006/relationships/image" Target="../media/image206.emf"/><Relationship Id="rId1" Type="http://schemas.openxmlformats.org/officeDocument/2006/relationships/vmlDrawing" Target="../drawings/vmlDrawing10.vml"/><Relationship Id="rId2" Type="http://schemas.openxmlformats.org/officeDocument/2006/relationships/slideLayout" Target="../slideLayouts/slideLayout34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01.xml"/><Relationship Id="rId2" Type="http://schemas.openxmlformats.org/officeDocument/2006/relationships/image" Target="../media/image208.png"/></Relationships>
</file>

<file path=ppt/slides/_rels/slide94.xml.rels><?xml version="1.0" encoding="UTF-8" standalone="yes"?>
<Relationships xmlns="http://schemas.openxmlformats.org/package/2006/relationships"><Relationship Id="rId11" Type="http://schemas.openxmlformats.org/officeDocument/2006/relationships/image" Target="../media/image75.wmf"/><Relationship Id="rId12" Type="http://schemas.openxmlformats.org/officeDocument/2006/relationships/oleObject" Target="../embeddings/oleObject28.bin"/><Relationship Id="rId13" Type="http://schemas.openxmlformats.org/officeDocument/2006/relationships/image" Target="../media/image76.wmf"/><Relationship Id="rId14" Type="http://schemas.openxmlformats.org/officeDocument/2006/relationships/image" Target="../media/image80.png"/><Relationship Id="rId1" Type="http://schemas.openxmlformats.org/officeDocument/2006/relationships/vmlDrawing" Target="../drawings/vmlDrawing11.vml"/><Relationship Id="rId2" Type="http://schemas.openxmlformats.org/officeDocument/2006/relationships/tags" Target="../tags/tag5.xml"/><Relationship Id="rId3" Type="http://schemas.openxmlformats.org/officeDocument/2006/relationships/tags" Target="../tags/tag6.xml"/><Relationship Id="rId4" Type="http://schemas.openxmlformats.org/officeDocument/2006/relationships/slideLayout" Target="../slideLayouts/slideLayout401.xml"/><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oleObject" Target="../embeddings/oleObject26.bin"/><Relationship Id="rId9" Type="http://schemas.openxmlformats.org/officeDocument/2006/relationships/image" Target="../media/image74.wmf"/><Relationship Id="rId10" Type="http://schemas.openxmlformats.org/officeDocument/2006/relationships/oleObject" Target="../embeddings/oleObject27.bin"/></Relationships>
</file>

<file path=ppt/slides/_rels/slide95.xml.rels><?xml version="1.0" encoding="UTF-8" standalone="yes"?>
<Relationships xmlns="http://schemas.openxmlformats.org/package/2006/relationships"><Relationship Id="rId11" Type="http://schemas.openxmlformats.org/officeDocument/2006/relationships/oleObject" Target="../embeddings/oleObject30.bin"/><Relationship Id="rId12" Type="http://schemas.openxmlformats.org/officeDocument/2006/relationships/image" Target="../media/image75.wmf"/><Relationship Id="rId13" Type="http://schemas.openxmlformats.org/officeDocument/2006/relationships/oleObject" Target="../embeddings/oleObject31.bin"/><Relationship Id="rId14" Type="http://schemas.openxmlformats.org/officeDocument/2006/relationships/image" Target="../media/image76.wmf"/><Relationship Id="rId15" Type="http://schemas.openxmlformats.org/officeDocument/2006/relationships/oleObject" Target="../embeddings/oleObject32.bin"/><Relationship Id="rId16" Type="http://schemas.openxmlformats.org/officeDocument/2006/relationships/image" Target="../media/image209.wmf"/><Relationship Id="rId1" Type="http://schemas.openxmlformats.org/officeDocument/2006/relationships/vmlDrawing" Target="../drawings/vmlDrawing12.vml"/><Relationship Id="rId2" Type="http://schemas.openxmlformats.org/officeDocument/2006/relationships/tags" Target="../tags/tag7.xml"/><Relationship Id="rId3" Type="http://schemas.openxmlformats.org/officeDocument/2006/relationships/tags" Target="../tags/tag8.xml"/><Relationship Id="rId4" Type="http://schemas.openxmlformats.org/officeDocument/2006/relationships/slideLayout" Target="../slideLayouts/slideLayout7.xml"/><Relationship Id="rId5" Type="http://schemas.openxmlformats.org/officeDocument/2006/relationships/image" Target="../media/image81.emf"/><Relationship Id="rId6" Type="http://schemas.openxmlformats.org/officeDocument/2006/relationships/image" Target="../media/image77.png"/><Relationship Id="rId7" Type="http://schemas.openxmlformats.org/officeDocument/2006/relationships/image" Target="../media/image78.png"/><Relationship Id="rId8" Type="http://schemas.openxmlformats.org/officeDocument/2006/relationships/image" Target="../media/image79.png"/><Relationship Id="rId9" Type="http://schemas.openxmlformats.org/officeDocument/2006/relationships/oleObject" Target="../embeddings/oleObject29.bin"/><Relationship Id="rId10" Type="http://schemas.openxmlformats.org/officeDocument/2006/relationships/image" Target="../media/image74.wmf"/></Relationships>
</file>

<file path=ppt/slides/_rels/slide96.xml.rels><?xml version="1.0" encoding="UTF-8" standalone="yes"?>
<Relationships xmlns="http://schemas.openxmlformats.org/package/2006/relationships"><Relationship Id="rId11" Type="http://schemas.openxmlformats.org/officeDocument/2006/relationships/image" Target="../media/image74.wmf"/><Relationship Id="rId12" Type="http://schemas.openxmlformats.org/officeDocument/2006/relationships/oleObject" Target="../embeddings/oleObject34.bin"/><Relationship Id="rId13" Type="http://schemas.openxmlformats.org/officeDocument/2006/relationships/image" Target="../media/image75.wmf"/><Relationship Id="rId14" Type="http://schemas.openxmlformats.org/officeDocument/2006/relationships/oleObject" Target="../embeddings/oleObject35.bin"/><Relationship Id="rId15" Type="http://schemas.openxmlformats.org/officeDocument/2006/relationships/image" Target="../media/image76.wmf"/><Relationship Id="rId1" Type="http://schemas.openxmlformats.org/officeDocument/2006/relationships/vmlDrawing" Target="../drawings/vmlDrawing13.vml"/><Relationship Id="rId2" Type="http://schemas.openxmlformats.org/officeDocument/2006/relationships/tags" Target="../tags/tag9.xml"/><Relationship Id="rId3" Type="http://schemas.openxmlformats.org/officeDocument/2006/relationships/tags" Target="../tags/tag10.xml"/><Relationship Id="rId4" Type="http://schemas.openxmlformats.org/officeDocument/2006/relationships/slideLayout" Target="../slideLayouts/slideLayout236.xml"/><Relationship Id="rId5" Type="http://schemas.openxmlformats.org/officeDocument/2006/relationships/image" Target="../media/image210.png"/><Relationship Id="rId6" Type="http://schemas.openxmlformats.org/officeDocument/2006/relationships/image" Target="../media/image211.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png"/><Relationship Id="rId10" Type="http://schemas.openxmlformats.org/officeDocument/2006/relationships/oleObject" Target="../embeddings/oleObject33.bin"/></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01.xml"/></Relationships>
</file>

<file path=ppt/slides/_rels/slide98.xml.rels><?xml version="1.0" encoding="UTF-8" standalone="yes"?>
<Relationships xmlns="http://schemas.openxmlformats.org/package/2006/relationships"><Relationship Id="rId3" Type="http://schemas.openxmlformats.org/officeDocument/2006/relationships/image" Target="../media/image212.jpeg"/><Relationship Id="rId4" Type="http://schemas.openxmlformats.org/officeDocument/2006/relationships/image" Target="../media/image213.png"/><Relationship Id="rId5" Type="http://schemas.openxmlformats.org/officeDocument/2006/relationships/image" Target="../media/image214.png"/><Relationship Id="rId6" Type="http://schemas.openxmlformats.org/officeDocument/2006/relationships/image" Target="../media/image215.png"/><Relationship Id="rId7" Type="http://schemas.openxmlformats.org/officeDocument/2006/relationships/image" Target="../media/image216.png"/><Relationship Id="rId8" Type="http://schemas.openxmlformats.org/officeDocument/2006/relationships/image" Target="../media/image217.jpeg"/><Relationship Id="rId1" Type="http://schemas.openxmlformats.org/officeDocument/2006/relationships/slideLayout" Target="../slideLayouts/slideLayout119.xml"/><Relationship Id="rId2" Type="http://schemas.openxmlformats.org/officeDocument/2006/relationships/notesSlide" Target="../notesSlides/notesSlide17.xml"/></Relationships>
</file>

<file path=ppt/slides/_rels/slide99.xml.rels><?xml version="1.0" encoding="UTF-8" standalone="yes"?>
<Relationships xmlns="http://schemas.openxmlformats.org/package/2006/relationships"><Relationship Id="rId3" Type="http://schemas.openxmlformats.org/officeDocument/2006/relationships/image" Target="../media/image218.png"/><Relationship Id="rId4" Type="http://schemas.openxmlformats.org/officeDocument/2006/relationships/hyperlink" Target="http://en.wikipedia.org/wiki/Image:Bohr-atom-PAR.png" TargetMode="External"/><Relationship Id="rId5" Type="http://schemas.openxmlformats.org/officeDocument/2006/relationships/image" Target="../media/image219.png"/><Relationship Id="rId1" Type="http://schemas.openxmlformats.org/officeDocument/2006/relationships/slideLayout" Target="../slideLayouts/slideLayout119.xml"/><Relationship Id="rId2" Type="http://schemas.openxmlformats.org/officeDocument/2006/relationships/notesSlide" Target="../notesSlides/notesSlide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4" descr="gammagamma_run194108_evt564224000_ispy_3d-annotated-2.png"/>
          <p:cNvPicPr>
            <a:picLocks noChangeAspect="1"/>
          </p:cNvPicPr>
          <p:nvPr/>
        </p:nvPicPr>
        <p:blipFill>
          <a:blip r:embed="rId2" cstate="print"/>
          <a:srcRect/>
          <a:stretch>
            <a:fillRect/>
          </a:stretch>
        </p:blipFill>
        <p:spPr bwMode="auto">
          <a:xfrm>
            <a:off x="0" y="-26988"/>
            <a:ext cx="9144000" cy="6884988"/>
          </a:xfrm>
          <a:prstGeom prst="rect">
            <a:avLst/>
          </a:prstGeom>
          <a:noFill/>
          <a:ln w="9525">
            <a:noFill/>
            <a:miter lim="800000"/>
            <a:headEnd/>
            <a:tailEnd/>
          </a:ln>
        </p:spPr>
      </p:pic>
      <p:sp>
        <p:nvSpPr>
          <p:cNvPr id="4" name="Text Box 1029"/>
          <p:cNvSpPr txBox="1">
            <a:spLocks noChangeArrowheads="1"/>
          </p:cNvSpPr>
          <p:nvPr/>
        </p:nvSpPr>
        <p:spPr bwMode="auto">
          <a:xfrm>
            <a:off x="5103813" y="5084763"/>
            <a:ext cx="3429000" cy="863600"/>
          </a:xfrm>
          <a:prstGeom prst="rect">
            <a:avLst/>
          </a:prstGeom>
          <a:noFill/>
          <a:ln w="12700">
            <a:noFill/>
            <a:miter lim="800000"/>
            <a:headEnd/>
            <a:tailEnd/>
          </a:ln>
          <a:effectLst/>
        </p:spPr>
        <p:txBody>
          <a:bodyPr lIns="91435" tIns="45718" rIns="91435" bIns="45718">
            <a:spAutoFit/>
          </a:bodyPr>
          <a:lstStyle/>
          <a:p>
            <a:pPr algn="ctr" eaLnBrk="0" hangingPunct="0">
              <a:spcBef>
                <a:spcPct val="50000"/>
              </a:spcBef>
              <a:defRPr/>
            </a:pPr>
            <a:r>
              <a:rPr lang="en-US" sz="1600" b="1">
                <a:solidFill>
                  <a:srgbClr val="FFFFFF"/>
                </a:solidFill>
                <a:effectLst>
                  <a:outerShdw blurRad="38100" dist="38100" dir="2700000" algn="tl">
                    <a:srgbClr val="C0C0C0"/>
                  </a:outerShdw>
                </a:effectLst>
                <a:ea typeface="ＭＳ Ｐゴシック" charset="-128"/>
                <a:cs typeface="Times New Roman" pitchFamily="18" charset="0"/>
              </a:rPr>
              <a:t>Rino Castaldi</a:t>
            </a:r>
          </a:p>
          <a:p>
            <a:pPr algn="ctr" eaLnBrk="0" hangingPunct="0">
              <a:lnSpc>
                <a:spcPct val="70000"/>
              </a:lnSpc>
              <a:spcBef>
                <a:spcPct val="50000"/>
              </a:spcBef>
              <a:defRPr/>
            </a:pPr>
            <a:r>
              <a:rPr lang="en-US" sz="1400" b="1">
                <a:solidFill>
                  <a:srgbClr val="FFFFFF"/>
                </a:solidFill>
                <a:effectLst>
                  <a:outerShdw blurRad="38100" dist="38100" dir="2700000" algn="tl">
                    <a:srgbClr val="C0C0C0"/>
                  </a:outerShdw>
                </a:effectLst>
                <a:ea typeface="ＭＳ Ｐゴシック" charset="-128"/>
                <a:cs typeface="Times New Roman" pitchFamily="18" charset="0"/>
              </a:rPr>
              <a:t>INFN Sezione di Pisa</a:t>
            </a:r>
          </a:p>
          <a:p>
            <a:pPr algn="ctr" eaLnBrk="0" hangingPunct="0">
              <a:lnSpc>
                <a:spcPct val="70000"/>
              </a:lnSpc>
              <a:spcBef>
                <a:spcPct val="50000"/>
              </a:spcBef>
              <a:defRPr/>
            </a:pPr>
            <a:r>
              <a:rPr lang="en-US" sz="1400" b="1">
                <a:solidFill>
                  <a:srgbClr val="FFFFFF"/>
                </a:solidFill>
                <a:effectLst>
                  <a:outerShdw blurRad="38100" dist="38100" dir="2700000" algn="tl">
                    <a:srgbClr val="C0C0C0"/>
                  </a:outerShdw>
                </a:effectLst>
                <a:ea typeface="ＭＳ Ｐゴシック" charset="-128"/>
                <a:cs typeface="Times New Roman" pitchFamily="18" charset="0"/>
              </a:rPr>
              <a:t>(rino.castaldi@pi.infn.it)</a:t>
            </a:r>
          </a:p>
        </p:txBody>
      </p:sp>
      <p:sp>
        <p:nvSpPr>
          <p:cNvPr id="250884" name="CasellaDiTesto 4"/>
          <p:cNvSpPr txBox="1">
            <a:spLocks noChangeArrowheads="1"/>
          </p:cNvSpPr>
          <p:nvPr/>
        </p:nvSpPr>
        <p:spPr bwMode="auto">
          <a:xfrm>
            <a:off x="250825" y="115888"/>
            <a:ext cx="3384550" cy="831850"/>
          </a:xfrm>
          <a:prstGeom prst="rect">
            <a:avLst/>
          </a:prstGeom>
          <a:solidFill>
            <a:schemeClr val="tx1"/>
          </a:solidFill>
          <a:ln w="9525">
            <a:noFill/>
            <a:miter lim="800000"/>
            <a:headEnd/>
            <a:tailEnd/>
          </a:ln>
        </p:spPr>
        <p:txBody>
          <a:bodyPr lIns="91435" tIns="45718" rIns="91435" bIns="45718">
            <a:spAutoFit/>
          </a:bodyPr>
          <a:lstStyle/>
          <a:p>
            <a:endParaRPr lang="it-IT"/>
          </a:p>
          <a:p>
            <a:endParaRPr lang="it-IT"/>
          </a:p>
        </p:txBody>
      </p:sp>
      <p:sp>
        <p:nvSpPr>
          <p:cNvPr id="250885" name="CasellaDiTesto 2"/>
          <p:cNvSpPr txBox="1">
            <a:spLocks noChangeArrowheads="1"/>
          </p:cNvSpPr>
          <p:nvPr/>
        </p:nvSpPr>
        <p:spPr bwMode="auto">
          <a:xfrm>
            <a:off x="34925" y="-26988"/>
            <a:ext cx="9109075" cy="1354213"/>
          </a:xfrm>
          <a:prstGeom prst="rect">
            <a:avLst/>
          </a:prstGeom>
          <a:noFill/>
          <a:ln w="9525">
            <a:noFill/>
            <a:miter lim="800000"/>
            <a:headEnd/>
            <a:tailEnd/>
          </a:ln>
        </p:spPr>
        <p:txBody>
          <a:bodyPr lIns="91435" tIns="45718" rIns="91435" bIns="45718">
            <a:spAutoFit/>
          </a:bodyPr>
          <a:lstStyle/>
          <a:p>
            <a:pPr algn="ctr"/>
            <a:r>
              <a:rPr lang="it-IT" sz="3200" dirty="0" smtClean="0">
                <a:solidFill>
                  <a:schemeClr val="bg1"/>
                </a:solidFill>
              </a:rPr>
              <a:t>Dalla scoperta della radioattività artificiale</a:t>
            </a:r>
          </a:p>
          <a:p>
            <a:pPr algn="ctr"/>
            <a:r>
              <a:rPr lang="it-IT" sz="3200" dirty="0">
                <a:solidFill>
                  <a:schemeClr val="bg1"/>
                </a:solidFill>
              </a:rPr>
              <a:t>a</a:t>
            </a:r>
            <a:r>
              <a:rPr lang="it-IT" sz="3200" dirty="0" smtClean="0">
                <a:solidFill>
                  <a:schemeClr val="bg1"/>
                </a:solidFill>
              </a:rPr>
              <a:t>lla scoperta del </a:t>
            </a:r>
            <a:r>
              <a:rPr lang="it-IT" sz="3200" dirty="0">
                <a:solidFill>
                  <a:schemeClr val="bg1"/>
                </a:solidFill>
              </a:rPr>
              <a:t>bosone di Higgs</a:t>
            </a:r>
          </a:p>
          <a:p>
            <a:pPr algn="ctr"/>
            <a:r>
              <a:rPr lang="it-IT" sz="1800" dirty="0" smtClean="0">
                <a:solidFill>
                  <a:schemeClr val="bg1"/>
                </a:solidFill>
              </a:rPr>
              <a:t>(La </a:t>
            </a:r>
            <a:r>
              <a:rPr lang="it-IT" sz="1800" dirty="0">
                <a:solidFill>
                  <a:schemeClr val="bg1"/>
                </a:solidFill>
              </a:rPr>
              <a:t>lunga strada che conduce alla conoscenza del mondo fisico)</a:t>
            </a:r>
          </a:p>
        </p:txBody>
      </p:sp>
      <p:sp>
        <p:nvSpPr>
          <p:cNvPr id="6" name="Rectangle 5"/>
          <p:cNvSpPr/>
          <p:nvPr/>
        </p:nvSpPr>
        <p:spPr>
          <a:xfrm>
            <a:off x="5220073" y="3212977"/>
            <a:ext cx="885855" cy="461665"/>
          </a:xfrm>
          <a:prstGeom prst="rect">
            <a:avLst/>
          </a:prstGeom>
        </p:spPr>
        <p:txBody>
          <a:bodyPr wrap="none" lIns="91435" tIns="45718" rIns="91435" bIns="45718">
            <a:spAutoFit/>
          </a:bodyPr>
          <a:lstStyle/>
          <a:p>
            <a:pPr defTabSz="912767">
              <a:defRPr/>
            </a:pPr>
            <a:r>
              <a:rPr lang="en-US" sz="2000" b="1" dirty="0">
                <a:solidFill>
                  <a:srgbClr val="FFFFFF"/>
                </a:solidFill>
                <a:effectLst>
                  <a:reflection blurRad="6350" stA="55000" endA="300" endPos="45500" dir="5400000" sy="-100000" algn="bl" rotWithShape="0"/>
                </a:effectLst>
                <a:latin typeface="Arial" pitchFamily="84" charset="0"/>
                <a:ea typeface="ＭＳ Ｐゴシック" pitchFamily="84" charset="-128"/>
                <a:cs typeface="Times New Roman" pitchFamily="18" charset="0"/>
              </a:rPr>
              <a:t>H </a:t>
            </a:r>
            <a:r>
              <a:rPr lang="en-US" sz="1400" b="1" dirty="0">
                <a:solidFill>
                  <a:srgbClr val="FFFFFF"/>
                </a:solidFill>
                <a:effectLst>
                  <a:reflection blurRad="6350" stA="55000" endA="300" endPos="45500" dir="5400000" sy="-100000" algn="bl" rotWithShape="0"/>
                </a:effectLst>
                <a:latin typeface="Wingdings"/>
                <a:ea typeface="Wingdings"/>
                <a:cs typeface="Wingdings"/>
                <a:sym typeface="Wingdings"/>
              </a:rPr>
              <a:t></a:t>
            </a:r>
            <a:r>
              <a:rPr lang="en-US" b="1" dirty="0" err="1">
                <a:solidFill>
                  <a:srgbClr val="FFFFFF"/>
                </a:solidFill>
                <a:effectLst>
                  <a:reflection blurRad="6350" stA="55000" endA="300" endPos="45500" dir="5400000" sy="-100000" algn="bl" rotWithShape="0"/>
                </a:effectLst>
                <a:latin typeface="Symbol" charset="2"/>
                <a:ea typeface="ＭＳ Ｐゴシック" pitchFamily="84" charset="-128"/>
                <a:cs typeface="Symbol" charset="2"/>
              </a:rPr>
              <a:t>gg</a:t>
            </a:r>
            <a:endParaRPr lang="en-US" sz="1400" b="1" dirty="0">
              <a:solidFill>
                <a:srgbClr val="FFFFFF"/>
              </a:solidFill>
              <a:effectLst>
                <a:reflection blurRad="6350" stA="55000" endA="300" endPos="45500" dir="5400000" sy="-100000" algn="bl" rotWithShape="0"/>
              </a:effectLst>
              <a:latin typeface="Arial" pitchFamily="84" charset="0"/>
              <a:ea typeface="ＭＳ Ｐゴシック" pitchFamily="84" charset="-128"/>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ext Box 18"/>
          <p:cNvSpPr txBox="1">
            <a:spLocks noChangeArrowheads="1"/>
          </p:cNvSpPr>
          <p:nvPr/>
        </p:nvSpPr>
        <p:spPr bwMode="auto">
          <a:xfrm>
            <a:off x="76200" y="2667000"/>
            <a:ext cx="1065213" cy="307975"/>
          </a:xfrm>
          <a:prstGeom prst="rect">
            <a:avLst/>
          </a:prstGeom>
          <a:solidFill>
            <a:srgbClr val="D6D8AC"/>
          </a:solidFill>
          <a:ln w="38100">
            <a:noFill/>
            <a:miter lim="800000"/>
            <a:headEnd/>
            <a:tailEnd/>
          </a:ln>
        </p:spPr>
        <p:txBody>
          <a:bodyPr wrap="none" lIns="91435" tIns="45718" rIns="91435" bIns="45718">
            <a:spAutoFit/>
          </a:bodyPr>
          <a:lstStyle/>
          <a:p>
            <a:pPr algn="ctr" eaLnBrk="0" hangingPunct="0">
              <a:buClr>
                <a:srgbClr val="FF6600"/>
              </a:buClr>
              <a:buSzPct val="130000"/>
              <a:buFont typeface="Monotype Sorts" charset="2"/>
              <a:buNone/>
            </a:pPr>
            <a:r>
              <a:rPr lang="fr-FR" sz="1400" b="1">
                <a:solidFill>
                  <a:srgbClr val="FF3300"/>
                </a:solidFill>
                <a:latin typeface="Symbol" pitchFamily="18" charset="2"/>
              </a:rPr>
              <a:t>L</a:t>
            </a:r>
            <a:r>
              <a:rPr lang="fr-FR" sz="1400" b="1" baseline="30000">
                <a:solidFill>
                  <a:srgbClr val="FF3300"/>
                </a:solidFill>
              </a:rPr>
              <a:t>0</a:t>
            </a:r>
            <a:r>
              <a:rPr lang="fr-FR" sz="1400" b="1">
                <a:solidFill>
                  <a:srgbClr val="FF3300"/>
                </a:solidFill>
              </a:rPr>
              <a:t> </a:t>
            </a:r>
            <a:r>
              <a:rPr lang="fr-FR" sz="1400" b="1">
                <a:solidFill>
                  <a:srgbClr val="FF3300"/>
                </a:solidFill>
                <a:sym typeface="Symbol" pitchFamily="18" charset="2"/>
              </a:rPr>
              <a:t> p </a:t>
            </a:r>
            <a:r>
              <a:rPr lang="fr-FR" sz="1400" b="1" baseline="30000">
                <a:solidFill>
                  <a:srgbClr val="FF3300"/>
                </a:solidFill>
                <a:sym typeface="Symbol" pitchFamily="18" charset="2"/>
              </a:rPr>
              <a:t>-</a:t>
            </a:r>
          </a:p>
        </p:txBody>
      </p:sp>
      <p:sp>
        <p:nvSpPr>
          <p:cNvPr id="263171" name="Text Box 19"/>
          <p:cNvSpPr txBox="1">
            <a:spLocks noChangeArrowheads="1"/>
          </p:cNvSpPr>
          <p:nvPr/>
        </p:nvSpPr>
        <p:spPr bwMode="auto">
          <a:xfrm>
            <a:off x="5029200" y="1597025"/>
            <a:ext cx="1052513" cy="307975"/>
          </a:xfrm>
          <a:prstGeom prst="rect">
            <a:avLst/>
          </a:prstGeom>
          <a:solidFill>
            <a:srgbClr val="D6D8AC"/>
          </a:solidFill>
          <a:ln w="38100">
            <a:noFill/>
            <a:miter lim="800000"/>
            <a:headEnd/>
            <a:tailEnd/>
          </a:ln>
        </p:spPr>
        <p:txBody>
          <a:bodyPr wrap="none" lIns="91435" tIns="45718" rIns="91435" bIns="45718">
            <a:spAutoFit/>
          </a:bodyPr>
          <a:lstStyle/>
          <a:p>
            <a:pPr algn="ctr" eaLnBrk="0" hangingPunct="0">
              <a:buClr>
                <a:srgbClr val="FF6600"/>
              </a:buClr>
              <a:buSzPct val="130000"/>
              <a:buFont typeface="Monotype Sorts" charset="2"/>
              <a:buNone/>
            </a:pPr>
            <a:r>
              <a:rPr lang="fr-FR" sz="1400" b="1">
                <a:solidFill>
                  <a:srgbClr val="FF3300"/>
                </a:solidFill>
              </a:rPr>
              <a:t>K</a:t>
            </a:r>
            <a:r>
              <a:rPr lang="en-US" sz="1400" b="1" baseline="30000">
                <a:solidFill>
                  <a:srgbClr val="FF3300"/>
                </a:solidFill>
              </a:rPr>
              <a:t>+</a:t>
            </a:r>
            <a:r>
              <a:rPr lang="en-US" sz="1400" b="1">
                <a:solidFill>
                  <a:srgbClr val="FF3300"/>
                </a:solidFill>
              </a:rPr>
              <a:t> </a:t>
            </a:r>
            <a:r>
              <a:rPr lang="en-US" sz="1400" b="1">
                <a:solidFill>
                  <a:srgbClr val="FF3300"/>
                </a:solidFill>
                <a:sym typeface="Symbol" pitchFamily="18" charset="2"/>
              </a:rPr>
              <a:t> </a:t>
            </a:r>
            <a:r>
              <a:rPr lang="en-US" sz="1400" b="1" baseline="30000">
                <a:solidFill>
                  <a:srgbClr val="FF3300"/>
                </a:solidFill>
                <a:sym typeface="Symbol" pitchFamily="18" charset="2"/>
              </a:rPr>
              <a:t>+</a:t>
            </a:r>
            <a:r>
              <a:rPr lang="en-US" sz="1400" b="1">
                <a:solidFill>
                  <a:srgbClr val="FF3300"/>
                </a:solidFill>
                <a:sym typeface="Symbol" pitchFamily="18" charset="2"/>
              </a:rPr>
              <a:t> </a:t>
            </a:r>
          </a:p>
        </p:txBody>
      </p:sp>
      <p:sp>
        <p:nvSpPr>
          <p:cNvPr id="263172" name="Rectangle 2"/>
          <p:cNvSpPr>
            <a:spLocks noGrp="1" noChangeArrowheads="1"/>
          </p:cNvSpPr>
          <p:nvPr>
            <p:ph type="title"/>
          </p:nvPr>
        </p:nvSpPr>
        <p:spPr bwMode="auto">
          <a:xfrm>
            <a:off x="1259632" y="44624"/>
            <a:ext cx="6407993" cy="527050"/>
          </a:xfrm>
          <a:ln>
            <a:miter lim="800000"/>
            <a:headEnd/>
            <a:tailEnd/>
          </a:ln>
        </p:spPr>
        <p:txBody>
          <a:bodyPr vert="horz" wrap="square" numCol="1" anchor="t" anchorCtr="0" compatLnSpc="1">
            <a:prstTxWarp prst="textNoShape">
              <a:avLst/>
            </a:prstTxWarp>
          </a:bodyPr>
          <a:lstStyle/>
          <a:p>
            <a:r>
              <a:rPr lang="fr-FR" sz="3600" b="1" dirty="0" err="1" smtClean="0">
                <a:latin typeface="Comic Sans MS" pitchFamily="66" charset="0"/>
                <a:ea typeface="ＭＳ Ｐゴシック" pitchFamily="34" charset="-128"/>
              </a:rPr>
              <a:t>Oltre</a:t>
            </a:r>
            <a:r>
              <a:rPr lang="fr-FR" sz="3600" b="1" dirty="0" smtClean="0">
                <a:latin typeface="Comic Sans MS" pitchFamily="66" charset="0"/>
                <a:ea typeface="ＭＳ Ｐゴシック" pitchFamily="34" charset="-128"/>
              </a:rPr>
              <a:t> la </a:t>
            </a:r>
            <a:r>
              <a:rPr lang="fr-FR" sz="3600" b="1" dirty="0" err="1" smtClean="0">
                <a:latin typeface="Comic Sans MS" pitchFamily="66" charset="0"/>
                <a:ea typeface="ＭＳ Ｐゴシック" pitchFamily="34" charset="-128"/>
              </a:rPr>
              <a:t>materia</a:t>
            </a:r>
            <a:r>
              <a:rPr lang="fr-FR" sz="3600" b="1" dirty="0" smtClean="0">
                <a:latin typeface="Comic Sans MS" pitchFamily="66" charset="0"/>
                <a:ea typeface="ＭＳ Ｐゴシック" pitchFamily="34" charset="-128"/>
              </a:rPr>
              <a:t> </a:t>
            </a:r>
            <a:r>
              <a:rPr lang="fr-FR" sz="3600" b="1" dirty="0" err="1" smtClean="0">
                <a:latin typeface="Comic Sans MS" pitchFamily="66" charset="0"/>
                <a:ea typeface="ＭＳ Ｐゴシック" pitchFamily="34" charset="-128"/>
              </a:rPr>
              <a:t>ordinaria</a:t>
            </a:r>
            <a:r>
              <a:rPr lang="fr-FR" sz="3600" b="1" dirty="0" smtClean="0">
                <a:latin typeface="Comic Sans MS" pitchFamily="66" charset="0"/>
                <a:ea typeface="ＭＳ Ｐゴシック" pitchFamily="34" charset="-128"/>
              </a:rPr>
              <a:t> …</a:t>
            </a:r>
          </a:p>
        </p:txBody>
      </p:sp>
      <p:pic>
        <p:nvPicPr>
          <p:cNvPr id="263173" name="Picture 10" descr="kaon_discoveries"/>
          <p:cNvPicPr>
            <a:picLocks noChangeAspect="1" noChangeArrowheads="1"/>
          </p:cNvPicPr>
          <p:nvPr/>
        </p:nvPicPr>
        <p:blipFill>
          <a:blip r:embed="rId2" cstate="print"/>
          <a:srcRect/>
          <a:stretch>
            <a:fillRect/>
          </a:stretch>
        </p:blipFill>
        <p:spPr bwMode="auto">
          <a:xfrm>
            <a:off x="1295400" y="1676400"/>
            <a:ext cx="3581400" cy="1766888"/>
          </a:xfrm>
          <a:prstGeom prst="rect">
            <a:avLst/>
          </a:prstGeom>
          <a:noFill/>
          <a:ln w="9525">
            <a:noFill/>
            <a:miter lim="800000"/>
            <a:headEnd/>
            <a:tailEnd/>
          </a:ln>
        </p:spPr>
      </p:pic>
      <p:sp>
        <p:nvSpPr>
          <p:cNvPr id="263174" name="Line 12"/>
          <p:cNvSpPr>
            <a:spLocks noChangeShapeType="1"/>
          </p:cNvSpPr>
          <p:nvPr/>
        </p:nvSpPr>
        <p:spPr bwMode="auto">
          <a:xfrm flipV="1">
            <a:off x="990600" y="2743200"/>
            <a:ext cx="1411288" cy="152400"/>
          </a:xfrm>
          <a:prstGeom prst="line">
            <a:avLst/>
          </a:prstGeom>
          <a:noFill/>
          <a:ln w="19050">
            <a:solidFill>
              <a:srgbClr val="FF0000"/>
            </a:solidFill>
            <a:round/>
            <a:headEnd/>
            <a:tailEnd type="triangle" w="med" len="med"/>
          </a:ln>
        </p:spPr>
        <p:txBody>
          <a:bodyPr lIns="91435" tIns="45718" rIns="91435" bIns="45718">
            <a:spAutoFit/>
          </a:bodyPr>
          <a:lstStyle/>
          <a:p>
            <a:endParaRPr lang="en-US"/>
          </a:p>
        </p:txBody>
      </p:sp>
      <p:sp>
        <p:nvSpPr>
          <p:cNvPr id="263175" name="Line 13"/>
          <p:cNvSpPr>
            <a:spLocks noChangeShapeType="1"/>
          </p:cNvSpPr>
          <p:nvPr/>
        </p:nvSpPr>
        <p:spPr bwMode="auto">
          <a:xfrm flipH="1">
            <a:off x="4495800" y="1846263"/>
            <a:ext cx="533400" cy="58737"/>
          </a:xfrm>
          <a:prstGeom prst="line">
            <a:avLst/>
          </a:prstGeom>
          <a:noFill/>
          <a:ln w="28575">
            <a:solidFill>
              <a:srgbClr val="FF0000"/>
            </a:solidFill>
            <a:round/>
            <a:headEnd/>
            <a:tailEnd type="triangle" w="med" len="med"/>
          </a:ln>
        </p:spPr>
        <p:txBody>
          <a:bodyPr lIns="91435" tIns="45718" rIns="91435" bIns="45718">
            <a:spAutoFit/>
          </a:bodyPr>
          <a:lstStyle/>
          <a:p>
            <a:endParaRPr lang="en-US"/>
          </a:p>
        </p:txBody>
      </p:sp>
      <p:sp>
        <p:nvSpPr>
          <p:cNvPr id="263176" name="Text Box 14"/>
          <p:cNvSpPr txBox="1">
            <a:spLocks noChangeArrowheads="1"/>
          </p:cNvSpPr>
          <p:nvPr/>
        </p:nvSpPr>
        <p:spPr bwMode="auto">
          <a:xfrm>
            <a:off x="484188" y="685800"/>
            <a:ext cx="8202612" cy="862013"/>
          </a:xfrm>
          <a:prstGeom prst="rect">
            <a:avLst/>
          </a:prstGeom>
          <a:solidFill>
            <a:srgbClr val="FFFFCC"/>
          </a:solidFill>
          <a:ln w="38100">
            <a:noFill/>
            <a:miter lim="800000"/>
            <a:headEnd/>
            <a:tailEnd/>
          </a:ln>
        </p:spPr>
        <p:txBody>
          <a:bodyPr lIns="91435" tIns="45718" rIns="91435" bIns="45718">
            <a:spAutoFit/>
          </a:bodyPr>
          <a:lstStyle/>
          <a:p>
            <a:pPr algn="just" eaLnBrk="0" hangingPunct="0">
              <a:buClr>
                <a:srgbClr val="FF6600"/>
              </a:buClr>
              <a:buSzPct val="130000"/>
              <a:buFont typeface="Monotype Sorts" charset="2"/>
              <a:buNone/>
            </a:pPr>
            <a:r>
              <a:rPr lang="fr-FR" sz="1600" b="1" dirty="0">
                <a:solidFill>
                  <a:srgbClr val="3400FF"/>
                </a:solidFill>
              </a:rPr>
              <a:t>1937, </a:t>
            </a:r>
            <a:r>
              <a:rPr lang="fr-FR" sz="1600" b="1" dirty="0" err="1">
                <a:solidFill>
                  <a:srgbClr val="3400FF"/>
                </a:solidFill>
              </a:rPr>
              <a:t>scoperta</a:t>
            </a:r>
            <a:r>
              <a:rPr lang="fr-FR" sz="1600" b="1" dirty="0">
                <a:solidFill>
                  <a:srgbClr val="3400FF"/>
                </a:solidFill>
              </a:rPr>
              <a:t> </a:t>
            </a:r>
            <a:r>
              <a:rPr lang="fr-FR" sz="1600" b="1" dirty="0" err="1">
                <a:solidFill>
                  <a:srgbClr val="3400FF"/>
                </a:solidFill>
              </a:rPr>
              <a:t>del</a:t>
            </a:r>
            <a:r>
              <a:rPr lang="fr-FR" sz="1600" b="1" dirty="0">
                <a:solidFill>
                  <a:srgbClr val="3400FF"/>
                </a:solidFill>
              </a:rPr>
              <a:t> </a:t>
            </a:r>
            <a:r>
              <a:rPr lang="fr-FR" sz="1600" b="1" dirty="0" err="1">
                <a:solidFill>
                  <a:srgbClr val="3400FF"/>
                </a:solidFill>
              </a:rPr>
              <a:t>muone</a:t>
            </a:r>
            <a:r>
              <a:rPr lang="fr-FR" sz="1600" b="1" dirty="0">
                <a:solidFill>
                  <a:srgbClr val="3400FF"/>
                </a:solidFill>
              </a:rPr>
              <a:t>  (C. Anderson &amp; S. </a:t>
            </a:r>
            <a:r>
              <a:rPr lang="fr-FR" sz="1600" b="1" dirty="0" err="1">
                <a:solidFill>
                  <a:srgbClr val="3400FF"/>
                </a:solidFill>
              </a:rPr>
              <a:t>Neddermeyer</a:t>
            </a:r>
            <a:r>
              <a:rPr lang="fr-FR" sz="1600" b="1" dirty="0">
                <a:solidFill>
                  <a:srgbClr val="3400FF"/>
                </a:solidFill>
              </a:rPr>
              <a:t>)</a:t>
            </a:r>
            <a:endParaRPr lang="fr-FR" sz="1800" b="1" dirty="0">
              <a:solidFill>
                <a:srgbClr val="3400FF"/>
              </a:solidFill>
            </a:endParaRPr>
          </a:p>
          <a:p>
            <a:pPr algn="just" eaLnBrk="0" hangingPunct="0">
              <a:buClr>
                <a:srgbClr val="FF6600"/>
              </a:buClr>
              <a:buSzPct val="130000"/>
              <a:buFont typeface="Monotype Sorts" charset="2"/>
              <a:buNone/>
            </a:pPr>
            <a:r>
              <a:rPr lang="fr-FR" sz="1600" b="1" dirty="0">
                <a:solidFill>
                  <a:srgbClr val="3400FF"/>
                </a:solidFill>
              </a:rPr>
              <a:t>1947, </a:t>
            </a:r>
            <a:r>
              <a:rPr lang="fr-FR" sz="1600" b="1" dirty="0" err="1">
                <a:solidFill>
                  <a:srgbClr val="3400FF"/>
                </a:solidFill>
              </a:rPr>
              <a:t>scoperta</a:t>
            </a:r>
            <a:r>
              <a:rPr lang="fr-FR" sz="1600" b="1" dirty="0">
                <a:solidFill>
                  <a:srgbClr val="3400FF"/>
                </a:solidFill>
              </a:rPr>
              <a:t> </a:t>
            </a:r>
            <a:r>
              <a:rPr lang="fr-FR" sz="1600" b="1" dirty="0" err="1">
                <a:solidFill>
                  <a:srgbClr val="3400FF"/>
                </a:solidFill>
              </a:rPr>
              <a:t>del</a:t>
            </a:r>
            <a:r>
              <a:rPr lang="fr-FR" sz="1600" b="1" dirty="0">
                <a:solidFill>
                  <a:srgbClr val="3400FF"/>
                </a:solidFill>
              </a:rPr>
              <a:t> </a:t>
            </a:r>
            <a:r>
              <a:rPr lang="fr-FR" sz="1600" b="1" dirty="0" err="1">
                <a:solidFill>
                  <a:srgbClr val="3400FF"/>
                </a:solidFill>
              </a:rPr>
              <a:t>pione</a:t>
            </a:r>
            <a:r>
              <a:rPr lang="fr-FR" sz="1600" b="1" dirty="0">
                <a:solidFill>
                  <a:srgbClr val="3400FF"/>
                </a:solidFill>
              </a:rPr>
              <a:t>  (C. Powell)</a:t>
            </a:r>
            <a:endParaRPr lang="fr-FR" sz="1800" b="1" dirty="0">
              <a:solidFill>
                <a:srgbClr val="3400FF"/>
              </a:solidFill>
            </a:endParaRPr>
          </a:p>
          <a:p>
            <a:pPr eaLnBrk="0" hangingPunct="0">
              <a:buClr>
                <a:srgbClr val="FF6600"/>
              </a:buClr>
              <a:buSzPct val="130000"/>
              <a:buFont typeface="Monotype Sorts" charset="2"/>
              <a:buNone/>
            </a:pPr>
            <a:r>
              <a:rPr lang="fr-FR" sz="1600" b="1" dirty="0">
                <a:solidFill>
                  <a:srgbClr val="3400FF"/>
                </a:solidFill>
              </a:rPr>
              <a:t>1947, </a:t>
            </a:r>
            <a:r>
              <a:rPr lang="fr-FR" sz="1600" b="1" dirty="0" err="1">
                <a:solidFill>
                  <a:srgbClr val="3400FF"/>
                </a:solidFill>
              </a:rPr>
              <a:t>scoperta</a:t>
            </a:r>
            <a:r>
              <a:rPr lang="fr-FR" sz="1600" b="1" dirty="0">
                <a:solidFill>
                  <a:srgbClr val="3400FF"/>
                </a:solidFill>
              </a:rPr>
              <a:t> delle </a:t>
            </a:r>
            <a:r>
              <a:rPr lang="fr-FR" sz="1600" b="1" dirty="0" err="1">
                <a:solidFill>
                  <a:srgbClr val="3400FF"/>
                </a:solidFill>
              </a:rPr>
              <a:t>particelle</a:t>
            </a:r>
            <a:r>
              <a:rPr lang="fr-FR" sz="1600" b="1" dirty="0">
                <a:solidFill>
                  <a:srgbClr val="3400FF"/>
                </a:solidFill>
              </a:rPr>
              <a:t> K neutre e </a:t>
            </a:r>
            <a:r>
              <a:rPr lang="fr-FR" sz="1600" b="1" dirty="0" err="1">
                <a:solidFill>
                  <a:srgbClr val="3400FF"/>
                </a:solidFill>
              </a:rPr>
              <a:t>cariche</a:t>
            </a:r>
            <a:r>
              <a:rPr lang="fr-FR" sz="1600" b="1" dirty="0">
                <a:solidFill>
                  <a:srgbClr val="3400FF"/>
                </a:solidFill>
              </a:rPr>
              <a:t> (G. Rochester &amp; C. Butler)</a:t>
            </a:r>
          </a:p>
        </p:txBody>
      </p:sp>
      <p:sp>
        <p:nvSpPr>
          <p:cNvPr id="263177" name="Freeform 16"/>
          <p:cNvSpPr>
            <a:spLocks/>
          </p:cNvSpPr>
          <p:nvPr/>
        </p:nvSpPr>
        <p:spPr bwMode="auto">
          <a:xfrm>
            <a:off x="381000" y="1524000"/>
            <a:ext cx="935038" cy="430213"/>
          </a:xfrm>
          <a:custGeom>
            <a:avLst/>
            <a:gdLst>
              <a:gd name="T0" fmla="*/ 2147483647 w 544"/>
              <a:gd name="T1" fmla="*/ 0 h 817"/>
              <a:gd name="T2" fmla="*/ 2147483647 w 544"/>
              <a:gd name="T3" fmla="*/ 2147483647 h 817"/>
              <a:gd name="T4" fmla="*/ 2147483647 w 544"/>
              <a:gd name="T5" fmla="*/ 2147483647 h 817"/>
              <a:gd name="T6" fmla="*/ 0 60000 65536"/>
              <a:gd name="T7" fmla="*/ 0 60000 65536"/>
              <a:gd name="T8" fmla="*/ 0 60000 65536"/>
              <a:gd name="T9" fmla="*/ 0 w 544"/>
              <a:gd name="T10" fmla="*/ 0 h 817"/>
              <a:gd name="T11" fmla="*/ 544 w 544"/>
              <a:gd name="T12" fmla="*/ 817 h 817"/>
            </a:gdLst>
            <a:ahLst/>
            <a:cxnLst>
              <a:cxn ang="T6">
                <a:pos x="T0" y="T1"/>
              </a:cxn>
              <a:cxn ang="T7">
                <a:pos x="T2" y="T3"/>
              </a:cxn>
              <a:cxn ang="T8">
                <a:pos x="T4" y="T5"/>
              </a:cxn>
            </a:cxnLst>
            <a:rect l="T9" t="T10" r="T11" b="T12"/>
            <a:pathLst>
              <a:path w="544" h="817">
                <a:moveTo>
                  <a:pt x="272" y="0"/>
                </a:moveTo>
                <a:cubicBezTo>
                  <a:pt x="136" y="91"/>
                  <a:pt x="0" y="182"/>
                  <a:pt x="45" y="318"/>
                </a:cubicBezTo>
                <a:cubicBezTo>
                  <a:pt x="90" y="454"/>
                  <a:pt x="317" y="635"/>
                  <a:pt x="544" y="817"/>
                </a:cubicBezTo>
              </a:path>
            </a:pathLst>
          </a:custGeom>
          <a:noFill/>
          <a:ln w="38100" cap="flat" cmpd="sng">
            <a:solidFill>
              <a:srgbClr val="008000"/>
            </a:solidFill>
            <a:prstDash val="solid"/>
            <a:round/>
            <a:headEnd type="none" w="med" len="med"/>
            <a:tailEnd type="triangle" w="med" len="med"/>
          </a:ln>
        </p:spPr>
        <p:txBody>
          <a:bodyPr lIns="91435" tIns="45718" rIns="91435" bIns="45718">
            <a:spAutoFit/>
          </a:bodyPr>
          <a:lstStyle/>
          <a:p>
            <a:endParaRPr lang="en-US"/>
          </a:p>
        </p:txBody>
      </p:sp>
      <p:sp>
        <p:nvSpPr>
          <p:cNvPr id="263178" name="Text Box 17"/>
          <p:cNvSpPr txBox="1">
            <a:spLocks noChangeArrowheads="1"/>
          </p:cNvSpPr>
          <p:nvPr/>
        </p:nvSpPr>
        <p:spPr bwMode="auto">
          <a:xfrm>
            <a:off x="5257800" y="2057400"/>
            <a:ext cx="1835150" cy="830263"/>
          </a:xfrm>
          <a:prstGeom prst="rect">
            <a:avLst/>
          </a:prstGeom>
          <a:solidFill>
            <a:srgbClr val="EFFFFF"/>
          </a:solidFill>
          <a:ln w="38100">
            <a:noFill/>
            <a:miter lim="800000"/>
            <a:headEnd/>
            <a:tailEnd/>
          </a:ln>
        </p:spPr>
        <p:txBody>
          <a:bodyPr wrap="none" lIns="91435" tIns="45718" rIns="91435" bIns="45718">
            <a:spAutoFit/>
          </a:bodyPr>
          <a:lstStyle/>
          <a:p>
            <a:pPr eaLnBrk="0" hangingPunct="0">
              <a:buClr>
                <a:srgbClr val="FF6600"/>
              </a:buClr>
              <a:buSzPct val="130000"/>
              <a:buFont typeface="Monotype Sorts" charset="2"/>
              <a:buNone/>
            </a:pPr>
            <a:r>
              <a:rPr lang="fr-FR" sz="1600" i="1" dirty="0" err="1">
                <a:solidFill>
                  <a:srgbClr val="003399"/>
                </a:solidFill>
              </a:rPr>
              <a:t>Foto</a:t>
            </a:r>
            <a:r>
              <a:rPr lang="fr-FR" sz="1600" i="1" dirty="0">
                <a:solidFill>
                  <a:srgbClr val="003399"/>
                </a:solidFill>
              </a:rPr>
              <a:t> di camera a </a:t>
            </a:r>
          </a:p>
          <a:p>
            <a:pPr eaLnBrk="0" hangingPunct="0">
              <a:buClr>
                <a:srgbClr val="FF6600"/>
              </a:buClr>
              <a:buSzPct val="130000"/>
              <a:buFont typeface="Monotype Sorts" charset="2"/>
              <a:buNone/>
            </a:pPr>
            <a:r>
              <a:rPr lang="fr-FR" sz="1600" i="1" dirty="0" err="1">
                <a:solidFill>
                  <a:srgbClr val="003399"/>
                </a:solidFill>
              </a:rPr>
              <a:t>nebbia</a:t>
            </a:r>
            <a:r>
              <a:rPr lang="fr-FR" sz="1600" i="1" dirty="0">
                <a:solidFill>
                  <a:srgbClr val="003399"/>
                </a:solidFill>
              </a:rPr>
              <a:t> </a:t>
            </a:r>
            <a:r>
              <a:rPr lang="fr-FR" sz="1600" i="1" dirty="0" err="1">
                <a:solidFill>
                  <a:srgbClr val="003399"/>
                </a:solidFill>
              </a:rPr>
              <a:t>esposta</a:t>
            </a:r>
            <a:r>
              <a:rPr lang="fr-FR" sz="1600" i="1" dirty="0">
                <a:solidFill>
                  <a:srgbClr val="003399"/>
                </a:solidFill>
              </a:rPr>
              <a:t> </a:t>
            </a:r>
          </a:p>
          <a:p>
            <a:pPr eaLnBrk="0" hangingPunct="0">
              <a:buClr>
                <a:srgbClr val="FF6600"/>
              </a:buClr>
              <a:buSzPct val="130000"/>
              <a:buFont typeface="Monotype Sorts" charset="2"/>
              <a:buNone/>
            </a:pPr>
            <a:r>
              <a:rPr lang="fr-FR" sz="1600" i="1" dirty="0" smtClean="0">
                <a:solidFill>
                  <a:srgbClr val="003399"/>
                </a:solidFill>
              </a:rPr>
              <a:t>ai </a:t>
            </a:r>
            <a:r>
              <a:rPr lang="fr-FR" sz="1600" i="1" dirty="0" err="1">
                <a:solidFill>
                  <a:srgbClr val="003399"/>
                </a:solidFill>
              </a:rPr>
              <a:t>raggi</a:t>
            </a:r>
            <a:r>
              <a:rPr lang="fr-FR" sz="1600" i="1" dirty="0">
                <a:solidFill>
                  <a:srgbClr val="003399"/>
                </a:solidFill>
              </a:rPr>
              <a:t> </a:t>
            </a:r>
            <a:r>
              <a:rPr lang="fr-FR" sz="1600" i="1" dirty="0" err="1">
                <a:solidFill>
                  <a:srgbClr val="003399"/>
                </a:solidFill>
              </a:rPr>
              <a:t>cosmici</a:t>
            </a:r>
            <a:endParaRPr lang="fr-FR" sz="1600" i="1" dirty="0">
              <a:solidFill>
                <a:srgbClr val="003399"/>
              </a:solidFill>
            </a:endParaRPr>
          </a:p>
        </p:txBody>
      </p:sp>
      <p:sp>
        <p:nvSpPr>
          <p:cNvPr id="263179" name="Rectangle 11"/>
          <p:cNvSpPr>
            <a:spLocks noChangeArrowheads="1"/>
          </p:cNvSpPr>
          <p:nvPr/>
        </p:nvSpPr>
        <p:spPr bwMode="auto">
          <a:xfrm>
            <a:off x="152400" y="3468688"/>
            <a:ext cx="4419600" cy="1200329"/>
          </a:xfrm>
          <a:prstGeom prst="rect">
            <a:avLst/>
          </a:prstGeom>
          <a:solidFill>
            <a:srgbClr val="FFFFCC"/>
          </a:solidFill>
          <a:ln w="9525">
            <a:noFill/>
            <a:miter lim="800000"/>
            <a:headEnd/>
            <a:tailEnd/>
          </a:ln>
        </p:spPr>
        <p:txBody>
          <a:bodyPr wrap="square">
            <a:spAutoFit/>
          </a:bodyPr>
          <a:lstStyle/>
          <a:p>
            <a:r>
              <a:rPr lang="it-IT" sz="1800" b="1" dirty="0">
                <a:solidFill>
                  <a:srgbClr val="1818FF"/>
                </a:solidFill>
              </a:rPr>
              <a:t>Un grande balzo in avanti nella comprensione del mondo subatomico fu reso possibile con la costruzione di acceleratori di particelle. </a:t>
            </a:r>
            <a:endParaRPr lang="it-IT" sz="1800" b="1" dirty="0" smtClean="0">
              <a:solidFill>
                <a:srgbClr val="1818FF"/>
              </a:solidFill>
            </a:endParaRPr>
          </a:p>
        </p:txBody>
      </p:sp>
      <p:pic>
        <p:nvPicPr>
          <p:cNvPr id="263180" name="Picture 2"/>
          <p:cNvPicPr>
            <a:picLocks noChangeAspect="1" noChangeArrowheads="1"/>
          </p:cNvPicPr>
          <p:nvPr/>
        </p:nvPicPr>
        <p:blipFill>
          <a:blip r:embed="rId3" cstate="print"/>
          <a:srcRect/>
          <a:stretch>
            <a:fillRect/>
          </a:stretch>
        </p:blipFill>
        <p:spPr bwMode="auto">
          <a:xfrm>
            <a:off x="309563" y="4793010"/>
            <a:ext cx="1382712" cy="1084262"/>
          </a:xfrm>
          <a:prstGeom prst="rect">
            <a:avLst/>
          </a:prstGeom>
          <a:noFill/>
          <a:ln w="9525">
            <a:noFill/>
            <a:miter lim="800000"/>
            <a:headEnd/>
            <a:tailEnd/>
          </a:ln>
        </p:spPr>
      </p:pic>
      <p:sp>
        <p:nvSpPr>
          <p:cNvPr id="50" name="Rectangle 49"/>
          <p:cNvSpPr/>
          <p:nvPr/>
        </p:nvSpPr>
        <p:spPr>
          <a:xfrm>
            <a:off x="1763713" y="4941168"/>
            <a:ext cx="2362200" cy="708025"/>
          </a:xfrm>
          <a:prstGeom prst="rect">
            <a:avLst/>
          </a:prstGeom>
          <a:solidFill>
            <a:schemeClr val="accent2">
              <a:lumMod val="20000"/>
              <a:lumOff val="80000"/>
            </a:schemeClr>
          </a:solidFill>
        </p:spPr>
        <p:txBody>
          <a:bodyPr>
            <a:spAutoFit/>
          </a:bodyPr>
          <a:lstStyle/>
          <a:p>
            <a:pPr>
              <a:defRPr/>
            </a:pPr>
            <a:r>
              <a:rPr lang="it-IT" sz="1400" dirty="0">
                <a:solidFill>
                  <a:srgbClr val="000000"/>
                </a:solidFill>
                <a:ea typeface="ＭＳ Ｐゴシック" charset="-128"/>
              </a:rPr>
              <a:t>E. Lawrence costruisce il </a:t>
            </a:r>
          </a:p>
          <a:p>
            <a:pPr>
              <a:defRPr/>
            </a:pPr>
            <a:r>
              <a:rPr lang="it-IT" sz="1400" dirty="0">
                <a:solidFill>
                  <a:srgbClr val="000000"/>
                </a:solidFill>
                <a:ea typeface="ＭＳ Ｐゴシック" charset="-128"/>
              </a:rPr>
              <a:t>primo ciclotrone nel 1929</a:t>
            </a:r>
          </a:p>
          <a:p>
            <a:pPr>
              <a:defRPr/>
            </a:pPr>
            <a:r>
              <a:rPr lang="it-IT" sz="1200" b="1" dirty="0">
                <a:solidFill>
                  <a:srgbClr val="1818FF"/>
                </a:solidFill>
                <a:ea typeface="ＭＳ Ｐゴシック" charset="-128"/>
              </a:rPr>
              <a:t>(80 KeV diametro 13cm)</a:t>
            </a:r>
          </a:p>
        </p:txBody>
      </p:sp>
      <p:pic>
        <p:nvPicPr>
          <p:cNvPr id="263182" name="Picture 28" descr="Picture 056"/>
          <p:cNvPicPr>
            <a:picLocks noChangeAspect="1" noChangeArrowheads="1"/>
          </p:cNvPicPr>
          <p:nvPr/>
        </p:nvPicPr>
        <p:blipFill>
          <a:blip r:embed="rId4" cstate="print"/>
          <a:srcRect/>
          <a:stretch>
            <a:fillRect/>
          </a:stretch>
        </p:blipFill>
        <p:spPr bwMode="auto">
          <a:xfrm>
            <a:off x="4787900" y="4365104"/>
            <a:ext cx="2027238" cy="1577975"/>
          </a:xfrm>
          <a:prstGeom prst="rect">
            <a:avLst/>
          </a:prstGeom>
          <a:noFill/>
          <a:ln w="9525">
            <a:solidFill>
              <a:schemeClr val="tx1"/>
            </a:solidFill>
            <a:miter lim="800000"/>
            <a:headEnd/>
            <a:tailEnd/>
          </a:ln>
        </p:spPr>
      </p:pic>
      <p:sp>
        <p:nvSpPr>
          <p:cNvPr id="52" name="Rectangle 51"/>
          <p:cNvSpPr/>
          <p:nvPr/>
        </p:nvSpPr>
        <p:spPr>
          <a:xfrm>
            <a:off x="6948488" y="4378870"/>
            <a:ext cx="2133600" cy="922338"/>
          </a:xfrm>
          <a:prstGeom prst="rect">
            <a:avLst/>
          </a:prstGeom>
          <a:solidFill>
            <a:schemeClr val="accent2">
              <a:lumMod val="20000"/>
              <a:lumOff val="80000"/>
            </a:schemeClr>
          </a:solidFill>
        </p:spPr>
        <p:txBody>
          <a:bodyPr>
            <a:spAutoFit/>
          </a:bodyPr>
          <a:lstStyle/>
          <a:p>
            <a:pPr>
              <a:defRPr/>
            </a:pPr>
            <a:r>
              <a:rPr lang="it-IT" sz="1400" dirty="0">
                <a:solidFill>
                  <a:srgbClr val="000000"/>
                </a:solidFill>
                <a:ea typeface="ＭＳ Ｐゴシック" charset="-128"/>
              </a:rPr>
              <a:t>Il proto-sincrotrone del CERN entra in funzione nel 1959</a:t>
            </a:r>
          </a:p>
          <a:p>
            <a:pPr>
              <a:defRPr/>
            </a:pPr>
            <a:r>
              <a:rPr lang="it-IT" sz="1200" b="1" dirty="0">
                <a:solidFill>
                  <a:srgbClr val="1818FF"/>
                </a:solidFill>
                <a:ea typeface="ＭＳ Ｐゴシック" charset="-128"/>
              </a:rPr>
              <a:t>(26 GeV diametro 200 m)</a:t>
            </a:r>
          </a:p>
        </p:txBody>
      </p:sp>
      <p:sp>
        <p:nvSpPr>
          <p:cNvPr id="263184" name="Rectangle 17"/>
          <p:cNvSpPr>
            <a:spLocks noChangeArrowheads="1"/>
          </p:cNvSpPr>
          <p:nvPr/>
        </p:nvSpPr>
        <p:spPr bwMode="auto">
          <a:xfrm>
            <a:off x="107950" y="6056138"/>
            <a:ext cx="9001125" cy="757238"/>
          </a:xfrm>
          <a:prstGeom prst="rect">
            <a:avLst/>
          </a:prstGeom>
          <a:solidFill>
            <a:srgbClr val="F1FED2"/>
          </a:solidFill>
          <a:ln w="9525">
            <a:noFill/>
            <a:miter lim="800000"/>
            <a:headEnd/>
            <a:tailEnd/>
          </a:ln>
        </p:spPr>
        <p:txBody>
          <a:bodyPr>
            <a:spAutoFit/>
          </a:bodyPr>
          <a:lstStyle/>
          <a:p>
            <a:pPr>
              <a:lnSpc>
                <a:spcPct val="80000"/>
              </a:lnSpc>
            </a:pPr>
            <a:r>
              <a:rPr lang="it-IT" sz="1800" b="1">
                <a:solidFill>
                  <a:srgbClr val="3400FF"/>
                </a:solidFill>
              </a:rPr>
              <a:t>La scienza e la tecnologia quasi sempre progrediscono di pari passo: per svelare i segreti della natura c</a:t>
            </a:r>
            <a:r>
              <a:rPr lang="it-IT" altLang="it-IT" sz="1800" b="1">
                <a:solidFill>
                  <a:srgbClr val="3400FF"/>
                </a:solidFill>
              </a:rPr>
              <a:t>’</a:t>
            </a:r>
            <a:r>
              <a:rPr lang="it-IT" sz="1800" b="1">
                <a:solidFill>
                  <a:srgbClr val="3400FF"/>
                </a:solidFill>
              </a:rPr>
              <a:t>è bisogno di strumenti innovativi per realizzare i quali c</a:t>
            </a:r>
            <a:r>
              <a:rPr lang="it-IT" altLang="it-IT" sz="1800" b="1">
                <a:solidFill>
                  <a:srgbClr val="3400FF"/>
                </a:solidFill>
              </a:rPr>
              <a:t>’</a:t>
            </a:r>
            <a:r>
              <a:rPr lang="it-IT" sz="1800" b="1">
                <a:solidFill>
                  <a:srgbClr val="3400FF"/>
                </a:solidFill>
              </a:rPr>
              <a:t>è bisogno di aver capito a fondo le leggi che governano la natura. </a:t>
            </a:r>
          </a:p>
        </p:txBody>
      </p:sp>
      <p:sp>
        <p:nvSpPr>
          <p:cNvPr id="17" name="Rectangle 16"/>
          <p:cNvSpPr/>
          <p:nvPr/>
        </p:nvSpPr>
        <p:spPr>
          <a:xfrm>
            <a:off x="6948264" y="5313402"/>
            <a:ext cx="2133600" cy="707886"/>
          </a:xfrm>
          <a:prstGeom prst="rect">
            <a:avLst/>
          </a:prstGeom>
          <a:solidFill>
            <a:schemeClr val="accent2">
              <a:lumMod val="20000"/>
              <a:lumOff val="80000"/>
            </a:schemeClr>
          </a:solidFill>
        </p:spPr>
        <p:txBody>
          <a:bodyPr>
            <a:spAutoFit/>
          </a:bodyPr>
          <a:lstStyle/>
          <a:p>
            <a:pPr>
              <a:defRPr/>
            </a:pPr>
            <a:r>
              <a:rPr lang="it-IT" sz="1400" dirty="0" smtClean="0">
                <a:solidFill>
                  <a:srgbClr val="000000"/>
                </a:solidFill>
                <a:ea typeface="ＭＳ Ｐゴシック" charset="-128"/>
              </a:rPr>
              <a:t>Lo AGS di BNL entra </a:t>
            </a:r>
            <a:r>
              <a:rPr lang="it-IT" sz="1400" dirty="0">
                <a:solidFill>
                  <a:srgbClr val="000000"/>
                </a:solidFill>
                <a:ea typeface="ＭＳ Ｐゴシック" charset="-128"/>
              </a:rPr>
              <a:t>in funzione nel </a:t>
            </a:r>
            <a:r>
              <a:rPr lang="it-IT" sz="1400" dirty="0" smtClean="0">
                <a:solidFill>
                  <a:srgbClr val="000000"/>
                </a:solidFill>
                <a:ea typeface="ＭＳ Ｐゴシック" charset="-128"/>
              </a:rPr>
              <a:t>1960</a:t>
            </a:r>
            <a:endParaRPr lang="it-IT" sz="1400" dirty="0">
              <a:solidFill>
                <a:srgbClr val="000000"/>
              </a:solidFill>
              <a:ea typeface="ＭＳ Ｐゴシック" charset="-128"/>
            </a:endParaRPr>
          </a:p>
          <a:p>
            <a:pPr>
              <a:defRPr/>
            </a:pPr>
            <a:r>
              <a:rPr lang="it-IT" sz="1200" b="1" dirty="0" smtClean="0">
                <a:solidFill>
                  <a:srgbClr val="1818FF"/>
                </a:solidFill>
                <a:ea typeface="ＭＳ Ｐゴシック" charset="-128"/>
              </a:rPr>
              <a:t>(33 </a:t>
            </a:r>
            <a:r>
              <a:rPr lang="it-IT" sz="1200" b="1" dirty="0">
                <a:solidFill>
                  <a:srgbClr val="1818FF"/>
                </a:solidFill>
                <a:ea typeface="ＭＳ Ｐゴシック" charset="-128"/>
              </a:rPr>
              <a:t>GeV diametro </a:t>
            </a:r>
            <a:r>
              <a:rPr lang="it-IT" sz="1200" b="1" dirty="0" smtClean="0">
                <a:solidFill>
                  <a:srgbClr val="1818FF"/>
                </a:solidFill>
                <a:ea typeface="ＭＳ Ｐゴシック" charset="-128"/>
              </a:rPr>
              <a:t>257 </a:t>
            </a:r>
            <a:r>
              <a:rPr lang="it-IT" sz="1200" b="1" dirty="0">
                <a:solidFill>
                  <a:srgbClr val="1818FF"/>
                </a:solidFill>
                <a:ea typeface="ＭＳ Ｐゴシック" charset="-128"/>
              </a:rPr>
              <a:t>m)</a:t>
            </a:r>
          </a:p>
        </p:txBody>
      </p:sp>
      <p:sp>
        <p:nvSpPr>
          <p:cNvPr id="2" name="Rettangolo 1"/>
          <p:cNvSpPr/>
          <p:nvPr/>
        </p:nvSpPr>
        <p:spPr>
          <a:xfrm>
            <a:off x="4788024" y="3585210"/>
            <a:ext cx="4176464" cy="707886"/>
          </a:xfrm>
          <a:prstGeom prst="rect">
            <a:avLst/>
          </a:prstGeom>
          <a:solidFill>
            <a:srgbClr val="F1FED2"/>
          </a:solidFill>
        </p:spPr>
        <p:txBody>
          <a:bodyPr wrap="square">
            <a:spAutoFit/>
          </a:bodyPr>
          <a:lstStyle/>
          <a:p>
            <a:r>
              <a:rPr lang="it-IT" sz="2000" b="1" dirty="0" smtClean="0">
                <a:solidFill>
                  <a:srgbClr val="FF6600"/>
                </a:solidFill>
              </a:rPr>
              <a:t>E.Amaldi</a:t>
            </a:r>
            <a:r>
              <a:rPr lang="it-IT" sz="2000" b="1" dirty="0" smtClean="0">
                <a:solidFill>
                  <a:srgbClr val="1818FF"/>
                </a:solidFill>
              </a:rPr>
              <a:t> e P.Auger sono i padri fondatori del </a:t>
            </a:r>
            <a:r>
              <a:rPr lang="it-IT" sz="2000" b="1" dirty="0" smtClean="0">
                <a:solidFill>
                  <a:srgbClr val="FF6600"/>
                </a:solidFill>
              </a:rPr>
              <a:t>CERN</a:t>
            </a:r>
            <a:endParaRPr lang="it-IT" sz="2000" b="1" dirty="0">
              <a:solidFill>
                <a:srgbClr val="3366FF"/>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txBox="1">
            <a:spLocks noChangeArrowheads="1"/>
          </p:cNvSpPr>
          <p:nvPr/>
        </p:nvSpPr>
        <p:spPr bwMode="auto">
          <a:xfrm>
            <a:off x="685800" y="76200"/>
            <a:ext cx="7772400" cy="914400"/>
          </a:xfrm>
          <a:prstGeom prst="rect">
            <a:avLst/>
          </a:prstGeom>
          <a:solidFill>
            <a:schemeClr val="bg1"/>
          </a:solidFill>
          <a:ln w="9525">
            <a:noFill/>
            <a:miter lim="800000"/>
            <a:headEnd/>
            <a:tailEnd/>
          </a:ln>
        </p:spPr>
        <p:txBody>
          <a:bodyPr lIns="91435" tIns="45718" rIns="91435" bIns="45718"/>
          <a:lstStyle/>
          <a:p>
            <a:pPr algn="ctr"/>
            <a:r>
              <a:rPr lang="it-IT" sz="3200" b="1">
                <a:solidFill>
                  <a:srgbClr val="FF0000"/>
                </a:solidFill>
              </a:rPr>
              <a:t>.... poi ci sono i neutrini !</a:t>
            </a:r>
          </a:p>
          <a:p>
            <a:pPr algn="ctr"/>
            <a:r>
              <a:rPr lang="it-IT" sz="2000" b="1">
                <a:solidFill>
                  <a:srgbClr val="FF0000"/>
                </a:solidFill>
              </a:rPr>
              <a:t>(il problema del decadimento </a:t>
            </a:r>
            <a:r>
              <a:rPr lang="it-IT" sz="2000" b="1">
                <a:solidFill>
                  <a:srgbClr val="FF0000"/>
                </a:solidFill>
                <a:latin typeface="Symbol" pitchFamily="18" charset="2"/>
              </a:rPr>
              <a:t>b)</a:t>
            </a:r>
          </a:p>
        </p:txBody>
      </p:sp>
      <p:pic>
        <p:nvPicPr>
          <p:cNvPr id="259075" name="Image 2"/>
          <p:cNvPicPr>
            <a:picLocks noChangeAspect="1"/>
          </p:cNvPicPr>
          <p:nvPr/>
        </p:nvPicPr>
        <p:blipFill>
          <a:blip r:embed="rId2" cstate="print"/>
          <a:srcRect/>
          <a:stretch>
            <a:fillRect/>
          </a:stretch>
        </p:blipFill>
        <p:spPr bwMode="auto">
          <a:xfrm>
            <a:off x="0" y="4652963"/>
            <a:ext cx="3089275" cy="2101850"/>
          </a:xfrm>
          <a:prstGeom prst="rect">
            <a:avLst/>
          </a:prstGeom>
          <a:noFill/>
          <a:ln w="9525">
            <a:noFill/>
            <a:miter lim="800000"/>
            <a:headEnd/>
            <a:tailEnd/>
          </a:ln>
        </p:spPr>
      </p:pic>
      <p:sp>
        <p:nvSpPr>
          <p:cNvPr id="259076" name="Text Box 3"/>
          <p:cNvSpPr txBox="1">
            <a:spLocks noChangeArrowheads="1"/>
          </p:cNvSpPr>
          <p:nvPr/>
        </p:nvSpPr>
        <p:spPr bwMode="auto">
          <a:xfrm>
            <a:off x="395288" y="1141413"/>
            <a:ext cx="5929312" cy="992187"/>
          </a:xfrm>
          <a:prstGeom prst="rect">
            <a:avLst/>
          </a:prstGeom>
          <a:solidFill>
            <a:schemeClr val="bg1"/>
          </a:solidFill>
          <a:ln w="9525">
            <a:noFill/>
            <a:miter lim="800000"/>
            <a:headEnd/>
            <a:tailEnd/>
          </a:ln>
        </p:spPr>
        <p:txBody>
          <a:bodyPr lIns="91435" tIns="45718" rIns="91435" bIns="45718">
            <a:spAutoFit/>
          </a:bodyPr>
          <a:lstStyle/>
          <a:p>
            <a:pPr marL="284163" indent="-284163">
              <a:spcBef>
                <a:spcPct val="50000"/>
              </a:spcBef>
              <a:buFont typeface="Wingdings" pitchFamily="2" charset="2"/>
              <a:buChar char="ü"/>
            </a:pPr>
            <a:r>
              <a:rPr lang="it-IT" sz="1800" b="1">
                <a:solidFill>
                  <a:srgbClr val="0000FF"/>
                </a:solidFill>
              </a:rPr>
              <a:t>1911-1914: si studia la radioattività: un nucleo si trasforma in un altro emettendo un elettrone (radiazione </a:t>
            </a:r>
            <a:r>
              <a:rPr lang="it-IT" sz="1800" b="1">
                <a:solidFill>
                  <a:srgbClr val="0000FF"/>
                </a:solidFill>
                <a:latin typeface="Symbol" pitchFamily="18" charset="2"/>
              </a:rPr>
              <a:t>b</a:t>
            </a:r>
            <a:r>
              <a:rPr lang="it-IT" sz="1800" b="1">
                <a:solidFill>
                  <a:srgbClr val="0000FF"/>
                </a:solidFill>
                <a:latin typeface="Arial" pitchFamily="34" charset="0"/>
                <a:cs typeface="Arial" pitchFamily="34" charset="0"/>
              </a:rPr>
              <a:t>):</a:t>
            </a:r>
            <a:endParaRPr lang="it-IT" sz="400" b="1">
              <a:solidFill>
                <a:srgbClr val="0000FF"/>
              </a:solidFill>
            </a:endParaRPr>
          </a:p>
          <a:p>
            <a:pPr marL="284163" indent="-284163">
              <a:spcBef>
                <a:spcPct val="50000"/>
              </a:spcBef>
              <a:buFont typeface="Wingdings" pitchFamily="2" charset="2"/>
              <a:buChar char="ü"/>
            </a:pPr>
            <a:endParaRPr lang="it-IT" sz="300" b="1">
              <a:solidFill>
                <a:srgbClr val="0000FF"/>
              </a:solidFill>
              <a:latin typeface="Arial" pitchFamily="34" charset="0"/>
              <a:cs typeface="Arial" pitchFamily="34" charset="0"/>
            </a:endParaRPr>
          </a:p>
        </p:txBody>
      </p:sp>
      <p:sp>
        <p:nvSpPr>
          <p:cNvPr id="259077" name="Rettangolo 5"/>
          <p:cNvSpPr>
            <a:spLocks noChangeArrowheads="1"/>
          </p:cNvSpPr>
          <p:nvPr/>
        </p:nvSpPr>
        <p:spPr bwMode="auto">
          <a:xfrm>
            <a:off x="381000" y="2819400"/>
            <a:ext cx="8640763" cy="715963"/>
          </a:xfrm>
          <a:prstGeom prst="rect">
            <a:avLst/>
          </a:prstGeom>
          <a:solidFill>
            <a:schemeClr val="bg1"/>
          </a:solidFill>
          <a:ln w="9525">
            <a:noFill/>
            <a:miter lim="800000"/>
            <a:headEnd/>
            <a:tailEnd/>
          </a:ln>
        </p:spPr>
        <p:txBody>
          <a:bodyPr lIns="91435" tIns="45718" rIns="91435" bIns="45718">
            <a:spAutoFit/>
          </a:bodyPr>
          <a:lstStyle/>
          <a:p>
            <a:pPr marL="284163" indent="-284163">
              <a:spcBef>
                <a:spcPct val="50000"/>
              </a:spcBef>
              <a:buFont typeface="Wingdings" pitchFamily="2" charset="2"/>
              <a:buChar char="ü"/>
            </a:pPr>
            <a:r>
              <a:rPr lang="it-IT" sz="1800" b="1">
                <a:solidFill>
                  <a:srgbClr val="0000FF"/>
                </a:solidFill>
              </a:rPr>
              <a:t>1930: W.Pauli ipotizza che un</a:t>
            </a:r>
            <a:r>
              <a:rPr lang="ja-JP" altLang="it-IT" sz="1800" b="1">
                <a:solidFill>
                  <a:srgbClr val="0000FF"/>
                </a:solidFill>
                <a:latin typeface="Arial" pitchFamily="34" charset="0"/>
              </a:rPr>
              <a:t>’</a:t>
            </a:r>
            <a:r>
              <a:rPr lang="it-IT" altLang="ja-JP" sz="1800" b="1">
                <a:solidFill>
                  <a:srgbClr val="0000FF"/>
                </a:solidFill>
              </a:rPr>
              <a:t>altra particella neutra, senza massa e invisibile venga emessa insieme all</a:t>
            </a:r>
            <a:r>
              <a:rPr lang="ja-JP" altLang="it-IT" sz="1800" b="1">
                <a:solidFill>
                  <a:srgbClr val="0000FF"/>
                </a:solidFill>
                <a:latin typeface="Arial" pitchFamily="34" charset="0"/>
              </a:rPr>
              <a:t>’</a:t>
            </a:r>
            <a:r>
              <a:rPr lang="it-IT" altLang="ja-JP" sz="1800" b="1">
                <a:solidFill>
                  <a:srgbClr val="0000FF"/>
                </a:solidFill>
              </a:rPr>
              <a:t>elettrone:</a:t>
            </a:r>
            <a:endParaRPr lang="it-IT" altLang="ja-JP" sz="400" b="1">
              <a:solidFill>
                <a:srgbClr val="0000FF"/>
              </a:solidFill>
            </a:endParaRPr>
          </a:p>
          <a:p>
            <a:pPr marL="284163" indent="-284163">
              <a:spcBef>
                <a:spcPct val="50000"/>
              </a:spcBef>
              <a:buFont typeface="Wingdings" pitchFamily="2" charset="2"/>
              <a:buChar char="ü"/>
            </a:pPr>
            <a:endParaRPr lang="it-IT" sz="300" b="1">
              <a:solidFill>
                <a:srgbClr val="0000FF"/>
              </a:solidFill>
            </a:endParaRPr>
          </a:p>
        </p:txBody>
      </p:sp>
      <p:sp>
        <p:nvSpPr>
          <p:cNvPr id="7" name="Rettangolo 6"/>
          <p:cNvSpPr/>
          <p:nvPr/>
        </p:nvSpPr>
        <p:spPr>
          <a:xfrm>
            <a:off x="387350" y="3552825"/>
            <a:ext cx="8604250" cy="1323975"/>
          </a:xfrm>
          <a:prstGeom prst="rect">
            <a:avLst/>
          </a:prstGeom>
          <a:solidFill>
            <a:srgbClr val="FFFF00"/>
          </a:solidFill>
        </p:spPr>
        <p:txBody>
          <a:bodyPr lIns="91435" tIns="45718" rIns="91435" bIns="45718">
            <a:spAutoFit/>
          </a:bodyPr>
          <a:lstStyle/>
          <a:p>
            <a:pPr marL="284163" indent="-284163">
              <a:spcBef>
                <a:spcPct val="50000"/>
              </a:spcBef>
              <a:buFont typeface="Wingdings" pitchFamily="2" charset="2"/>
              <a:buChar char="ü"/>
              <a:defRPr/>
            </a:pPr>
            <a:r>
              <a:rPr lang="it-IT" sz="1800" b="1" dirty="0">
                <a:solidFill>
                  <a:srgbClr val="0000FF"/>
                </a:solidFill>
                <a:ea typeface="ＭＳ Ｐゴシック" charset="-128"/>
              </a:rPr>
              <a:t>1933: E.Fermi formula teoria del decadimento </a:t>
            </a:r>
            <a:r>
              <a:rPr lang="it-IT" sz="1800" b="1" dirty="0">
                <a:solidFill>
                  <a:srgbClr val="0000FF"/>
                </a:solidFill>
                <a:effectLst>
                  <a:outerShdw blurRad="38100" dist="38100" dir="2700000" algn="tl">
                    <a:srgbClr val="C0C0C0"/>
                  </a:outerShdw>
                </a:effectLst>
                <a:latin typeface="Arial" pitchFamily="34" charset="0"/>
                <a:ea typeface="ＭＳ Ｐゴシック" charset="-128"/>
                <a:cs typeface="Arial" pitchFamily="34" charset="0"/>
              </a:rPr>
              <a:t>β</a:t>
            </a:r>
            <a:r>
              <a:rPr lang="it-IT" sz="1800" b="1" dirty="0">
                <a:solidFill>
                  <a:srgbClr val="0000FF"/>
                </a:solidFill>
                <a:ea typeface="ＭＳ Ｐゴシック" charset="-128"/>
              </a:rPr>
              <a:t> e chiama la nuova particella neutrino. Il fenomeno elementare è il decadimento del neutrone. La forza responsabile</a:t>
            </a:r>
            <a:r>
              <a:rPr lang="it-IT" sz="2000" b="1" dirty="0">
                <a:solidFill>
                  <a:srgbClr val="0000FF"/>
                </a:solidFill>
                <a:ea typeface="ＭＳ Ｐゴシック" charset="-128"/>
              </a:rPr>
              <a:t> </a:t>
            </a:r>
            <a:r>
              <a:rPr lang="it-IT" sz="1800" b="1" dirty="0">
                <a:solidFill>
                  <a:srgbClr val="0000FF"/>
                </a:solidFill>
                <a:ea typeface="ＭＳ Ｐゴシック" charset="-128"/>
              </a:rPr>
              <a:t>del decadimento è</a:t>
            </a:r>
            <a:r>
              <a:rPr lang="en-US" sz="1800" b="1" dirty="0">
                <a:solidFill>
                  <a:srgbClr val="0000FF"/>
                </a:solidFill>
                <a:ea typeface="ＭＳ Ｐゴシック" charset="-128"/>
              </a:rPr>
              <a:t> </a:t>
            </a:r>
            <a:r>
              <a:rPr lang="en-US" sz="1800" b="1" dirty="0" err="1">
                <a:solidFill>
                  <a:srgbClr val="0000FF"/>
                </a:solidFill>
                <a:ea typeface="ＭＳ Ｐゴシック" charset="-128"/>
              </a:rPr>
              <a:t>dovuta</a:t>
            </a:r>
            <a:r>
              <a:rPr lang="en-US" sz="1800" b="1" dirty="0">
                <a:solidFill>
                  <a:srgbClr val="0000FF"/>
                </a:solidFill>
                <a:ea typeface="ＭＳ Ｐゴシック" charset="-128"/>
              </a:rPr>
              <a:t> ad </a:t>
            </a:r>
            <a:r>
              <a:rPr lang="en-US" sz="1800" b="1" dirty="0" err="1">
                <a:solidFill>
                  <a:srgbClr val="0000FF"/>
                </a:solidFill>
                <a:ea typeface="ＭＳ Ｐゴシック" charset="-128"/>
              </a:rPr>
              <a:t>una</a:t>
            </a:r>
            <a:r>
              <a:rPr lang="en-US" sz="1800" b="1" dirty="0">
                <a:solidFill>
                  <a:srgbClr val="0000FF"/>
                </a:solidFill>
                <a:ea typeface="ＭＳ Ｐゴシック" charset="-128"/>
              </a:rPr>
              <a:t> </a:t>
            </a:r>
            <a:r>
              <a:rPr lang="en-US" sz="1800" b="1" dirty="0" err="1">
                <a:solidFill>
                  <a:srgbClr val="0000FF"/>
                </a:solidFill>
                <a:ea typeface="ＭＳ Ｐゴシック" charset="-128"/>
              </a:rPr>
              <a:t>nuova</a:t>
            </a:r>
            <a:r>
              <a:rPr lang="en-US" sz="1800" b="1" dirty="0">
                <a:solidFill>
                  <a:srgbClr val="0000FF"/>
                </a:solidFill>
                <a:ea typeface="ＭＳ Ｐゴシック" charset="-128"/>
              </a:rPr>
              <a:t> forma </a:t>
            </a:r>
            <a:r>
              <a:rPr lang="en-US" sz="1800" b="1" dirty="0" err="1">
                <a:solidFill>
                  <a:srgbClr val="0000FF"/>
                </a:solidFill>
                <a:ea typeface="ＭＳ Ｐゴシック" charset="-128"/>
              </a:rPr>
              <a:t>di</a:t>
            </a:r>
            <a:r>
              <a:rPr lang="en-US" sz="1800" b="1" dirty="0">
                <a:solidFill>
                  <a:srgbClr val="0000FF"/>
                </a:solidFill>
                <a:ea typeface="ＭＳ Ｐゴシック" charset="-128"/>
              </a:rPr>
              <a:t> </a:t>
            </a:r>
            <a:r>
              <a:rPr lang="en-US" sz="1800" b="1" dirty="0" err="1">
                <a:solidFill>
                  <a:srgbClr val="0000FF"/>
                </a:solidFill>
                <a:ea typeface="ＭＳ Ｐゴシック" charset="-128"/>
              </a:rPr>
              <a:t>interazione</a:t>
            </a:r>
            <a:r>
              <a:rPr lang="en-US" sz="1800" b="1" dirty="0">
                <a:solidFill>
                  <a:srgbClr val="0000FF"/>
                </a:solidFill>
                <a:ea typeface="ＭＳ Ｐゴシック" charset="-128"/>
              </a:rPr>
              <a:t>: </a:t>
            </a:r>
            <a:r>
              <a:rPr lang="en-US" b="1" dirty="0">
                <a:solidFill>
                  <a:srgbClr val="FF0000"/>
                </a:solidFill>
                <a:ea typeface="ＭＳ Ｐゴシック" charset="-128"/>
              </a:rPr>
              <a:t>la </a:t>
            </a:r>
            <a:r>
              <a:rPr lang="en-US" b="1" dirty="0" err="1">
                <a:solidFill>
                  <a:srgbClr val="FF0000"/>
                </a:solidFill>
                <a:ea typeface="ＭＳ Ｐゴシック" charset="-128"/>
              </a:rPr>
              <a:t>forza</a:t>
            </a:r>
            <a:r>
              <a:rPr lang="en-US" b="1" dirty="0">
                <a:solidFill>
                  <a:srgbClr val="FF0000"/>
                </a:solidFill>
                <a:ea typeface="ＭＳ Ｐゴシック" charset="-128"/>
              </a:rPr>
              <a:t> </a:t>
            </a:r>
            <a:r>
              <a:rPr lang="en-US" b="1" dirty="0" err="1">
                <a:solidFill>
                  <a:srgbClr val="FF0000"/>
                </a:solidFill>
                <a:ea typeface="ＭＳ Ｐゴシック" charset="-128"/>
              </a:rPr>
              <a:t>debole</a:t>
            </a:r>
            <a:r>
              <a:rPr lang="en-US" b="1" dirty="0">
                <a:solidFill>
                  <a:srgbClr val="FF0000"/>
                </a:solidFill>
                <a:ea typeface="ＭＳ Ｐゴシック" charset="-128"/>
              </a:rPr>
              <a:t>.</a:t>
            </a:r>
          </a:p>
        </p:txBody>
      </p:sp>
      <p:pic>
        <p:nvPicPr>
          <p:cNvPr id="259079" name="Immagine 11"/>
          <p:cNvPicPr>
            <a:picLocks noChangeAspect="1"/>
          </p:cNvPicPr>
          <p:nvPr/>
        </p:nvPicPr>
        <p:blipFill>
          <a:blip r:embed="rId3" cstate="print"/>
          <a:srcRect/>
          <a:stretch>
            <a:fillRect/>
          </a:stretch>
        </p:blipFill>
        <p:spPr bwMode="auto">
          <a:xfrm>
            <a:off x="2514600" y="1701800"/>
            <a:ext cx="2565400" cy="431800"/>
          </a:xfrm>
          <a:prstGeom prst="rect">
            <a:avLst/>
          </a:prstGeom>
          <a:solidFill>
            <a:srgbClr val="FFFF00"/>
          </a:solidFill>
          <a:ln w="9525">
            <a:noFill/>
            <a:miter lim="800000"/>
            <a:headEnd/>
            <a:tailEnd/>
          </a:ln>
        </p:spPr>
      </p:pic>
      <p:pic>
        <p:nvPicPr>
          <p:cNvPr id="259080" name="Immagine 33"/>
          <p:cNvPicPr>
            <a:picLocks noChangeAspect="1"/>
          </p:cNvPicPr>
          <p:nvPr/>
        </p:nvPicPr>
        <p:blipFill>
          <a:blip r:embed="rId4" cstate="print"/>
          <a:srcRect/>
          <a:stretch>
            <a:fillRect/>
          </a:stretch>
        </p:blipFill>
        <p:spPr bwMode="auto">
          <a:xfrm>
            <a:off x="5822950" y="3098800"/>
            <a:ext cx="2781300" cy="406400"/>
          </a:xfrm>
          <a:prstGeom prst="rect">
            <a:avLst/>
          </a:prstGeom>
          <a:noFill/>
          <a:ln w="9525">
            <a:noFill/>
            <a:miter lim="800000"/>
            <a:headEnd/>
            <a:tailEnd/>
          </a:ln>
        </p:spPr>
      </p:pic>
      <p:sp>
        <p:nvSpPr>
          <p:cNvPr id="259081" name="CasellaDiTesto 34"/>
          <p:cNvSpPr txBox="1">
            <a:spLocks noChangeArrowheads="1"/>
          </p:cNvSpPr>
          <p:nvPr/>
        </p:nvSpPr>
        <p:spPr bwMode="auto">
          <a:xfrm>
            <a:off x="8604250" y="3048000"/>
            <a:ext cx="431800" cy="461963"/>
          </a:xfrm>
          <a:prstGeom prst="rect">
            <a:avLst/>
          </a:prstGeom>
          <a:noFill/>
          <a:ln w="9525">
            <a:noFill/>
            <a:miter lim="800000"/>
            <a:headEnd/>
            <a:tailEnd/>
          </a:ln>
        </p:spPr>
        <p:txBody>
          <a:bodyPr lIns="91435" tIns="45718" rIns="91435" bIns="45718">
            <a:spAutoFit/>
          </a:bodyPr>
          <a:lstStyle/>
          <a:p>
            <a:r>
              <a:rPr lang="it-IT" b="1" i="1">
                <a:solidFill>
                  <a:srgbClr val="7F7F7F"/>
                </a:solidFill>
                <a:latin typeface="Arial" pitchFamily="34" charset="0"/>
                <a:cs typeface="Arial" pitchFamily="34" charset="0"/>
              </a:rPr>
              <a:t>x</a:t>
            </a:r>
          </a:p>
        </p:txBody>
      </p:sp>
      <p:pic>
        <p:nvPicPr>
          <p:cNvPr id="259082" name="Picture 6"/>
          <p:cNvPicPr>
            <a:picLocks noChangeAspect="1" noChangeArrowheads="1"/>
          </p:cNvPicPr>
          <p:nvPr/>
        </p:nvPicPr>
        <p:blipFill>
          <a:blip r:embed="rId5" cstate="print"/>
          <a:srcRect/>
          <a:stretch>
            <a:fillRect/>
          </a:stretch>
        </p:blipFill>
        <p:spPr bwMode="auto">
          <a:xfrm>
            <a:off x="6602413" y="1300163"/>
            <a:ext cx="2362200" cy="1290637"/>
          </a:xfrm>
          <a:prstGeom prst="rect">
            <a:avLst/>
          </a:prstGeom>
          <a:noFill/>
          <a:ln w="9525">
            <a:noFill/>
            <a:miter lim="800000"/>
            <a:headEnd/>
            <a:tailEnd/>
          </a:ln>
        </p:spPr>
      </p:pic>
      <p:sp>
        <p:nvSpPr>
          <p:cNvPr id="259083" name="Rettangolo 4"/>
          <p:cNvSpPr>
            <a:spLocks noChangeArrowheads="1"/>
          </p:cNvSpPr>
          <p:nvPr/>
        </p:nvSpPr>
        <p:spPr bwMode="auto">
          <a:xfrm>
            <a:off x="381000" y="2165350"/>
            <a:ext cx="5943600" cy="654050"/>
          </a:xfrm>
          <a:prstGeom prst="rect">
            <a:avLst/>
          </a:prstGeom>
          <a:solidFill>
            <a:srgbClr val="FFFF00"/>
          </a:solidFill>
          <a:ln w="9525">
            <a:noFill/>
            <a:miter lim="800000"/>
            <a:headEnd/>
            <a:tailEnd/>
          </a:ln>
        </p:spPr>
        <p:txBody>
          <a:bodyPr lIns="91435" tIns="45718" rIns="91435" bIns="45718">
            <a:spAutoFit/>
          </a:bodyPr>
          <a:lstStyle/>
          <a:p>
            <a:r>
              <a:rPr lang="it-IT" sz="1800" b="1">
                <a:solidFill>
                  <a:srgbClr val="0000FF"/>
                </a:solidFill>
              </a:rPr>
              <a:t>   ma c</a:t>
            </a:r>
            <a:r>
              <a:rPr lang="it-IT" altLang="it-IT" sz="1800" b="1">
                <a:solidFill>
                  <a:srgbClr val="0000FF"/>
                </a:solidFill>
              </a:rPr>
              <a:t>’</a:t>
            </a:r>
            <a:r>
              <a:rPr lang="it-IT" sz="1800" b="1">
                <a:solidFill>
                  <a:srgbClr val="0000FF"/>
                </a:solidFill>
              </a:rPr>
              <a:t>è un problema: non si conserva l</a:t>
            </a:r>
            <a:r>
              <a:rPr lang="ja-JP" altLang="it-IT" sz="1800" b="1">
                <a:solidFill>
                  <a:srgbClr val="0000FF"/>
                </a:solidFill>
                <a:latin typeface="Arial" pitchFamily="34" charset="0"/>
              </a:rPr>
              <a:t>’</a:t>
            </a:r>
            <a:r>
              <a:rPr lang="it-IT" altLang="ja-JP" sz="1800" b="1">
                <a:solidFill>
                  <a:srgbClr val="0000FF"/>
                </a:solidFill>
              </a:rPr>
              <a:t>energia, la  </a:t>
            </a:r>
          </a:p>
          <a:p>
            <a:r>
              <a:rPr lang="it-IT" altLang="ja-JP" sz="1800" b="1">
                <a:solidFill>
                  <a:srgbClr val="0000FF"/>
                </a:solidFill>
              </a:rPr>
              <a:t>   quantità di moto  e il momento angolare !! ??  </a:t>
            </a:r>
            <a:endParaRPr lang="it-IT" sz="1800" b="1">
              <a:solidFill>
                <a:srgbClr val="0000FF"/>
              </a:solidFill>
            </a:endParaRPr>
          </a:p>
        </p:txBody>
      </p:sp>
      <p:pic>
        <p:nvPicPr>
          <p:cNvPr id="259084" name="Picture 3"/>
          <p:cNvPicPr>
            <a:picLocks noChangeAspect="1" noChangeArrowheads="1"/>
          </p:cNvPicPr>
          <p:nvPr/>
        </p:nvPicPr>
        <p:blipFill>
          <a:blip r:embed="rId6" cstate="print"/>
          <a:srcRect/>
          <a:stretch>
            <a:fillRect/>
          </a:stretch>
        </p:blipFill>
        <p:spPr bwMode="auto">
          <a:xfrm>
            <a:off x="3492500" y="5037138"/>
            <a:ext cx="2695575" cy="1704975"/>
          </a:xfrm>
          <a:prstGeom prst="rect">
            <a:avLst/>
          </a:prstGeom>
          <a:noFill/>
          <a:ln w="9525">
            <a:noFill/>
            <a:miter lim="800000"/>
            <a:headEnd/>
            <a:tailEnd/>
          </a:ln>
        </p:spPr>
      </p:pic>
      <p:pic>
        <p:nvPicPr>
          <p:cNvPr id="259085" name="Picture 4"/>
          <p:cNvPicPr>
            <a:picLocks noChangeAspect="1" noChangeArrowheads="1"/>
          </p:cNvPicPr>
          <p:nvPr/>
        </p:nvPicPr>
        <p:blipFill>
          <a:blip r:embed="rId7" cstate="print"/>
          <a:srcRect/>
          <a:stretch>
            <a:fillRect/>
          </a:stretch>
        </p:blipFill>
        <p:spPr bwMode="auto">
          <a:xfrm>
            <a:off x="6443663" y="5300663"/>
            <a:ext cx="2524125" cy="122872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1"/>
          <p:cNvSpPr>
            <a:spLocks noGrp="1"/>
          </p:cNvSpPr>
          <p:nvPr>
            <p:ph type="title"/>
          </p:nvPr>
        </p:nvSpPr>
        <p:spPr>
          <a:xfrm>
            <a:off x="827088" y="1773238"/>
            <a:ext cx="7772400" cy="1008062"/>
          </a:xfrm>
        </p:spPr>
        <p:txBody>
          <a:bodyPr/>
          <a:lstStyle/>
          <a:p>
            <a:pPr algn="l" eaLnBrk="1" hangingPunct="1">
              <a:lnSpc>
                <a:spcPct val="80000"/>
              </a:lnSpc>
            </a:pPr>
            <a:r>
              <a:rPr lang="it-IT" sz="2400" smtClean="0">
                <a:ea typeface="ＭＳ Ｐゴシック" pitchFamily="34" charset="-128"/>
              </a:rPr>
              <a:t/>
            </a:r>
            <a:br>
              <a:rPr lang="it-IT" sz="2400" smtClean="0">
                <a:ea typeface="ＭＳ Ｐゴシック" pitchFamily="34" charset="-128"/>
              </a:rPr>
            </a:br>
            <a:r>
              <a:rPr lang="it-IT" sz="2400" smtClean="0">
                <a:ea typeface="ＭＳ Ｐゴシック" pitchFamily="34" charset="-128"/>
              </a:rPr>
              <a:t/>
            </a:r>
            <a:br>
              <a:rPr lang="it-IT" sz="2400" smtClean="0">
                <a:ea typeface="ＭＳ Ｐゴシック" pitchFamily="34" charset="-128"/>
              </a:rPr>
            </a:br>
            <a:endParaRPr lang="en-US" sz="3600" smtClean="0">
              <a:latin typeface="Handwriting - Dakota" charset="0"/>
              <a:ea typeface="ＭＳ Ｐゴシック" pitchFamily="34" charset="-128"/>
            </a:endParaRPr>
          </a:p>
        </p:txBody>
      </p:sp>
      <p:pic>
        <p:nvPicPr>
          <p:cNvPr id="260099" name="Picture 5"/>
          <p:cNvPicPr>
            <a:picLocks noChangeAspect="1"/>
          </p:cNvPicPr>
          <p:nvPr/>
        </p:nvPicPr>
        <p:blipFill>
          <a:blip r:embed="rId3" cstate="print"/>
          <a:srcRect t="17213" b="17213"/>
          <a:stretch>
            <a:fillRect/>
          </a:stretch>
        </p:blipFill>
        <p:spPr bwMode="auto">
          <a:xfrm>
            <a:off x="4332288" y="3240088"/>
            <a:ext cx="1752600" cy="765175"/>
          </a:xfrm>
          <a:prstGeom prst="rect">
            <a:avLst/>
          </a:prstGeom>
          <a:noFill/>
          <a:ln w="9525">
            <a:noFill/>
            <a:miter lim="800000"/>
            <a:headEnd/>
            <a:tailEnd/>
          </a:ln>
        </p:spPr>
      </p:pic>
      <p:sp>
        <p:nvSpPr>
          <p:cNvPr id="260100" name="CasellaDiTesto 1"/>
          <p:cNvSpPr txBox="1">
            <a:spLocks noChangeArrowheads="1"/>
          </p:cNvSpPr>
          <p:nvPr/>
        </p:nvSpPr>
        <p:spPr bwMode="auto">
          <a:xfrm>
            <a:off x="395288" y="260350"/>
            <a:ext cx="8353425" cy="523875"/>
          </a:xfrm>
          <a:prstGeom prst="rect">
            <a:avLst/>
          </a:prstGeom>
          <a:noFill/>
          <a:ln w="9525">
            <a:noFill/>
            <a:miter lim="800000"/>
            <a:headEnd/>
            <a:tailEnd/>
          </a:ln>
        </p:spPr>
        <p:txBody>
          <a:bodyPr lIns="91435" tIns="45718" rIns="91435" bIns="45718">
            <a:spAutoFit/>
          </a:bodyPr>
          <a:lstStyle/>
          <a:p>
            <a:r>
              <a:rPr lang="it-IT" sz="2800" b="1">
                <a:solidFill>
                  <a:srgbClr val="3400FF"/>
                </a:solidFill>
              </a:rPr>
              <a:t>Nel frattempo…. molti sono i progressi teorici</a:t>
            </a:r>
          </a:p>
        </p:txBody>
      </p:sp>
      <p:sp>
        <p:nvSpPr>
          <p:cNvPr id="260101" name="Rettangolo 2"/>
          <p:cNvSpPr>
            <a:spLocks noChangeArrowheads="1"/>
          </p:cNvSpPr>
          <p:nvPr/>
        </p:nvSpPr>
        <p:spPr bwMode="auto">
          <a:xfrm>
            <a:off x="107950" y="908050"/>
            <a:ext cx="9036050" cy="2493963"/>
          </a:xfrm>
          <a:prstGeom prst="rect">
            <a:avLst/>
          </a:prstGeom>
          <a:noFill/>
          <a:ln w="9525">
            <a:noFill/>
            <a:miter lim="800000"/>
            <a:headEnd/>
            <a:tailEnd/>
          </a:ln>
        </p:spPr>
        <p:txBody>
          <a:bodyPr lIns="91435" tIns="45718" rIns="91435" bIns="45718">
            <a:spAutoFit/>
          </a:bodyPr>
          <a:lstStyle/>
          <a:p>
            <a:pPr marL="341313" indent="-341313">
              <a:buFont typeface="Arial" pitchFamily="34" charset="0"/>
              <a:buChar char="•"/>
            </a:pPr>
            <a:r>
              <a:rPr lang="it-IT" b="1">
                <a:solidFill>
                  <a:srgbClr val="FF0000"/>
                </a:solidFill>
              </a:rPr>
              <a:t>La relatività di Einstein    (1905)</a:t>
            </a:r>
          </a:p>
          <a:p>
            <a:pPr marL="341313" indent="-341313"/>
            <a:r>
              <a:rPr lang="it-IT" sz="2000"/>
              <a:t>   </a:t>
            </a:r>
            <a:r>
              <a:rPr lang="it-IT" sz="2000" b="1"/>
              <a:t> </a:t>
            </a:r>
            <a:r>
              <a:rPr lang="it-IT" sz="2000" b="1">
                <a:solidFill>
                  <a:srgbClr val="3400FF"/>
                </a:solidFill>
              </a:rPr>
              <a:t> p</a:t>
            </a:r>
            <a:r>
              <a:rPr lang="en-US" sz="2000" b="1">
                <a:solidFill>
                  <a:srgbClr val="3400FF"/>
                </a:solidFill>
              </a:rPr>
              <a:t>ostulati: </a:t>
            </a:r>
          </a:p>
          <a:p>
            <a:pPr marL="798513" lvl="1" indent="-341313">
              <a:buFont typeface="Wingdings" pitchFamily="2" charset="2"/>
              <a:buChar char="ü"/>
            </a:pPr>
            <a:r>
              <a:rPr lang="en-US" sz="2000" b="1">
                <a:solidFill>
                  <a:srgbClr val="3400FF"/>
                </a:solidFill>
              </a:rPr>
              <a:t>Costanza della velocità della luce nel vuoto</a:t>
            </a:r>
          </a:p>
          <a:p>
            <a:pPr marL="798513" lvl="1" indent="-341313">
              <a:buFont typeface="Wingdings" pitchFamily="2" charset="2"/>
              <a:buChar char="ü"/>
            </a:pPr>
            <a:r>
              <a:rPr lang="en-US" sz="2000" b="1">
                <a:solidFill>
                  <a:srgbClr val="3400FF"/>
                </a:solidFill>
              </a:rPr>
              <a:t>Equivalenza dei sistemi di riferimento inerziali</a:t>
            </a:r>
            <a:endParaRPr lang="it-IT" sz="2000"/>
          </a:p>
          <a:p>
            <a:pPr marL="341313" indent="-341313">
              <a:buFont typeface="Wingdings" pitchFamily="2" charset="2"/>
              <a:buChar char="Ø"/>
            </a:pPr>
            <a:r>
              <a:rPr lang="en-US" sz="1800">
                <a:solidFill>
                  <a:srgbClr val="3400FF"/>
                </a:solidFill>
              </a:rPr>
              <a:t>Cambiando sistema di riferimento: contrazione degli intervalli spaziali e dilatazione dei intervalli temporali</a:t>
            </a:r>
          </a:p>
          <a:p>
            <a:pPr marL="341313" indent="-341313">
              <a:buFont typeface="Wingdings" pitchFamily="2" charset="2"/>
              <a:buChar char="Ø"/>
            </a:pPr>
            <a:r>
              <a:rPr lang="en-US" sz="1800">
                <a:solidFill>
                  <a:srgbClr val="3400FF"/>
                </a:solidFill>
              </a:rPr>
              <a:t>Equivalenza tra massa ed energia: possibilità di generare particelle con massa pur di avere energia sufficiente</a:t>
            </a:r>
          </a:p>
        </p:txBody>
      </p:sp>
      <p:sp>
        <p:nvSpPr>
          <p:cNvPr id="260102" name="CasellaDiTesto 3"/>
          <p:cNvSpPr txBox="1">
            <a:spLocks noChangeArrowheads="1"/>
          </p:cNvSpPr>
          <p:nvPr/>
        </p:nvSpPr>
        <p:spPr bwMode="auto">
          <a:xfrm>
            <a:off x="8372475" y="3257550"/>
            <a:ext cx="184150" cy="460375"/>
          </a:xfrm>
          <a:prstGeom prst="rect">
            <a:avLst/>
          </a:prstGeom>
          <a:noFill/>
          <a:ln w="9525">
            <a:noFill/>
            <a:miter lim="800000"/>
            <a:headEnd/>
            <a:tailEnd/>
          </a:ln>
        </p:spPr>
        <p:txBody>
          <a:bodyPr wrap="none" lIns="91435" tIns="45718" rIns="91435" bIns="45718">
            <a:spAutoFit/>
          </a:bodyPr>
          <a:lstStyle/>
          <a:p>
            <a:endParaRPr lang="it-IT"/>
          </a:p>
        </p:txBody>
      </p:sp>
      <p:sp>
        <p:nvSpPr>
          <p:cNvPr id="260103" name="Rettangolo 4"/>
          <p:cNvSpPr>
            <a:spLocks noChangeArrowheads="1"/>
          </p:cNvSpPr>
          <p:nvPr/>
        </p:nvSpPr>
        <p:spPr bwMode="auto">
          <a:xfrm>
            <a:off x="179388" y="4005263"/>
            <a:ext cx="9144000" cy="2678112"/>
          </a:xfrm>
          <a:prstGeom prst="rect">
            <a:avLst/>
          </a:prstGeom>
          <a:noFill/>
          <a:ln w="9525">
            <a:noFill/>
            <a:miter lim="800000"/>
            <a:headEnd/>
            <a:tailEnd/>
          </a:ln>
        </p:spPr>
        <p:txBody>
          <a:bodyPr lIns="91435" tIns="45718" rIns="91435" bIns="45718">
            <a:spAutoFit/>
          </a:bodyPr>
          <a:lstStyle/>
          <a:p>
            <a:pPr marL="341313" indent="-341313">
              <a:buFont typeface="Arial" pitchFamily="34" charset="0"/>
              <a:buChar char="•"/>
            </a:pPr>
            <a:r>
              <a:rPr lang="it-IT" b="1">
                <a:solidFill>
                  <a:srgbClr val="FF0000"/>
                </a:solidFill>
              </a:rPr>
              <a:t>La formulazione completa della meccanica quantistica (1924-1927)</a:t>
            </a:r>
          </a:p>
          <a:p>
            <a:pPr marL="341313" indent="-341313">
              <a:spcBef>
                <a:spcPct val="50000"/>
              </a:spcBef>
            </a:pPr>
            <a:r>
              <a:rPr lang="en-US" sz="1600" b="1">
                <a:solidFill>
                  <a:srgbClr val="FF0000"/>
                </a:solidFill>
              </a:rPr>
              <a:t>1924</a:t>
            </a:r>
            <a:r>
              <a:rPr lang="en-US" sz="1600"/>
              <a:t> </a:t>
            </a:r>
            <a:r>
              <a:rPr lang="en-US" sz="1600">
                <a:solidFill>
                  <a:srgbClr val="CC0000"/>
                </a:solidFill>
              </a:rPr>
              <a:t>de Broglie</a:t>
            </a:r>
            <a:r>
              <a:rPr lang="en-US" sz="1600"/>
              <a:t> propone che la materia abbia caratteristiche di onda </a:t>
            </a:r>
          </a:p>
          <a:p>
            <a:pPr marL="341313" indent="-341313">
              <a:spcBef>
                <a:spcPct val="50000"/>
              </a:spcBef>
            </a:pPr>
            <a:r>
              <a:rPr lang="en-US" sz="1600" b="1">
                <a:solidFill>
                  <a:srgbClr val="FF0000"/>
                </a:solidFill>
              </a:rPr>
              <a:t>1925</a:t>
            </a:r>
            <a:r>
              <a:rPr lang="en-US" sz="1600"/>
              <a:t> </a:t>
            </a:r>
            <a:r>
              <a:rPr lang="en-US" sz="1600">
                <a:solidFill>
                  <a:srgbClr val="CC0000"/>
                </a:solidFill>
              </a:rPr>
              <a:t>Pauli</a:t>
            </a:r>
            <a:r>
              <a:rPr lang="en-US" sz="1600"/>
              <a:t> formula il principio di esclusione per elettroni atomici.  </a:t>
            </a:r>
          </a:p>
          <a:p>
            <a:pPr marL="341313" indent="-341313">
              <a:spcBef>
                <a:spcPct val="50000"/>
              </a:spcBef>
            </a:pPr>
            <a:r>
              <a:rPr lang="en-US" sz="1600" b="1">
                <a:solidFill>
                  <a:srgbClr val="FF0000"/>
                </a:solidFill>
              </a:rPr>
              <a:t>1926</a:t>
            </a:r>
            <a:r>
              <a:rPr lang="en-US" sz="1600" b="1">
                <a:solidFill>
                  <a:srgbClr val="006600"/>
                </a:solidFill>
              </a:rPr>
              <a:t> </a:t>
            </a:r>
            <a:r>
              <a:rPr lang="en-US" sz="1600">
                <a:solidFill>
                  <a:srgbClr val="CC0000"/>
                </a:solidFill>
              </a:rPr>
              <a:t>Schroedinger</a:t>
            </a:r>
            <a:r>
              <a:rPr lang="en-US" sz="1600"/>
              <a:t> sviluppa la meccanica ondulatoria. </a:t>
            </a:r>
          </a:p>
          <a:p>
            <a:pPr marL="341313" indent="-341313">
              <a:spcBef>
                <a:spcPct val="50000"/>
              </a:spcBef>
            </a:pPr>
            <a:r>
              <a:rPr lang="en-US" sz="1600" b="1">
                <a:solidFill>
                  <a:srgbClr val="FF0000"/>
                </a:solidFill>
              </a:rPr>
              <a:t>1926</a:t>
            </a:r>
            <a:r>
              <a:rPr lang="en-US" sz="1600">
                <a:solidFill>
                  <a:srgbClr val="CC0000"/>
                </a:solidFill>
              </a:rPr>
              <a:t> Born</a:t>
            </a:r>
            <a:r>
              <a:rPr lang="en-US" sz="1600"/>
              <a:t> da</a:t>
            </a:r>
            <a:r>
              <a:rPr lang="en-US" altLang="it-IT" sz="1600"/>
              <a:t>’</a:t>
            </a:r>
            <a:r>
              <a:rPr lang="en-US" sz="1600"/>
              <a:t> una interpretazione probabilistica della quanto-meccanica .</a:t>
            </a:r>
          </a:p>
          <a:p>
            <a:pPr marL="341313" indent="-341313">
              <a:spcBef>
                <a:spcPct val="50000"/>
              </a:spcBef>
            </a:pPr>
            <a:r>
              <a:rPr lang="en-US" sz="1600" b="1">
                <a:solidFill>
                  <a:srgbClr val="FF0000"/>
                </a:solidFill>
              </a:rPr>
              <a:t>1927</a:t>
            </a:r>
            <a:r>
              <a:rPr lang="en-US" sz="1600">
                <a:solidFill>
                  <a:srgbClr val="CC0000"/>
                </a:solidFill>
              </a:rPr>
              <a:t> Heisenberg</a:t>
            </a:r>
            <a:r>
              <a:rPr lang="en-US" sz="1600"/>
              <a:t> formula il principio di indeterminazione.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itle 1"/>
          <p:cNvSpPr>
            <a:spLocks noGrp="1"/>
          </p:cNvSpPr>
          <p:nvPr>
            <p:ph type="title"/>
          </p:nvPr>
        </p:nvSpPr>
        <p:spPr>
          <a:xfrm>
            <a:off x="303213" y="44450"/>
            <a:ext cx="8229600" cy="1143000"/>
          </a:xfrm>
        </p:spPr>
        <p:txBody>
          <a:bodyPr/>
          <a:lstStyle/>
          <a:p>
            <a:r>
              <a:rPr lang="en-US" sz="3600" b="1" smtClean="0">
                <a:solidFill>
                  <a:srgbClr val="3400FF"/>
                </a:solidFill>
                <a:latin typeface="Comic Sans MS" pitchFamily="66" charset="0"/>
                <a:ea typeface="ＭＳ Ｐゴシック" pitchFamily="34" charset="-128"/>
              </a:rPr>
              <a:t>Meccanica quantistica+relatività</a:t>
            </a:r>
          </a:p>
        </p:txBody>
      </p:sp>
      <p:sp>
        <p:nvSpPr>
          <p:cNvPr id="261123" name="TextBox 5"/>
          <p:cNvSpPr txBox="1">
            <a:spLocks noChangeArrowheads="1"/>
          </p:cNvSpPr>
          <p:nvPr/>
        </p:nvSpPr>
        <p:spPr bwMode="auto">
          <a:xfrm>
            <a:off x="211138" y="981075"/>
            <a:ext cx="8682037" cy="2124075"/>
          </a:xfrm>
          <a:prstGeom prst="rect">
            <a:avLst/>
          </a:prstGeom>
          <a:noFill/>
          <a:ln w="9525">
            <a:noFill/>
            <a:miter lim="800000"/>
            <a:headEnd/>
            <a:tailEnd/>
          </a:ln>
        </p:spPr>
        <p:txBody>
          <a:bodyPr lIns="91435" tIns="45718" rIns="91435" bIns="45718">
            <a:spAutoFit/>
          </a:bodyPr>
          <a:lstStyle/>
          <a:p>
            <a:pPr marL="741363" lvl="1" indent="-284163">
              <a:buFont typeface="Wingdings" pitchFamily="2" charset="2"/>
              <a:buChar char="ü"/>
            </a:pPr>
            <a:r>
              <a:rPr lang="en-US" sz="1800">
                <a:solidFill>
                  <a:srgbClr val="000000"/>
                </a:solidFill>
              </a:rPr>
              <a:t>Meccanica quantistica </a:t>
            </a:r>
            <a:r>
              <a:rPr lang="en-US" sz="1800">
                <a:solidFill>
                  <a:srgbClr val="000000"/>
                </a:solidFill>
                <a:sym typeface="Wingdings" pitchFamily="2" charset="2"/>
              </a:rPr>
              <a:t> le particelle del mondo atomico</a:t>
            </a:r>
            <a:r>
              <a:rPr lang="en-US" sz="1800">
                <a:solidFill>
                  <a:srgbClr val="000000"/>
                </a:solidFill>
              </a:rPr>
              <a:t> seguono leggi diverse da quelle della fisica classica</a:t>
            </a:r>
          </a:p>
          <a:p>
            <a:pPr marL="741363" lvl="1" indent="-284163">
              <a:buFont typeface="Wingdings" pitchFamily="2" charset="2"/>
              <a:buChar char="ü"/>
            </a:pPr>
            <a:r>
              <a:rPr lang="en-US" sz="1800">
                <a:solidFill>
                  <a:srgbClr val="000000"/>
                </a:solidFill>
              </a:rPr>
              <a:t>Relatività ristretta </a:t>
            </a:r>
            <a:r>
              <a:rPr lang="en-US" sz="1800">
                <a:solidFill>
                  <a:srgbClr val="000000"/>
                </a:solidFill>
                <a:sym typeface="Wingdings" pitchFamily="2" charset="2"/>
              </a:rPr>
              <a:t></a:t>
            </a:r>
            <a:r>
              <a:rPr lang="en-US" sz="1800">
                <a:solidFill>
                  <a:srgbClr val="000000"/>
                </a:solidFill>
              </a:rPr>
              <a:t> le leggi della fisica classica non sono più valide per particelle in moto a velocità prossime a quella della luce</a:t>
            </a:r>
          </a:p>
          <a:p>
            <a:pPr marL="1712913" lvl="3" indent="-341313">
              <a:buFont typeface="Wingdings" pitchFamily="2" charset="2"/>
              <a:buChar char="Ø"/>
            </a:pPr>
            <a:r>
              <a:rPr lang="en-US" sz="2000" b="1">
                <a:solidFill>
                  <a:srgbClr val="3400FF"/>
                </a:solidFill>
              </a:rPr>
              <a:t>Nel 1928 Dirac cerca di conciliare le due teorie per descrivere il moto degli elettroni liberi ad alta energia e scrive l</a:t>
            </a:r>
            <a:r>
              <a:rPr lang="en-US" altLang="it-IT" sz="2000" b="1">
                <a:solidFill>
                  <a:srgbClr val="3400FF"/>
                </a:solidFill>
              </a:rPr>
              <a:t>’</a:t>
            </a:r>
            <a:r>
              <a:rPr lang="en-US" sz="2000" b="1">
                <a:solidFill>
                  <a:srgbClr val="3400FF"/>
                </a:solidFill>
              </a:rPr>
              <a:t>equazione:</a:t>
            </a:r>
            <a:endParaRPr lang="en-US" b="1">
              <a:solidFill>
                <a:srgbClr val="3400FF"/>
              </a:solidFill>
            </a:endParaRPr>
          </a:p>
        </p:txBody>
      </p:sp>
      <p:pic>
        <p:nvPicPr>
          <p:cNvPr id="261124" name="Immagine 1"/>
          <p:cNvPicPr>
            <a:picLocks noChangeAspect="1"/>
          </p:cNvPicPr>
          <p:nvPr/>
        </p:nvPicPr>
        <p:blipFill>
          <a:blip r:embed="rId3" cstate="print"/>
          <a:srcRect/>
          <a:stretch>
            <a:fillRect/>
          </a:stretch>
        </p:blipFill>
        <p:spPr bwMode="auto">
          <a:xfrm>
            <a:off x="3348038" y="3159125"/>
            <a:ext cx="2262187" cy="701675"/>
          </a:xfrm>
          <a:prstGeom prst="rect">
            <a:avLst/>
          </a:prstGeom>
          <a:noFill/>
          <a:ln w="9525">
            <a:noFill/>
            <a:miter lim="800000"/>
            <a:headEnd/>
            <a:tailEnd/>
          </a:ln>
        </p:spPr>
      </p:pic>
      <p:sp>
        <p:nvSpPr>
          <p:cNvPr id="261125" name="Rettangolo 3"/>
          <p:cNvSpPr>
            <a:spLocks noChangeArrowheads="1"/>
          </p:cNvSpPr>
          <p:nvPr/>
        </p:nvSpPr>
        <p:spPr bwMode="auto">
          <a:xfrm>
            <a:off x="250825" y="3860800"/>
            <a:ext cx="8785225" cy="857250"/>
          </a:xfrm>
          <a:prstGeom prst="rect">
            <a:avLst/>
          </a:prstGeom>
          <a:noFill/>
          <a:ln w="9525">
            <a:noFill/>
            <a:miter lim="800000"/>
            <a:headEnd/>
            <a:tailEnd/>
          </a:ln>
        </p:spPr>
        <p:txBody>
          <a:bodyPr lIns="91435" tIns="45718" rIns="91435" bIns="45718">
            <a:spAutoFit/>
          </a:bodyPr>
          <a:lstStyle/>
          <a:p>
            <a:pPr>
              <a:lnSpc>
                <a:spcPct val="90000"/>
              </a:lnSpc>
            </a:pPr>
            <a:r>
              <a:rPr lang="en-US" sz="1800">
                <a:cs typeface="Arial" pitchFamily="34" charset="0"/>
              </a:rPr>
              <a:t>L</a:t>
            </a:r>
            <a:r>
              <a:rPr lang="en-US" altLang="it-IT" sz="1800">
                <a:cs typeface="Arial" pitchFamily="34" charset="0"/>
              </a:rPr>
              <a:t>’</a:t>
            </a:r>
            <a:r>
              <a:rPr lang="en-US" sz="1800">
                <a:cs typeface="Arial" pitchFamily="34" charset="0"/>
              </a:rPr>
              <a:t>equazione descrive </a:t>
            </a:r>
            <a:r>
              <a:rPr lang="en-US" sz="1800"/>
              <a:t>correttamente l</a:t>
            </a:r>
            <a:r>
              <a:rPr lang="en-US" altLang="it-IT" sz="1800"/>
              <a:t>’</a:t>
            </a:r>
            <a:r>
              <a:rPr lang="en-US" sz="1800"/>
              <a:t>elettrone (incluse anche le proprietà magnetiche) tuttavia … ci sono due soluzioni  una per particelle (elettroni) di </a:t>
            </a:r>
            <a:r>
              <a:rPr lang="en-US" sz="1800">
                <a:cs typeface="Arial" pitchFamily="34" charset="0"/>
              </a:rPr>
              <a:t>energia positiva ed una per particelle ad energia negativa (???).</a:t>
            </a:r>
          </a:p>
        </p:txBody>
      </p:sp>
      <p:sp>
        <p:nvSpPr>
          <p:cNvPr id="261126" name="Rettangolo 4"/>
          <p:cNvSpPr>
            <a:spLocks noChangeArrowheads="1"/>
          </p:cNvSpPr>
          <p:nvPr/>
        </p:nvSpPr>
        <p:spPr bwMode="auto">
          <a:xfrm>
            <a:off x="0" y="4724400"/>
            <a:ext cx="9144000" cy="647700"/>
          </a:xfrm>
          <a:prstGeom prst="rect">
            <a:avLst/>
          </a:prstGeom>
          <a:noFill/>
          <a:ln w="9525">
            <a:noFill/>
            <a:miter lim="800000"/>
            <a:headEnd/>
            <a:tailEnd/>
          </a:ln>
        </p:spPr>
        <p:txBody>
          <a:bodyPr lIns="91435" tIns="45718" rIns="91435" bIns="45718">
            <a:spAutoFit/>
          </a:bodyPr>
          <a:lstStyle/>
          <a:p>
            <a:pPr marL="284163" indent="-284163">
              <a:buFont typeface="Wingdings" pitchFamily="2" charset="2"/>
              <a:buChar char="ü"/>
            </a:pPr>
            <a:r>
              <a:rPr lang="en-US" sz="1800" b="1">
                <a:solidFill>
                  <a:srgbClr val="3400FF"/>
                </a:solidFill>
              </a:rPr>
              <a:t>Nel 1931 per questa seconda soluzione Dirac propone l</a:t>
            </a:r>
            <a:r>
              <a:rPr lang="en-US" altLang="it-IT" sz="1800" b="1">
                <a:solidFill>
                  <a:srgbClr val="3400FF"/>
                </a:solidFill>
              </a:rPr>
              <a:t>’</a:t>
            </a:r>
            <a:r>
              <a:rPr lang="en-US" sz="1800" b="1">
                <a:solidFill>
                  <a:srgbClr val="3400FF"/>
                </a:solidFill>
              </a:rPr>
              <a:t>esistenza di una </a:t>
            </a:r>
            <a:r>
              <a:rPr lang="en-US" sz="1800" b="1" i="1">
                <a:solidFill>
                  <a:srgbClr val="3400FF"/>
                </a:solidFill>
              </a:rPr>
              <a:t>nuova particella </a:t>
            </a:r>
            <a:r>
              <a:rPr lang="en-US" sz="1800" b="1">
                <a:solidFill>
                  <a:srgbClr val="3400FF"/>
                </a:solidFill>
              </a:rPr>
              <a:t>con la stessa massa ma con carica opposta a quella dell</a:t>
            </a:r>
            <a:r>
              <a:rPr lang="en-US" altLang="it-IT" sz="1800" b="1">
                <a:solidFill>
                  <a:srgbClr val="3400FF"/>
                </a:solidFill>
              </a:rPr>
              <a:t>’</a:t>
            </a:r>
            <a:r>
              <a:rPr lang="en-US" sz="1800" b="1">
                <a:solidFill>
                  <a:srgbClr val="3400FF"/>
                </a:solidFill>
              </a:rPr>
              <a:t>elettrone</a:t>
            </a:r>
          </a:p>
        </p:txBody>
      </p:sp>
      <p:pic>
        <p:nvPicPr>
          <p:cNvPr id="261127" name="Picture 6"/>
          <p:cNvPicPr>
            <a:picLocks noChangeAspect="1"/>
          </p:cNvPicPr>
          <p:nvPr/>
        </p:nvPicPr>
        <p:blipFill>
          <a:blip r:embed="rId4" cstate="print"/>
          <a:srcRect/>
          <a:stretch>
            <a:fillRect/>
          </a:stretch>
        </p:blipFill>
        <p:spPr bwMode="auto">
          <a:xfrm>
            <a:off x="250825" y="2174875"/>
            <a:ext cx="1081088" cy="1398588"/>
          </a:xfrm>
          <a:prstGeom prst="rect">
            <a:avLst/>
          </a:prstGeom>
          <a:noFill/>
          <a:ln w="9525">
            <a:noFill/>
            <a:miter lim="800000"/>
            <a:headEnd/>
            <a:tailEnd/>
          </a:ln>
        </p:spPr>
      </p:pic>
      <p:sp>
        <p:nvSpPr>
          <p:cNvPr id="261128" name="Text Box 6"/>
          <p:cNvSpPr txBox="1">
            <a:spLocks noChangeArrowheads="1"/>
          </p:cNvSpPr>
          <p:nvPr/>
        </p:nvSpPr>
        <p:spPr bwMode="auto">
          <a:xfrm>
            <a:off x="250825" y="3573463"/>
            <a:ext cx="1081088" cy="276225"/>
          </a:xfrm>
          <a:prstGeom prst="rect">
            <a:avLst/>
          </a:prstGeom>
          <a:solidFill>
            <a:schemeClr val="bg2"/>
          </a:solidFill>
          <a:ln w="9525">
            <a:noFill/>
            <a:miter lim="800000"/>
            <a:headEnd/>
            <a:tailEnd/>
          </a:ln>
        </p:spPr>
        <p:txBody>
          <a:bodyPr lIns="91435" tIns="45718" rIns="91435" bIns="45718">
            <a:spAutoFit/>
          </a:bodyPr>
          <a:lstStyle/>
          <a:p>
            <a:pPr>
              <a:spcBef>
                <a:spcPct val="50000"/>
              </a:spcBef>
            </a:pPr>
            <a:r>
              <a:rPr lang="it-IT" sz="1200" b="1">
                <a:solidFill>
                  <a:srgbClr val="FFFF00"/>
                </a:solidFill>
                <a:latin typeface="Arial" pitchFamily="34" charset="0"/>
              </a:rPr>
              <a:t>Nobel 1933</a:t>
            </a:r>
          </a:p>
        </p:txBody>
      </p:sp>
      <p:sp>
        <p:nvSpPr>
          <p:cNvPr id="261129" name="Rettangolo 5"/>
          <p:cNvSpPr>
            <a:spLocks noChangeArrowheads="1"/>
          </p:cNvSpPr>
          <p:nvPr/>
        </p:nvSpPr>
        <p:spPr bwMode="auto">
          <a:xfrm>
            <a:off x="34925" y="5373688"/>
            <a:ext cx="7200900" cy="1046162"/>
          </a:xfrm>
          <a:prstGeom prst="rect">
            <a:avLst/>
          </a:prstGeom>
          <a:noFill/>
          <a:ln w="9525">
            <a:noFill/>
            <a:miter lim="800000"/>
            <a:headEnd/>
            <a:tailEnd/>
          </a:ln>
        </p:spPr>
        <p:txBody>
          <a:bodyPr lIns="91435" tIns="45718" rIns="91435" bIns="45718">
            <a:spAutoFit/>
          </a:bodyPr>
          <a:lstStyle/>
          <a:p>
            <a:pPr marL="341313" indent="-341313">
              <a:buFont typeface="Wingdings" pitchFamily="2" charset="2"/>
              <a:buChar char="ü"/>
            </a:pPr>
            <a:r>
              <a:rPr lang="en-US" sz="1800" b="1">
                <a:solidFill>
                  <a:srgbClr val="3400FF"/>
                </a:solidFill>
              </a:rPr>
              <a:t>Nel 1932 C. Anderson scopre l</a:t>
            </a:r>
            <a:r>
              <a:rPr lang="en-US" altLang="it-IT" sz="1800" b="1">
                <a:solidFill>
                  <a:srgbClr val="3400FF"/>
                </a:solidFill>
              </a:rPr>
              <a:t>’</a:t>
            </a:r>
            <a:r>
              <a:rPr lang="en-US" sz="1800" b="1">
                <a:solidFill>
                  <a:srgbClr val="3400FF"/>
                </a:solidFill>
              </a:rPr>
              <a:t>anti-elettrone il </a:t>
            </a:r>
            <a:r>
              <a:rPr lang="en-US" altLang="it-IT" sz="1800" b="1">
                <a:solidFill>
                  <a:srgbClr val="3400FF"/>
                </a:solidFill>
              </a:rPr>
              <a:t>“</a:t>
            </a:r>
            <a:r>
              <a:rPr lang="en-US" altLang="ja-JP" sz="1800" b="1">
                <a:solidFill>
                  <a:srgbClr val="3400FF"/>
                </a:solidFill>
              </a:rPr>
              <a:t>positrone</a:t>
            </a:r>
            <a:r>
              <a:rPr lang="en-US" altLang="it-IT" sz="1800" b="1">
                <a:solidFill>
                  <a:srgbClr val="3400FF"/>
                </a:solidFill>
              </a:rPr>
              <a:t>”</a:t>
            </a:r>
            <a:endParaRPr lang="en-US" altLang="ja-JP" sz="1800" b="1">
              <a:solidFill>
                <a:srgbClr val="3400FF"/>
              </a:solidFill>
            </a:endParaRPr>
          </a:p>
          <a:p>
            <a:pPr marL="341313" indent="-341313" algn="ctr">
              <a:lnSpc>
                <a:spcPct val="200000"/>
              </a:lnSpc>
              <a:buFont typeface="Wingdings" pitchFamily="2" charset="2"/>
              <a:buChar char="Ø"/>
            </a:pPr>
            <a:r>
              <a:rPr lang="en-US" b="1">
                <a:solidFill>
                  <a:srgbClr val="3400FF"/>
                </a:solidFill>
              </a:rPr>
              <a:t> l</a:t>
            </a:r>
            <a:r>
              <a:rPr lang="en-US" altLang="it-IT" b="1">
                <a:solidFill>
                  <a:srgbClr val="3400FF"/>
                </a:solidFill>
              </a:rPr>
              <a:t>’</a:t>
            </a:r>
            <a:r>
              <a:rPr lang="en-US" b="1">
                <a:solidFill>
                  <a:srgbClr val="3400FF"/>
                </a:solidFill>
              </a:rPr>
              <a:t>antimateria esiste ! </a:t>
            </a:r>
            <a:endParaRPr lang="it-IT"/>
          </a:p>
        </p:txBody>
      </p:sp>
      <p:pic>
        <p:nvPicPr>
          <p:cNvPr id="261130" name="Immagine 6"/>
          <p:cNvPicPr>
            <a:picLocks noChangeAspect="1"/>
          </p:cNvPicPr>
          <p:nvPr/>
        </p:nvPicPr>
        <p:blipFill>
          <a:blip r:embed="rId5" cstate="print"/>
          <a:srcRect/>
          <a:stretch>
            <a:fillRect/>
          </a:stretch>
        </p:blipFill>
        <p:spPr bwMode="auto">
          <a:xfrm>
            <a:off x="7196138" y="5516563"/>
            <a:ext cx="1708150" cy="1138237"/>
          </a:xfrm>
          <a:prstGeom prst="rect">
            <a:avLst/>
          </a:prstGeom>
          <a:noFill/>
          <a:ln w="9525">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991600" cy="400110"/>
          </a:xfrm>
          <a:prstGeom prst="rect">
            <a:avLst/>
          </a:prstGeom>
          <a:solidFill>
            <a:schemeClr val="bg1"/>
          </a:solidFill>
        </p:spPr>
        <p:txBody>
          <a:bodyPr wrap="square">
            <a:spAutoFit/>
          </a:bodyPr>
          <a:lstStyle/>
          <a:p>
            <a:pPr algn="ctr" fontAlgn="auto">
              <a:spcBef>
                <a:spcPts val="0"/>
              </a:spcBef>
              <a:spcAft>
                <a:spcPts val="0"/>
              </a:spcAft>
            </a:pPr>
            <a:r>
              <a:rPr lang="en-US" sz="2000" b="1" dirty="0" err="1" smtClean="0">
                <a:solidFill>
                  <a:srgbClr val="112EA4"/>
                </a:solidFill>
                <a:ea typeface="+mn-ea"/>
              </a:rPr>
              <a:t>Pontecorvo</a:t>
            </a:r>
            <a:r>
              <a:rPr lang="en-US" sz="2000" b="1" dirty="0" smtClean="0">
                <a:solidFill>
                  <a:srgbClr val="112EA4"/>
                </a:solidFill>
                <a:ea typeface="+mn-ea"/>
              </a:rPr>
              <a:t> un </a:t>
            </a:r>
            <a:r>
              <a:rPr lang="en-US" sz="2000" b="1" dirty="0" err="1" smtClean="0">
                <a:solidFill>
                  <a:srgbClr val="112EA4"/>
                </a:solidFill>
                <a:ea typeface="+mn-ea"/>
              </a:rPr>
              <a:t>è</a:t>
            </a:r>
            <a:r>
              <a:rPr lang="en-US" sz="2000" b="1" dirty="0" smtClean="0">
                <a:solidFill>
                  <a:srgbClr val="112EA4"/>
                </a:solidFill>
                <a:ea typeface="+mn-ea"/>
              </a:rPr>
              <a:t> un </a:t>
            </a:r>
            <a:r>
              <a:rPr lang="en-US" sz="2000" b="1" dirty="0" err="1" smtClean="0">
                <a:solidFill>
                  <a:srgbClr val="112EA4"/>
                </a:solidFill>
                <a:ea typeface="+mn-ea"/>
              </a:rPr>
              <a:t>esperto</a:t>
            </a:r>
            <a:r>
              <a:rPr lang="en-US" sz="2000" b="1" dirty="0" smtClean="0">
                <a:solidFill>
                  <a:srgbClr val="112EA4"/>
                </a:solidFill>
                <a:ea typeface="+mn-ea"/>
              </a:rPr>
              <a:t> </a:t>
            </a:r>
            <a:r>
              <a:rPr lang="en-US" sz="2000" b="1" dirty="0" err="1">
                <a:solidFill>
                  <a:srgbClr val="112EA4"/>
                </a:solidFill>
                <a:ea typeface="+mn-ea"/>
              </a:rPr>
              <a:t>d</a:t>
            </a:r>
            <a:r>
              <a:rPr lang="en-US" sz="2000" b="1" dirty="0" err="1" smtClean="0">
                <a:solidFill>
                  <a:srgbClr val="112EA4"/>
                </a:solidFill>
                <a:ea typeface="+mn-ea"/>
              </a:rPr>
              <a:t>ei</a:t>
            </a:r>
            <a:r>
              <a:rPr lang="en-US" sz="2000" b="1" dirty="0" smtClean="0">
                <a:solidFill>
                  <a:srgbClr val="112EA4"/>
                </a:solidFill>
                <a:ea typeface="+mn-ea"/>
              </a:rPr>
              <a:t> </a:t>
            </a:r>
            <a:r>
              <a:rPr lang="en-US" sz="2000" b="1" dirty="0" err="1" smtClean="0">
                <a:solidFill>
                  <a:srgbClr val="112EA4"/>
                </a:solidFill>
                <a:ea typeface="+mn-ea"/>
              </a:rPr>
              <a:t>più</a:t>
            </a:r>
            <a:r>
              <a:rPr lang="en-US" sz="2000" b="1" dirty="0" smtClean="0">
                <a:solidFill>
                  <a:srgbClr val="112EA4"/>
                </a:solidFill>
                <a:ea typeface="+mn-ea"/>
              </a:rPr>
              <a:t> </a:t>
            </a:r>
            <a:r>
              <a:rPr lang="en-US" sz="2000" b="1" dirty="0" err="1" smtClean="0">
                <a:solidFill>
                  <a:srgbClr val="112EA4"/>
                </a:solidFill>
                <a:ea typeface="+mn-ea"/>
              </a:rPr>
              <a:t>avanzati</a:t>
            </a:r>
            <a:r>
              <a:rPr lang="en-US" sz="2000" b="1" dirty="0" smtClean="0">
                <a:solidFill>
                  <a:srgbClr val="112EA4"/>
                </a:solidFill>
                <a:ea typeface="+mn-ea"/>
              </a:rPr>
              <a:t> </a:t>
            </a:r>
            <a:r>
              <a:rPr lang="en-US" sz="2000" b="1" dirty="0" err="1" smtClean="0">
                <a:solidFill>
                  <a:srgbClr val="112EA4"/>
                </a:solidFill>
                <a:ea typeface="+mn-ea"/>
              </a:rPr>
              <a:t>rivelatori</a:t>
            </a:r>
            <a:r>
              <a:rPr lang="en-US" sz="2000" b="1" dirty="0" smtClean="0">
                <a:solidFill>
                  <a:srgbClr val="112EA4"/>
                </a:solidFill>
                <a:ea typeface="+mn-ea"/>
              </a:rPr>
              <a:t> di </a:t>
            </a:r>
            <a:r>
              <a:rPr lang="en-US" sz="2000" b="1" dirty="0" err="1" smtClean="0">
                <a:solidFill>
                  <a:srgbClr val="112EA4"/>
                </a:solidFill>
                <a:ea typeface="+mn-ea"/>
              </a:rPr>
              <a:t>particelle</a:t>
            </a:r>
            <a:endParaRPr lang="en-US" sz="2000" dirty="0">
              <a:solidFill>
                <a:srgbClr val="112EA4"/>
              </a:solidFill>
              <a:latin typeface="Calibri"/>
              <a:ea typeface="+mn-ea"/>
            </a:endParaRPr>
          </a:p>
        </p:txBody>
      </p:sp>
      <p:sp>
        <p:nvSpPr>
          <p:cNvPr id="3" name="TextBox 2"/>
          <p:cNvSpPr txBox="1"/>
          <p:nvPr/>
        </p:nvSpPr>
        <p:spPr>
          <a:xfrm>
            <a:off x="76200" y="685800"/>
            <a:ext cx="6248400" cy="3046988"/>
          </a:xfrm>
          <a:prstGeom prst="rect">
            <a:avLst/>
          </a:prstGeom>
          <a:solidFill>
            <a:srgbClr val="FFFFCC"/>
          </a:solidFill>
        </p:spPr>
        <p:txBody>
          <a:bodyPr wrap="square" rtlCol="0">
            <a:spAutoFit/>
          </a:bodyPr>
          <a:lstStyle/>
          <a:p>
            <a:pPr fontAlgn="auto">
              <a:spcBef>
                <a:spcPts val="0"/>
              </a:spcBef>
              <a:spcAft>
                <a:spcPts val="0"/>
              </a:spcAft>
            </a:pPr>
            <a:r>
              <a:rPr lang="en-US" sz="1600" b="1" dirty="0" err="1" smtClean="0">
                <a:solidFill>
                  <a:srgbClr val="F79646">
                    <a:lumMod val="75000"/>
                  </a:srgbClr>
                </a:solidFill>
                <a:ea typeface="+mn-ea"/>
              </a:rPr>
              <a:t>Pubblica</a:t>
            </a:r>
            <a:r>
              <a:rPr lang="en-US" sz="1600" b="1" dirty="0" smtClean="0">
                <a:solidFill>
                  <a:srgbClr val="F79646">
                    <a:lumMod val="75000"/>
                  </a:srgbClr>
                </a:solidFill>
                <a:ea typeface="+mn-ea"/>
              </a:rPr>
              <a:t> un </a:t>
            </a:r>
            <a:r>
              <a:rPr lang="en-US" sz="1600" b="1" dirty="0" err="1" smtClean="0">
                <a:solidFill>
                  <a:srgbClr val="F79646">
                    <a:lumMod val="75000"/>
                  </a:srgbClr>
                </a:solidFill>
                <a:ea typeface="+mn-ea"/>
              </a:rPr>
              <a:t>articolo</a:t>
            </a:r>
            <a:r>
              <a:rPr lang="en-US" sz="1600" b="1" dirty="0" smtClean="0">
                <a:solidFill>
                  <a:srgbClr val="F79646">
                    <a:lumMod val="75000"/>
                  </a:srgbClr>
                </a:solidFill>
                <a:ea typeface="+mn-ea"/>
              </a:rPr>
              <a:t> di </a:t>
            </a:r>
            <a:r>
              <a:rPr lang="en-US" sz="1600" b="1" dirty="0" err="1" smtClean="0">
                <a:solidFill>
                  <a:srgbClr val="F79646">
                    <a:lumMod val="75000"/>
                  </a:srgbClr>
                </a:solidFill>
                <a:ea typeface="+mn-ea"/>
              </a:rPr>
              <a:t>rivista</a:t>
            </a:r>
            <a:r>
              <a:rPr lang="en-US" sz="1600" b="1" dirty="0" smtClean="0">
                <a:solidFill>
                  <a:srgbClr val="F79646">
                    <a:lumMod val="75000"/>
                  </a:srgbClr>
                </a:solidFill>
                <a:ea typeface="+mn-ea"/>
              </a:rPr>
              <a:t> </a:t>
            </a:r>
            <a:r>
              <a:rPr lang="en-US" sz="1400" b="1" dirty="0" smtClean="0">
                <a:solidFill>
                  <a:srgbClr val="F79646">
                    <a:lumMod val="75000"/>
                  </a:srgbClr>
                </a:solidFill>
                <a:ea typeface="+mn-ea"/>
              </a:rPr>
              <a:t>(</a:t>
            </a:r>
            <a:r>
              <a:rPr lang="en-US" sz="1400" b="1" i="1" dirty="0" smtClean="0">
                <a:solidFill>
                  <a:srgbClr val="F79646">
                    <a:lumMod val="75000"/>
                  </a:srgbClr>
                </a:solidFill>
                <a:ea typeface="+mn-ea"/>
              </a:rPr>
              <a:t>“Recent development in proportional counter technique, Helv.Phys.Acta,1950, </a:t>
            </a:r>
            <a:r>
              <a:rPr lang="en-US" sz="1400" b="1" i="1" dirty="0" err="1" smtClean="0">
                <a:solidFill>
                  <a:srgbClr val="F79646">
                    <a:lumMod val="75000"/>
                  </a:srgbClr>
                </a:solidFill>
                <a:ea typeface="+mn-ea"/>
              </a:rPr>
              <a:t>vol</a:t>
            </a:r>
            <a:r>
              <a:rPr lang="en-US" sz="1400" b="1" i="1" dirty="0" smtClean="0">
                <a:solidFill>
                  <a:srgbClr val="F79646">
                    <a:lumMod val="75000"/>
                  </a:srgbClr>
                </a:solidFill>
                <a:ea typeface="+mn-ea"/>
              </a:rPr>
              <a:t> 23,p.97) </a:t>
            </a:r>
            <a:r>
              <a:rPr lang="en-US" sz="1600" b="1" dirty="0" smtClean="0">
                <a:solidFill>
                  <a:srgbClr val="F79646">
                    <a:lumMod val="75000"/>
                  </a:srgbClr>
                </a:solidFill>
                <a:ea typeface="+mn-ea"/>
              </a:rPr>
              <a:t>sui </a:t>
            </a:r>
            <a:r>
              <a:rPr lang="en-US" sz="1600" b="1" dirty="0" err="1" smtClean="0">
                <a:solidFill>
                  <a:srgbClr val="F79646">
                    <a:lumMod val="75000"/>
                  </a:srgbClr>
                </a:solidFill>
                <a:ea typeface="+mn-ea"/>
              </a:rPr>
              <a:t>rivelatori</a:t>
            </a:r>
            <a:r>
              <a:rPr lang="en-US" sz="1600" b="1" dirty="0" smtClean="0">
                <a:solidFill>
                  <a:srgbClr val="F79646">
                    <a:lumMod val="75000"/>
                  </a:srgbClr>
                </a:solidFill>
                <a:ea typeface="+mn-ea"/>
              </a:rPr>
              <a:t> a gas </a:t>
            </a:r>
            <a:r>
              <a:rPr lang="en-US" sz="1600" b="1" dirty="0" err="1" smtClean="0">
                <a:solidFill>
                  <a:srgbClr val="F79646">
                    <a:lumMod val="75000"/>
                  </a:srgbClr>
                </a:solidFill>
                <a:ea typeface="+mn-ea"/>
              </a:rPr>
              <a:t>proporzionali</a:t>
            </a:r>
            <a:r>
              <a:rPr lang="en-US" sz="1600" b="1" dirty="0" smtClean="0">
                <a:solidFill>
                  <a:srgbClr val="F79646">
                    <a:lumMod val="75000"/>
                  </a:srgbClr>
                </a:solidFill>
                <a:ea typeface="+mn-ea"/>
              </a:rPr>
              <a:t> con </a:t>
            </a:r>
            <a:r>
              <a:rPr lang="en-US" sz="1600" b="1" dirty="0" err="1" smtClean="0">
                <a:solidFill>
                  <a:srgbClr val="F79646">
                    <a:lumMod val="75000"/>
                  </a:srgbClr>
                </a:solidFill>
                <a:ea typeface="+mn-ea"/>
              </a:rPr>
              <a:t>alta</a:t>
            </a:r>
            <a:r>
              <a:rPr lang="en-US" sz="1600" b="1" dirty="0" smtClean="0">
                <a:solidFill>
                  <a:srgbClr val="F79646">
                    <a:lumMod val="75000"/>
                  </a:srgbClr>
                </a:solidFill>
                <a:ea typeface="+mn-ea"/>
              </a:rPr>
              <a:t> </a:t>
            </a:r>
            <a:r>
              <a:rPr lang="en-US" sz="1600" b="1" dirty="0" err="1" smtClean="0">
                <a:solidFill>
                  <a:srgbClr val="F79646">
                    <a:lumMod val="75000"/>
                  </a:srgbClr>
                </a:solidFill>
                <a:ea typeface="+mn-ea"/>
              </a:rPr>
              <a:t>amplificazione</a:t>
            </a:r>
            <a:r>
              <a:rPr lang="en-US" sz="1600" b="1" dirty="0" smtClean="0">
                <a:solidFill>
                  <a:srgbClr val="F79646">
                    <a:lumMod val="75000"/>
                  </a:srgbClr>
                </a:solidFill>
                <a:ea typeface="+mn-ea"/>
              </a:rPr>
              <a:t> </a:t>
            </a:r>
            <a:r>
              <a:rPr lang="en-US" sz="1600" b="1" dirty="0" err="1" smtClean="0">
                <a:solidFill>
                  <a:srgbClr val="F79646">
                    <a:lumMod val="75000"/>
                  </a:srgbClr>
                </a:solidFill>
                <a:ea typeface="+mn-ea"/>
              </a:rPr>
              <a:t>che</a:t>
            </a:r>
            <a:r>
              <a:rPr lang="en-US" sz="1600" b="1" dirty="0" smtClean="0">
                <a:solidFill>
                  <a:srgbClr val="F79646">
                    <a:lumMod val="75000"/>
                  </a:srgbClr>
                </a:solidFill>
                <a:ea typeface="+mn-ea"/>
              </a:rPr>
              <a:t> </a:t>
            </a:r>
            <a:r>
              <a:rPr lang="en-US" sz="1600" b="1" dirty="0" err="1" smtClean="0">
                <a:solidFill>
                  <a:srgbClr val="F79646">
                    <a:lumMod val="75000"/>
                  </a:srgbClr>
                </a:solidFill>
                <a:ea typeface="+mn-ea"/>
              </a:rPr>
              <a:t>permettono</a:t>
            </a:r>
            <a:r>
              <a:rPr lang="en-US" sz="1600" b="1" dirty="0" smtClean="0">
                <a:solidFill>
                  <a:srgbClr val="F79646">
                    <a:lumMod val="75000"/>
                  </a:srgbClr>
                </a:solidFill>
                <a:ea typeface="+mn-ea"/>
              </a:rPr>
              <a:t> di </a:t>
            </a:r>
            <a:r>
              <a:rPr lang="en-US" sz="1600" b="1" dirty="0" err="1" smtClean="0">
                <a:solidFill>
                  <a:srgbClr val="F79646">
                    <a:lumMod val="75000"/>
                  </a:srgbClr>
                </a:solidFill>
                <a:ea typeface="+mn-ea"/>
              </a:rPr>
              <a:t>misurare</a:t>
            </a:r>
            <a:r>
              <a:rPr lang="en-US" sz="1600" b="1" dirty="0" smtClean="0">
                <a:solidFill>
                  <a:srgbClr val="F79646">
                    <a:lumMod val="75000"/>
                  </a:srgbClr>
                </a:solidFill>
                <a:ea typeface="+mn-ea"/>
              </a:rPr>
              <a:t> al </a:t>
            </a:r>
            <a:r>
              <a:rPr lang="en-US" sz="1600" b="1" dirty="0" err="1" smtClean="0">
                <a:solidFill>
                  <a:srgbClr val="F79646">
                    <a:lumMod val="75000"/>
                  </a:srgbClr>
                </a:solidFill>
                <a:ea typeface="+mn-ea"/>
              </a:rPr>
              <a:t>passaggio</a:t>
            </a:r>
            <a:r>
              <a:rPr lang="en-US" sz="1600" b="1" dirty="0" smtClean="0">
                <a:solidFill>
                  <a:srgbClr val="F79646">
                    <a:lumMod val="75000"/>
                  </a:srgbClr>
                </a:solidFill>
                <a:ea typeface="+mn-ea"/>
              </a:rPr>
              <a:t> di </a:t>
            </a:r>
            <a:r>
              <a:rPr lang="en-US" sz="1600" b="1" dirty="0" err="1" smtClean="0">
                <a:solidFill>
                  <a:srgbClr val="F79646">
                    <a:lumMod val="75000"/>
                  </a:srgbClr>
                </a:solidFill>
                <a:ea typeface="+mn-ea"/>
              </a:rPr>
              <a:t>una</a:t>
            </a:r>
            <a:r>
              <a:rPr lang="en-US" sz="1600" b="1" dirty="0" smtClean="0">
                <a:solidFill>
                  <a:srgbClr val="F79646">
                    <a:lumMod val="75000"/>
                  </a:srgbClr>
                </a:solidFill>
                <a:ea typeface="+mn-ea"/>
              </a:rPr>
              <a:t> </a:t>
            </a:r>
            <a:r>
              <a:rPr lang="en-US" sz="1600" b="1" dirty="0" err="1" smtClean="0">
                <a:solidFill>
                  <a:srgbClr val="F79646">
                    <a:lumMod val="75000"/>
                  </a:srgbClr>
                </a:solidFill>
                <a:ea typeface="+mn-ea"/>
              </a:rPr>
              <a:t>particella</a:t>
            </a:r>
            <a:r>
              <a:rPr lang="en-US" sz="1600" b="1" dirty="0" smtClean="0">
                <a:solidFill>
                  <a:srgbClr val="F79646">
                    <a:lumMod val="75000"/>
                  </a:srgbClr>
                </a:solidFill>
                <a:ea typeface="+mn-ea"/>
              </a:rPr>
              <a:t> </a:t>
            </a:r>
            <a:r>
              <a:rPr lang="en-US" sz="1600" b="1" dirty="0" err="1" smtClean="0">
                <a:solidFill>
                  <a:srgbClr val="F79646">
                    <a:lumMod val="75000"/>
                  </a:srgbClr>
                </a:solidFill>
                <a:ea typeface="+mn-ea"/>
              </a:rPr>
              <a:t>carica</a:t>
            </a:r>
            <a:r>
              <a:rPr lang="en-US" sz="1600" b="1" dirty="0" smtClean="0">
                <a:solidFill>
                  <a:srgbClr val="F79646">
                    <a:lumMod val="75000"/>
                  </a:srgbClr>
                </a:solidFill>
                <a:ea typeface="+mn-ea"/>
              </a:rPr>
              <a:t> </a:t>
            </a:r>
            <a:r>
              <a:rPr lang="en-US" sz="1600" b="1" dirty="0">
                <a:solidFill>
                  <a:srgbClr val="F79646">
                    <a:lumMod val="75000"/>
                  </a:srgbClr>
                </a:solidFill>
                <a:ea typeface="+mn-ea"/>
              </a:rPr>
              <a:t>non solo la </a:t>
            </a:r>
            <a:r>
              <a:rPr lang="en-US" sz="1600" b="1" dirty="0" err="1">
                <a:solidFill>
                  <a:srgbClr val="F79646">
                    <a:lumMod val="75000"/>
                  </a:srgbClr>
                </a:solidFill>
                <a:ea typeface="+mn-ea"/>
              </a:rPr>
              <a:t>posizione</a:t>
            </a:r>
            <a:r>
              <a:rPr lang="en-US" sz="1600" b="1" dirty="0">
                <a:solidFill>
                  <a:srgbClr val="F79646">
                    <a:lumMod val="75000"/>
                  </a:srgbClr>
                </a:solidFill>
                <a:ea typeface="+mn-ea"/>
              </a:rPr>
              <a:t> </a:t>
            </a:r>
            <a:r>
              <a:rPr lang="en-US" sz="1600" b="1" dirty="0" smtClean="0">
                <a:solidFill>
                  <a:srgbClr val="F79646">
                    <a:lumMod val="75000"/>
                  </a:srgbClr>
                </a:solidFill>
                <a:ea typeface="+mn-ea"/>
              </a:rPr>
              <a:t>ma </a:t>
            </a:r>
            <a:r>
              <a:rPr lang="en-US" sz="1600" b="1" dirty="0" err="1" smtClean="0">
                <a:solidFill>
                  <a:srgbClr val="F79646">
                    <a:lumMod val="75000"/>
                  </a:srgbClr>
                </a:solidFill>
                <a:ea typeface="+mn-ea"/>
              </a:rPr>
              <a:t>anche</a:t>
            </a:r>
            <a:r>
              <a:rPr lang="en-US" sz="1600" b="1" dirty="0" smtClean="0">
                <a:solidFill>
                  <a:srgbClr val="F79646">
                    <a:lumMod val="75000"/>
                  </a:srgbClr>
                </a:solidFill>
                <a:ea typeface="+mn-ea"/>
              </a:rPr>
              <a:t> </a:t>
            </a:r>
            <a:r>
              <a:rPr lang="en-US" sz="1600" b="1" dirty="0" err="1" smtClean="0">
                <a:solidFill>
                  <a:srgbClr val="F79646">
                    <a:lumMod val="75000"/>
                  </a:srgbClr>
                </a:solidFill>
                <a:ea typeface="+mn-ea"/>
              </a:rPr>
              <a:t>l’energia</a:t>
            </a:r>
            <a:r>
              <a:rPr lang="en-US" sz="1600" b="1" dirty="0" smtClean="0">
                <a:solidFill>
                  <a:srgbClr val="F79646">
                    <a:lumMod val="75000"/>
                  </a:srgbClr>
                </a:solidFill>
                <a:ea typeface="+mn-ea"/>
              </a:rPr>
              <a:t> </a:t>
            </a:r>
            <a:r>
              <a:rPr lang="en-US" sz="1600" b="1" dirty="0" err="1" smtClean="0">
                <a:solidFill>
                  <a:srgbClr val="F79646">
                    <a:lumMod val="75000"/>
                  </a:srgbClr>
                </a:solidFill>
                <a:ea typeface="+mn-ea"/>
              </a:rPr>
              <a:t>depositata</a:t>
            </a:r>
            <a:r>
              <a:rPr lang="en-US" sz="1600" b="1" dirty="0" smtClean="0">
                <a:solidFill>
                  <a:srgbClr val="F79646">
                    <a:lumMod val="75000"/>
                  </a:srgbClr>
                </a:solidFill>
                <a:ea typeface="+mn-ea"/>
              </a:rPr>
              <a:t> </a:t>
            </a:r>
            <a:r>
              <a:rPr lang="en-US" sz="1600" b="1" dirty="0" err="1" smtClean="0">
                <a:solidFill>
                  <a:srgbClr val="F79646">
                    <a:lumMod val="75000"/>
                  </a:srgbClr>
                </a:solidFill>
                <a:ea typeface="+mn-ea"/>
              </a:rPr>
              <a:t>nel</a:t>
            </a:r>
            <a:r>
              <a:rPr lang="en-US" sz="1600" b="1" dirty="0" smtClean="0">
                <a:solidFill>
                  <a:srgbClr val="F79646">
                    <a:lumMod val="75000"/>
                  </a:srgbClr>
                </a:solidFill>
                <a:ea typeface="+mn-ea"/>
              </a:rPr>
              <a:t> gas.</a:t>
            </a:r>
          </a:p>
          <a:p>
            <a:pPr fontAlgn="auto">
              <a:spcBef>
                <a:spcPts val="0"/>
              </a:spcBef>
              <a:spcAft>
                <a:spcPts val="0"/>
              </a:spcAft>
            </a:pPr>
            <a:r>
              <a:rPr lang="en-US" sz="1600" b="1" dirty="0" smtClean="0">
                <a:solidFill>
                  <a:srgbClr val="292C93"/>
                </a:solidFill>
                <a:ea typeface="+mn-ea"/>
              </a:rPr>
              <a:t>Il </a:t>
            </a:r>
            <a:r>
              <a:rPr lang="en-US" sz="1600" b="1" dirty="0" err="1" smtClean="0">
                <a:solidFill>
                  <a:srgbClr val="292C93"/>
                </a:solidFill>
                <a:ea typeface="+mn-ea"/>
              </a:rPr>
              <a:t>rivelatore</a:t>
            </a:r>
            <a:r>
              <a:rPr lang="en-US" sz="1600" b="1" dirty="0" smtClean="0">
                <a:solidFill>
                  <a:srgbClr val="292C93"/>
                </a:solidFill>
                <a:ea typeface="+mn-ea"/>
              </a:rPr>
              <a:t> a gas </a:t>
            </a:r>
            <a:r>
              <a:rPr lang="en-US" sz="1600" b="1" dirty="0" err="1" smtClean="0">
                <a:solidFill>
                  <a:srgbClr val="292C93"/>
                </a:solidFill>
                <a:ea typeface="+mn-ea"/>
              </a:rPr>
              <a:t>che</a:t>
            </a:r>
            <a:r>
              <a:rPr lang="en-US" sz="1600" b="1" dirty="0" smtClean="0">
                <a:solidFill>
                  <a:srgbClr val="292C93"/>
                </a:solidFill>
                <a:ea typeface="+mn-ea"/>
              </a:rPr>
              <a:t> </a:t>
            </a:r>
            <a:r>
              <a:rPr lang="en-US" sz="1600" b="1" dirty="0" err="1" smtClean="0">
                <a:solidFill>
                  <a:srgbClr val="292C93"/>
                </a:solidFill>
                <a:ea typeface="+mn-ea"/>
              </a:rPr>
              <a:t>descrive</a:t>
            </a:r>
            <a:r>
              <a:rPr lang="en-US" sz="1600" b="1" dirty="0" smtClean="0">
                <a:solidFill>
                  <a:srgbClr val="292C93"/>
                </a:solidFill>
                <a:ea typeface="+mn-ea"/>
              </a:rPr>
              <a:t> in </a:t>
            </a:r>
            <a:r>
              <a:rPr lang="en-US" sz="1600" b="1" dirty="0" err="1" smtClean="0">
                <a:solidFill>
                  <a:srgbClr val="292C93"/>
                </a:solidFill>
                <a:ea typeface="+mn-ea"/>
              </a:rPr>
              <a:t>questo</a:t>
            </a:r>
            <a:r>
              <a:rPr lang="en-US" sz="1600" b="1" dirty="0" smtClean="0">
                <a:solidFill>
                  <a:srgbClr val="292C93"/>
                </a:solidFill>
                <a:ea typeface="+mn-ea"/>
              </a:rPr>
              <a:t> </a:t>
            </a:r>
            <a:r>
              <a:rPr lang="en-US" sz="1600" b="1" dirty="0" err="1" smtClean="0">
                <a:solidFill>
                  <a:srgbClr val="292C93"/>
                </a:solidFill>
                <a:ea typeface="+mn-ea"/>
              </a:rPr>
              <a:t>articolo</a:t>
            </a:r>
            <a:r>
              <a:rPr lang="en-US" sz="1600" b="1" dirty="0" smtClean="0">
                <a:solidFill>
                  <a:srgbClr val="292C93"/>
                </a:solidFill>
                <a:ea typeface="+mn-ea"/>
              </a:rPr>
              <a:t> non è molto </a:t>
            </a:r>
            <a:r>
              <a:rPr lang="en-US" sz="1600" b="1" dirty="0" err="1" smtClean="0">
                <a:solidFill>
                  <a:srgbClr val="292C93"/>
                </a:solidFill>
                <a:ea typeface="+mn-ea"/>
              </a:rPr>
              <a:t>diverso</a:t>
            </a:r>
            <a:r>
              <a:rPr lang="en-US" sz="1600" b="1" dirty="0" smtClean="0">
                <a:solidFill>
                  <a:srgbClr val="292C93"/>
                </a:solidFill>
                <a:ea typeface="+mn-ea"/>
              </a:rPr>
              <a:t> </a:t>
            </a:r>
            <a:r>
              <a:rPr lang="en-US" sz="1600" b="1" dirty="0" err="1" smtClean="0">
                <a:solidFill>
                  <a:srgbClr val="292C93"/>
                </a:solidFill>
                <a:ea typeface="+mn-ea"/>
              </a:rPr>
              <a:t>dai</a:t>
            </a:r>
            <a:r>
              <a:rPr lang="en-US" sz="1600" b="1" dirty="0" smtClean="0">
                <a:solidFill>
                  <a:srgbClr val="292C93"/>
                </a:solidFill>
                <a:ea typeface="+mn-ea"/>
              </a:rPr>
              <a:t> </a:t>
            </a:r>
            <a:r>
              <a:rPr lang="en-US" sz="1600" b="1" dirty="0" err="1" smtClean="0">
                <a:solidFill>
                  <a:srgbClr val="292C93"/>
                </a:solidFill>
                <a:ea typeface="+mn-ea"/>
              </a:rPr>
              <a:t>moderni</a:t>
            </a:r>
            <a:r>
              <a:rPr lang="en-US" sz="1600" b="1" dirty="0" smtClean="0">
                <a:solidFill>
                  <a:srgbClr val="292C93"/>
                </a:solidFill>
                <a:ea typeface="+mn-ea"/>
              </a:rPr>
              <a:t> </a:t>
            </a:r>
            <a:r>
              <a:rPr lang="en-US" sz="1600" b="1" dirty="0" err="1" smtClean="0">
                <a:solidFill>
                  <a:srgbClr val="292C93"/>
                </a:solidFill>
                <a:ea typeface="+mn-ea"/>
              </a:rPr>
              <a:t>rivelatori</a:t>
            </a:r>
            <a:r>
              <a:rPr lang="en-US" sz="1600" b="1" dirty="0" smtClean="0">
                <a:solidFill>
                  <a:srgbClr val="292C93"/>
                </a:solidFill>
                <a:ea typeface="+mn-ea"/>
              </a:rPr>
              <a:t> a gas </a:t>
            </a:r>
            <a:r>
              <a:rPr lang="en-US" sz="1600" b="1" dirty="0" err="1" smtClean="0">
                <a:solidFill>
                  <a:srgbClr val="292C93"/>
                </a:solidFill>
                <a:ea typeface="+mn-ea"/>
              </a:rPr>
              <a:t>che</a:t>
            </a:r>
            <a:r>
              <a:rPr lang="en-US" sz="1600" b="1" dirty="0" smtClean="0">
                <a:solidFill>
                  <a:srgbClr val="292C93"/>
                </a:solidFill>
                <a:ea typeface="+mn-ea"/>
              </a:rPr>
              <a:t> </a:t>
            </a:r>
            <a:r>
              <a:rPr lang="en-US" sz="1600" b="1" dirty="0" err="1" smtClean="0">
                <a:solidFill>
                  <a:srgbClr val="292C93"/>
                </a:solidFill>
                <a:ea typeface="+mn-ea"/>
              </a:rPr>
              <a:t>si</a:t>
            </a:r>
            <a:r>
              <a:rPr lang="en-US" sz="1600" b="1" dirty="0" smtClean="0">
                <a:solidFill>
                  <a:srgbClr val="292C93"/>
                </a:solidFill>
                <a:ea typeface="+mn-ea"/>
              </a:rPr>
              <a:t> </a:t>
            </a:r>
            <a:r>
              <a:rPr lang="en-US" sz="1600" b="1" dirty="0" err="1" smtClean="0">
                <a:solidFill>
                  <a:srgbClr val="292C93"/>
                </a:solidFill>
                <a:ea typeface="+mn-ea"/>
              </a:rPr>
              <a:t>usano</a:t>
            </a:r>
            <a:r>
              <a:rPr lang="en-US" sz="1600" b="1" dirty="0" smtClean="0">
                <a:solidFill>
                  <a:srgbClr val="292C93"/>
                </a:solidFill>
                <a:ea typeface="+mn-ea"/>
              </a:rPr>
              <a:t> </a:t>
            </a:r>
            <a:r>
              <a:rPr lang="en-US" sz="1600" b="1" dirty="0" err="1" smtClean="0">
                <a:solidFill>
                  <a:srgbClr val="292C93"/>
                </a:solidFill>
                <a:ea typeface="+mn-ea"/>
              </a:rPr>
              <a:t>oggi</a:t>
            </a:r>
            <a:r>
              <a:rPr lang="en-US" sz="1600" b="1" dirty="0" smtClean="0">
                <a:solidFill>
                  <a:srgbClr val="292C93"/>
                </a:solidFill>
                <a:ea typeface="+mn-ea"/>
              </a:rPr>
              <a:t>.</a:t>
            </a:r>
            <a:r>
              <a:rPr lang="en-US" sz="1600" b="1" dirty="0" smtClean="0">
                <a:solidFill>
                  <a:srgbClr val="F79646">
                    <a:lumMod val="75000"/>
                  </a:srgbClr>
                </a:solidFill>
                <a:ea typeface="+mn-ea"/>
              </a:rPr>
              <a:t> </a:t>
            </a:r>
          </a:p>
          <a:p>
            <a:pPr marL="285750" indent="-285750" fontAlgn="auto">
              <a:spcBef>
                <a:spcPts val="0"/>
              </a:spcBef>
              <a:spcAft>
                <a:spcPts val="0"/>
              </a:spcAft>
              <a:buFont typeface="Wingdings" charset="2"/>
              <a:buChar char="Ø"/>
            </a:pPr>
            <a:r>
              <a:rPr lang="en-US" sz="1600" b="1" dirty="0" err="1" smtClean="0">
                <a:solidFill>
                  <a:srgbClr val="F79646">
                    <a:lumMod val="75000"/>
                  </a:srgbClr>
                </a:solidFill>
                <a:ea typeface="+mn-ea"/>
              </a:rPr>
              <a:t>fili</a:t>
            </a:r>
            <a:r>
              <a:rPr lang="en-US" sz="1600" b="1" dirty="0" smtClean="0">
                <a:solidFill>
                  <a:srgbClr val="F79646">
                    <a:lumMod val="75000"/>
                  </a:srgbClr>
                </a:solidFill>
                <a:ea typeface="+mn-ea"/>
              </a:rPr>
              <a:t> di </a:t>
            </a:r>
            <a:r>
              <a:rPr lang="en-US" sz="1600" b="1" dirty="0" err="1" smtClean="0">
                <a:solidFill>
                  <a:srgbClr val="F79646">
                    <a:lumMod val="75000"/>
                  </a:srgbClr>
                </a:solidFill>
                <a:ea typeface="+mn-ea"/>
              </a:rPr>
              <a:t>tungsteno</a:t>
            </a:r>
            <a:r>
              <a:rPr lang="en-US" sz="1600" b="1" dirty="0" smtClean="0">
                <a:solidFill>
                  <a:srgbClr val="F79646">
                    <a:lumMod val="75000"/>
                  </a:srgbClr>
                </a:solidFill>
                <a:ea typeface="+mn-ea"/>
              </a:rPr>
              <a:t> di 50-100 </a:t>
            </a:r>
            <a:r>
              <a:rPr lang="en-US" sz="1600" b="1" dirty="0" smtClean="0">
                <a:solidFill>
                  <a:srgbClr val="F79646">
                    <a:lumMod val="75000"/>
                  </a:srgbClr>
                </a:solidFill>
                <a:latin typeface="Symbol" pitchFamily="18" charset="2"/>
                <a:ea typeface="+mn-ea"/>
              </a:rPr>
              <a:t>m</a:t>
            </a:r>
            <a:r>
              <a:rPr lang="en-US" sz="1600" b="1" dirty="0" smtClean="0">
                <a:solidFill>
                  <a:srgbClr val="F79646">
                    <a:lumMod val="75000"/>
                  </a:srgbClr>
                </a:solidFill>
                <a:ea typeface="+mn-ea"/>
              </a:rPr>
              <a:t>m di </a:t>
            </a:r>
            <a:r>
              <a:rPr lang="en-US" sz="1600" b="1" dirty="0" err="1" smtClean="0">
                <a:solidFill>
                  <a:srgbClr val="F79646">
                    <a:lumMod val="75000"/>
                  </a:srgbClr>
                </a:solidFill>
                <a:ea typeface="+mn-ea"/>
              </a:rPr>
              <a:t>diametro</a:t>
            </a:r>
            <a:r>
              <a:rPr lang="en-US" sz="1600" b="1" dirty="0" smtClean="0">
                <a:solidFill>
                  <a:srgbClr val="F79646">
                    <a:lumMod val="75000"/>
                  </a:srgbClr>
                </a:solidFill>
                <a:ea typeface="+mn-ea"/>
              </a:rPr>
              <a:t> </a:t>
            </a:r>
            <a:endParaRPr lang="en-US" sz="1600" b="1" dirty="0">
              <a:solidFill>
                <a:srgbClr val="F79646">
                  <a:lumMod val="75000"/>
                </a:srgbClr>
              </a:solidFill>
              <a:ea typeface="+mn-ea"/>
            </a:endParaRPr>
          </a:p>
          <a:p>
            <a:pPr marL="285750" indent="-285750" fontAlgn="auto">
              <a:spcBef>
                <a:spcPts val="0"/>
              </a:spcBef>
              <a:spcAft>
                <a:spcPts val="0"/>
              </a:spcAft>
              <a:buFont typeface="Wingdings" charset="2"/>
              <a:buChar char="Ø"/>
            </a:pPr>
            <a:r>
              <a:rPr lang="en-US" sz="1600" b="1" dirty="0" err="1" smtClean="0">
                <a:solidFill>
                  <a:srgbClr val="F79646">
                    <a:lumMod val="75000"/>
                  </a:srgbClr>
                </a:solidFill>
                <a:ea typeface="+mn-ea"/>
              </a:rPr>
              <a:t>tubi</a:t>
            </a:r>
            <a:r>
              <a:rPr lang="en-US" sz="1600" b="1" dirty="0" smtClean="0">
                <a:solidFill>
                  <a:srgbClr val="F79646">
                    <a:lumMod val="75000"/>
                  </a:srgbClr>
                </a:solidFill>
                <a:ea typeface="+mn-ea"/>
              </a:rPr>
              <a:t> </a:t>
            </a:r>
            <a:r>
              <a:rPr lang="en-US" sz="1600" b="1" dirty="0" err="1" smtClean="0">
                <a:solidFill>
                  <a:srgbClr val="F79646">
                    <a:lumMod val="75000"/>
                  </a:srgbClr>
                </a:solidFill>
                <a:ea typeface="+mn-ea"/>
              </a:rPr>
              <a:t>catodici</a:t>
            </a:r>
            <a:r>
              <a:rPr lang="en-US" sz="1600" b="1" dirty="0" smtClean="0">
                <a:solidFill>
                  <a:srgbClr val="F79646">
                    <a:lumMod val="75000"/>
                  </a:srgbClr>
                </a:solidFill>
                <a:ea typeface="+mn-ea"/>
              </a:rPr>
              <a:t> con </a:t>
            </a:r>
            <a:r>
              <a:rPr lang="en-US" sz="1600" b="1" dirty="0" err="1" smtClean="0">
                <a:solidFill>
                  <a:srgbClr val="F79646">
                    <a:lumMod val="75000"/>
                  </a:srgbClr>
                </a:solidFill>
                <a:ea typeface="+mn-ea"/>
              </a:rPr>
              <a:t>diametri</a:t>
            </a:r>
            <a:r>
              <a:rPr lang="en-US" sz="1600" b="1" dirty="0" smtClean="0">
                <a:solidFill>
                  <a:srgbClr val="F79646">
                    <a:lumMod val="75000"/>
                  </a:srgbClr>
                </a:solidFill>
                <a:ea typeface="+mn-ea"/>
              </a:rPr>
              <a:t> da 0.2 </a:t>
            </a:r>
            <a:r>
              <a:rPr lang="en-US" sz="1600" b="1" dirty="0" err="1" smtClean="0">
                <a:solidFill>
                  <a:srgbClr val="F79646">
                    <a:lumMod val="75000"/>
                  </a:srgbClr>
                </a:solidFill>
                <a:ea typeface="+mn-ea"/>
              </a:rPr>
              <a:t>fino</a:t>
            </a:r>
            <a:r>
              <a:rPr lang="en-US" sz="1600" b="1" dirty="0" smtClean="0">
                <a:solidFill>
                  <a:srgbClr val="F79646">
                    <a:lumMod val="75000"/>
                  </a:srgbClr>
                </a:solidFill>
                <a:ea typeface="+mn-ea"/>
              </a:rPr>
              <a:t> a 5 cm di </a:t>
            </a:r>
            <a:r>
              <a:rPr lang="en-US" sz="1600" b="1" dirty="0" err="1" smtClean="0">
                <a:solidFill>
                  <a:srgbClr val="F79646">
                    <a:lumMod val="75000"/>
                  </a:srgbClr>
                </a:solidFill>
                <a:ea typeface="+mn-ea"/>
              </a:rPr>
              <a:t>diametro</a:t>
            </a:r>
            <a:endParaRPr lang="en-US" sz="1600" b="1" dirty="0">
              <a:solidFill>
                <a:srgbClr val="F79646">
                  <a:lumMod val="75000"/>
                </a:srgbClr>
              </a:solidFill>
              <a:ea typeface="+mn-ea"/>
            </a:endParaRPr>
          </a:p>
          <a:p>
            <a:pPr marL="285750" indent="-285750" fontAlgn="auto">
              <a:spcBef>
                <a:spcPts val="0"/>
              </a:spcBef>
              <a:spcAft>
                <a:spcPts val="0"/>
              </a:spcAft>
              <a:buFont typeface="Wingdings" charset="2"/>
              <a:buChar char="Ø"/>
            </a:pPr>
            <a:r>
              <a:rPr lang="en-US" sz="1600" b="1" dirty="0" err="1" smtClean="0">
                <a:solidFill>
                  <a:srgbClr val="F79646">
                    <a:lumMod val="75000"/>
                  </a:srgbClr>
                </a:solidFill>
                <a:ea typeface="+mn-ea"/>
              </a:rPr>
              <a:t>riempiti</a:t>
            </a:r>
            <a:r>
              <a:rPr lang="en-US" sz="1600" b="1" dirty="0" smtClean="0">
                <a:solidFill>
                  <a:srgbClr val="F79646">
                    <a:lumMod val="75000"/>
                  </a:srgbClr>
                </a:solidFill>
                <a:ea typeface="+mn-ea"/>
              </a:rPr>
              <a:t> con Argon (o Xenon) + 20% CH4 per </a:t>
            </a:r>
            <a:r>
              <a:rPr lang="en-US" sz="1600" b="1" dirty="0" err="1" smtClean="0">
                <a:solidFill>
                  <a:srgbClr val="F79646">
                    <a:lumMod val="75000"/>
                  </a:srgbClr>
                </a:solidFill>
                <a:ea typeface="+mn-ea"/>
              </a:rPr>
              <a:t>limitare</a:t>
            </a:r>
            <a:r>
              <a:rPr lang="en-US" sz="1600" b="1" dirty="0" smtClean="0">
                <a:solidFill>
                  <a:srgbClr val="F79646">
                    <a:lumMod val="75000"/>
                  </a:srgbClr>
                </a:solidFill>
                <a:ea typeface="+mn-ea"/>
              </a:rPr>
              <a:t> la </a:t>
            </a:r>
            <a:r>
              <a:rPr lang="en-US" sz="1600" b="1" dirty="0" err="1" smtClean="0">
                <a:solidFill>
                  <a:srgbClr val="F79646">
                    <a:lumMod val="75000"/>
                  </a:srgbClr>
                </a:solidFill>
                <a:ea typeface="+mn-ea"/>
              </a:rPr>
              <a:t>scarica</a:t>
            </a:r>
            <a:endParaRPr lang="en-US" sz="1600" b="1" dirty="0" smtClean="0">
              <a:solidFill>
                <a:srgbClr val="F79646">
                  <a:lumMod val="75000"/>
                </a:srgbClr>
              </a:solidFill>
              <a:ea typeface="+mn-ea"/>
            </a:endParaRPr>
          </a:p>
          <a:p>
            <a:pPr marL="285750" indent="-285750" fontAlgn="auto">
              <a:spcBef>
                <a:spcPts val="0"/>
              </a:spcBef>
              <a:spcAft>
                <a:spcPts val="0"/>
              </a:spcAft>
              <a:buFont typeface="Wingdings" charset="2"/>
              <a:buChar char="Ø"/>
            </a:pPr>
            <a:r>
              <a:rPr lang="en-US" sz="1600" b="1" dirty="0" err="1">
                <a:solidFill>
                  <a:srgbClr val="F79646">
                    <a:lumMod val="75000"/>
                  </a:srgbClr>
                </a:solidFill>
                <a:ea typeface="+mn-ea"/>
              </a:rPr>
              <a:t>a</a:t>
            </a:r>
            <a:r>
              <a:rPr lang="en-US" sz="1600" b="1" dirty="0" err="1" smtClean="0">
                <a:solidFill>
                  <a:srgbClr val="F79646">
                    <a:lumMod val="75000"/>
                  </a:srgbClr>
                </a:solidFill>
                <a:ea typeface="+mn-ea"/>
              </a:rPr>
              <a:t>limentati</a:t>
            </a:r>
            <a:r>
              <a:rPr lang="en-US" sz="1600" b="1" dirty="0" smtClean="0">
                <a:solidFill>
                  <a:srgbClr val="F79646">
                    <a:lumMod val="75000"/>
                  </a:srgbClr>
                </a:solidFill>
                <a:ea typeface="+mn-ea"/>
              </a:rPr>
              <a:t> con </a:t>
            </a:r>
            <a:r>
              <a:rPr lang="en-US" sz="1600" b="1" dirty="0" err="1" smtClean="0">
                <a:solidFill>
                  <a:srgbClr val="F79646">
                    <a:lumMod val="75000"/>
                  </a:srgbClr>
                </a:solidFill>
                <a:ea typeface="+mn-ea"/>
              </a:rPr>
              <a:t>tensioni</a:t>
            </a:r>
            <a:r>
              <a:rPr lang="en-US" sz="1600" b="1" dirty="0" smtClean="0">
                <a:solidFill>
                  <a:srgbClr val="F79646">
                    <a:lumMod val="75000"/>
                  </a:srgbClr>
                </a:solidFill>
                <a:ea typeface="+mn-ea"/>
              </a:rPr>
              <a:t> di 2-3 KV…. </a:t>
            </a:r>
          </a:p>
        </p:txBody>
      </p:sp>
      <p:pic>
        <p:nvPicPr>
          <p:cNvPr id="4" name="Picture 2" descr="Untitled1"/>
          <p:cNvPicPr>
            <a:picLocks noChangeAspect="1" noChangeArrowheads="1"/>
          </p:cNvPicPr>
          <p:nvPr/>
        </p:nvPicPr>
        <p:blipFill>
          <a:blip r:embed="rId2" cstate="print"/>
          <a:srcRect/>
          <a:stretch>
            <a:fillRect/>
          </a:stretch>
        </p:blipFill>
        <p:spPr bwMode="auto">
          <a:xfrm>
            <a:off x="6629400" y="4876800"/>
            <a:ext cx="1096963" cy="1196417"/>
          </a:xfrm>
          <a:prstGeom prst="rect">
            <a:avLst/>
          </a:prstGeom>
          <a:noFill/>
          <a:ln w="9525">
            <a:no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7995976" y="4953000"/>
            <a:ext cx="919424" cy="1030288"/>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5162202" y="4800601"/>
            <a:ext cx="1133745" cy="1600200"/>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609600" y="4648200"/>
            <a:ext cx="834819" cy="1752600"/>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1752600" y="4800600"/>
            <a:ext cx="2492433" cy="1490041"/>
          </a:xfrm>
          <a:prstGeom prst="rect">
            <a:avLst/>
          </a:prstGeom>
          <a:noFill/>
          <a:ln w="9525">
            <a:noFill/>
            <a:miter lim="800000"/>
            <a:headEnd/>
            <a:tailEnd/>
          </a:ln>
        </p:spPr>
      </p:pic>
      <p:sp>
        <p:nvSpPr>
          <p:cNvPr id="18" name="TextBox 17"/>
          <p:cNvSpPr txBox="1"/>
          <p:nvPr/>
        </p:nvSpPr>
        <p:spPr>
          <a:xfrm>
            <a:off x="533400" y="6477000"/>
            <a:ext cx="3581400" cy="276999"/>
          </a:xfrm>
          <a:prstGeom prst="rect">
            <a:avLst/>
          </a:prstGeom>
          <a:solidFill>
            <a:schemeClr val="tx1"/>
          </a:solidFill>
        </p:spPr>
        <p:txBody>
          <a:bodyPr wrap="square" rtlCol="0">
            <a:spAutoFit/>
          </a:bodyPr>
          <a:lstStyle/>
          <a:p>
            <a:pPr fontAlgn="auto">
              <a:spcBef>
                <a:spcPts val="0"/>
              </a:spcBef>
              <a:spcAft>
                <a:spcPts val="0"/>
              </a:spcAft>
            </a:pPr>
            <a:r>
              <a:rPr lang="en-US" sz="1200" b="1" dirty="0" err="1" smtClean="0">
                <a:solidFill>
                  <a:prstClr val="white"/>
                </a:solidFill>
                <a:ea typeface="+mn-ea"/>
              </a:rPr>
              <a:t>Tubi</a:t>
            </a:r>
            <a:r>
              <a:rPr lang="en-US" sz="1200" b="1" dirty="0" smtClean="0">
                <a:solidFill>
                  <a:prstClr val="white"/>
                </a:solidFill>
                <a:ea typeface="+mn-ea"/>
              </a:rPr>
              <a:t> </a:t>
            </a:r>
            <a:r>
              <a:rPr lang="en-US" sz="1200" b="1" dirty="0" err="1" smtClean="0">
                <a:solidFill>
                  <a:prstClr val="white"/>
                </a:solidFill>
                <a:ea typeface="+mn-ea"/>
              </a:rPr>
              <a:t>proporzionali</a:t>
            </a:r>
            <a:r>
              <a:rPr lang="en-US" sz="1200" b="1" dirty="0" smtClean="0">
                <a:solidFill>
                  <a:prstClr val="white"/>
                </a:solidFill>
                <a:ea typeface="+mn-ea"/>
              </a:rPr>
              <a:t> a gas </a:t>
            </a:r>
            <a:r>
              <a:rPr lang="en-US" sz="1200" b="1" dirty="0" err="1" smtClean="0">
                <a:solidFill>
                  <a:prstClr val="white"/>
                </a:solidFill>
                <a:ea typeface="+mn-ea"/>
              </a:rPr>
              <a:t>usati</a:t>
            </a:r>
            <a:r>
              <a:rPr lang="en-US" sz="1200" b="1" dirty="0" smtClean="0">
                <a:solidFill>
                  <a:prstClr val="white"/>
                </a:solidFill>
                <a:ea typeface="+mn-ea"/>
              </a:rPr>
              <a:t> da Pontecorvo </a:t>
            </a:r>
            <a:endParaRPr lang="en-US" sz="1200" b="1" dirty="0">
              <a:solidFill>
                <a:prstClr val="white"/>
              </a:solidFill>
              <a:ea typeface="+mn-ea"/>
            </a:endParaRPr>
          </a:p>
        </p:txBody>
      </p:sp>
      <p:sp>
        <p:nvSpPr>
          <p:cNvPr id="19" name="TextBox 18"/>
          <p:cNvSpPr txBox="1"/>
          <p:nvPr/>
        </p:nvSpPr>
        <p:spPr>
          <a:xfrm>
            <a:off x="5105400" y="6477000"/>
            <a:ext cx="3962400" cy="276999"/>
          </a:xfrm>
          <a:prstGeom prst="rect">
            <a:avLst/>
          </a:prstGeom>
          <a:solidFill>
            <a:schemeClr val="tx1"/>
          </a:solidFill>
        </p:spPr>
        <p:txBody>
          <a:bodyPr wrap="square" rtlCol="0">
            <a:spAutoFit/>
          </a:bodyPr>
          <a:lstStyle/>
          <a:p>
            <a:pPr fontAlgn="auto">
              <a:spcBef>
                <a:spcPts val="0"/>
              </a:spcBef>
              <a:spcAft>
                <a:spcPts val="0"/>
              </a:spcAft>
            </a:pPr>
            <a:r>
              <a:rPr lang="en-US" sz="1200" b="1" dirty="0" smtClean="0">
                <a:solidFill>
                  <a:prstClr val="white"/>
                </a:solidFill>
                <a:ea typeface="+mn-ea"/>
              </a:rPr>
              <a:t>“</a:t>
            </a:r>
            <a:r>
              <a:rPr lang="en-US" sz="1200" b="1" dirty="0">
                <a:solidFill>
                  <a:prstClr val="white"/>
                </a:solidFill>
                <a:ea typeface="+mn-ea"/>
              </a:rPr>
              <a:t>S</a:t>
            </a:r>
            <a:r>
              <a:rPr lang="en-US" sz="1200" b="1" dirty="0" smtClean="0">
                <a:solidFill>
                  <a:prstClr val="white"/>
                </a:solidFill>
                <a:ea typeface="+mn-ea"/>
              </a:rPr>
              <a:t>traw tubes” a gas </a:t>
            </a:r>
            <a:r>
              <a:rPr lang="en-US" sz="1200" b="1" dirty="0" err="1" smtClean="0">
                <a:solidFill>
                  <a:prstClr val="white"/>
                </a:solidFill>
                <a:ea typeface="+mn-ea"/>
              </a:rPr>
              <a:t>proporzionali</a:t>
            </a:r>
            <a:r>
              <a:rPr lang="en-US" sz="1200" b="1" dirty="0" smtClean="0">
                <a:solidFill>
                  <a:prstClr val="white"/>
                </a:solidFill>
                <a:ea typeface="+mn-ea"/>
              </a:rPr>
              <a:t> </a:t>
            </a:r>
            <a:r>
              <a:rPr lang="en-US" sz="1200" b="1" dirty="0" err="1" smtClean="0">
                <a:solidFill>
                  <a:prstClr val="white"/>
                </a:solidFill>
                <a:ea typeface="+mn-ea"/>
              </a:rPr>
              <a:t>usati</a:t>
            </a:r>
            <a:r>
              <a:rPr lang="en-US" sz="1200" b="1" dirty="0" smtClean="0">
                <a:solidFill>
                  <a:prstClr val="white"/>
                </a:solidFill>
                <a:ea typeface="+mn-ea"/>
              </a:rPr>
              <a:t> da ATLAS</a:t>
            </a:r>
            <a:endParaRPr lang="en-US" sz="1200" b="1" dirty="0">
              <a:solidFill>
                <a:prstClr val="white"/>
              </a:solidFill>
              <a:ea typeface="+mn-ea"/>
            </a:endParaRPr>
          </a:p>
        </p:txBody>
      </p:sp>
      <p:sp>
        <p:nvSpPr>
          <p:cNvPr id="8" name="CasellaDiTesto 7"/>
          <p:cNvSpPr txBox="1"/>
          <p:nvPr/>
        </p:nvSpPr>
        <p:spPr>
          <a:xfrm>
            <a:off x="76200" y="4032647"/>
            <a:ext cx="7239000" cy="615553"/>
          </a:xfrm>
          <a:prstGeom prst="rect">
            <a:avLst/>
          </a:prstGeom>
          <a:solidFill>
            <a:srgbClr val="FFFFFF"/>
          </a:solidFill>
        </p:spPr>
        <p:txBody>
          <a:bodyPr wrap="square" rtlCol="0">
            <a:spAutoFit/>
          </a:bodyPr>
          <a:lstStyle/>
          <a:p>
            <a:pPr marL="0" lvl="1" indent="0" fontAlgn="auto">
              <a:spcBef>
                <a:spcPts val="0"/>
              </a:spcBef>
              <a:spcAft>
                <a:spcPts val="0"/>
              </a:spcAft>
            </a:pPr>
            <a:r>
              <a:rPr lang="en-US" sz="1600" b="1" dirty="0" err="1">
                <a:solidFill>
                  <a:prstClr val="black">
                    <a:lumMod val="95000"/>
                    <a:lumOff val="5000"/>
                  </a:prstClr>
                </a:solidFill>
                <a:ea typeface="+mn-ea"/>
              </a:rPr>
              <a:t>Insomma</a:t>
            </a:r>
            <a:r>
              <a:rPr lang="en-US" sz="1600" b="1" dirty="0">
                <a:solidFill>
                  <a:prstClr val="black">
                    <a:lumMod val="95000"/>
                    <a:lumOff val="5000"/>
                  </a:prstClr>
                </a:solidFill>
                <a:ea typeface="+mn-ea"/>
              </a:rPr>
              <a:t> </a:t>
            </a:r>
            <a:r>
              <a:rPr lang="en-US" sz="1600" b="1" dirty="0" err="1">
                <a:solidFill>
                  <a:prstClr val="black">
                    <a:lumMod val="95000"/>
                    <a:lumOff val="5000"/>
                  </a:prstClr>
                </a:solidFill>
                <a:ea typeface="+mn-ea"/>
              </a:rPr>
              <a:t>utilizza</a:t>
            </a:r>
            <a:r>
              <a:rPr lang="en-US" sz="1600" b="1" dirty="0">
                <a:solidFill>
                  <a:prstClr val="black">
                    <a:lumMod val="95000"/>
                    <a:lumOff val="5000"/>
                  </a:prstClr>
                </a:solidFill>
                <a:ea typeface="+mn-ea"/>
              </a:rPr>
              <a:t> </a:t>
            </a:r>
            <a:r>
              <a:rPr lang="en-US" sz="1600" b="1" dirty="0" err="1">
                <a:solidFill>
                  <a:prstClr val="black">
                    <a:lumMod val="95000"/>
                    <a:lumOff val="5000"/>
                  </a:prstClr>
                </a:solidFill>
                <a:ea typeface="+mn-ea"/>
              </a:rPr>
              <a:t>tubi</a:t>
            </a:r>
            <a:r>
              <a:rPr lang="en-US" sz="1600" b="1" dirty="0">
                <a:solidFill>
                  <a:prstClr val="black">
                    <a:lumMod val="95000"/>
                    <a:lumOff val="5000"/>
                  </a:prstClr>
                </a:solidFill>
                <a:ea typeface="+mn-ea"/>
              </a:rPr>
              <a:t> a gas molto </a:t>
            </a:r>
            <a:r>
              <a:rPr lang="en-US" sz="1600" b="1" dirty="0" err="1">
                <a:solidFill>
                  <a:prstClr val="black">
                    <a:lumMod val="95000"/>
                    <a:lumOff val="5000"/>
                  </a:prstClr>
                </a:solidFill>
                <a:ea typeface="+mn-ea"/>
              </a:rPr>
              <a:t>simili</a:t>
            </a:r>
            <a:r>
              <a:rPr lang="en-US" sz="1600" b="1" dirty="0">
                <a:solidFill>
                  <a:prstClr val="black">
                    <a:lumMod val="95000"/>
                    <a:lumOff val="5000"/>
                  </a:prstClr>
                </a:solidFill>
                <a:ea typeface="+mn-ea"/>
              </a:rPr>
              <a:t> </a:t>
            </a:r>
            <a:r>
              <a:rPr lang="en-US" sz="1600" b="1" dirty="0" err="1">
                <a:solidFill>
                  <a:prstClr val="black">
                    <a:lumMod val="95000"/>
                    <a:lumOff val="5000"/>
                  </a:prstClr>
                </a:solidFill>
                <a:ea typeface="+mn-ea"/>
              </a:rPr>
              <a:t>ai</a:t>
            </a:r>
            <a:r>
              <a:rPr lang="en-US" sz="1600" b="1" dirty="0">
                <a:solidFill>
                  <a:prstClr val="black">
                    <a:lumMod val="95000"/>
                    <a:lumOff val="5000"/>
                  </a:prstClr>
                </a:solidFill>
                <a:ea typeface="+mn-ea"/>
              </a:rPr>
              <a:t> </a:t>
            </a:r>
            <a:r>
              <a:rPr lang="en-US" sz="1600" b="1" dirty="0" err="1">
                <a:solidFill>
                  <a:prstClr val="black">
                    <a:lumMod val="95000"/>
                    <a:lumOff val="5000"/>
                  </a:prstClr>
                </a:solidFill>
                <a:ea typeface="+mn-ea"/>
              </a:rPr>
              <a:t>cosí</a:t>
            </a:r>
            <a:r>
              <a:rPr lang="en-US" sz="1600" b="1" dirty="0">
                <a:solidFill>
                  <a:prstClr val="black">
                    <a:lumMod val="95000"/>
                    <a:lumOff val="5000"/>
                  </a:prstClr>
                </a:solidFill>
                <a:ea typeface="+mn-ea"/>
              </a:rPr>
              <a:t> </a:t>
            </a:r>
            <a:r>
              <a:rPr lang="en-US" sz="1600" b="1" dirty="0" err="1">
                <a:solidFill>
                  <a:prstClr val="black">
                    <a:lumMod val="95000"/>
                    <a:lumOff val="5000"/>
                  </a:prstClr>
                </a:solidFill>
                <a:ea typeface="+mn-ea"/>
              </a:rPr>
              <a:t>detti</a:t>
            </a:r>
            <a:r>
              <a:rPr lang="en-US" sz="1600" b="1" dirty="0">
                <a:solidFill>
                  <a:prstClr val="black">
                    <a:lumMod val="95000"/>
                    <a:lumOff val="5000"/>
                  </a:prstClr>
                </a:solidFill>
                <a:ea typeface="+mn-ea"/>
              </a:rPr>
              <a:t> “straw tubes” di 4 mm con </a:t>
            </a:r>
            <a:r>
              <a:rPr lang="en-US" sz="1600" b="1" dirty="0" err="1">
                <a:solidFill>
                  <a:prstClr val="black">
                    <a:lumMod val="95000"/>
                    <a:lumOff val="5000"/>
                  </a:prstClr>
                </a:solidFill>
                <a:ea typeface="+mn-ea"/>
              </a:rPr>
              <a:t>i</a:t>
            </a:r>
            <a:r>
              <a:rPr lang="en-US" sz="1600" b="1" dirty="0">
                <a:solidFill>
                  <a:prstClr val="black">
                    <a:lumMod val="95000"/>
                    <a:lumOff val="5000"/>
                  </a:prstClr>
                </a:solidFill>
                <a:ea typeface="+mn-ea"/>
              </a:rPr>
              <a:t> </a:t>
            </a:r>
            <a:r>
              <a:rPr lang="en-US" sz="1600" b="1" dirty="0" err="1">
                <a:solidFill>
                  <a:prstClr val="black">
                    <a:lumMod val="95000"/>
                    <a:lumOff val="5000"/>
                  </a:prstClr>
                </a:solidFill>
                <a:ea typeface="+mn-ea"/>
              </a:rPr>
              <a:t>quali</a:t>
            </a:r>
            <a:r>
              <a:rPr lang="en-US" sz="1600" b="1" dirty="0">
                <a:solidFill>
                  <a:prstClr val="black">
                    <a:lumMod val="95000"/>
                    <a:lumOff val="5000"/>
                  </a:prstClr>
                </a:solidFill>
                <a:ea typeface="+mn-ea"/>
              </a:rPr>
              <a:t> ATLAS ha </a:t>
            </a:r>
            <a:r>
              <a:rPr lang="en-US" sz="1600" b="1" dirty="0" err="1">
                <a:solidFill>
                  <a:prstClr val="black">
                    <a:lumMod val="95000"/>
                    <a:lumOff val="5000"/>
                  </a:prstClr>
                </a:solidFill>
                <a:ea typeface="+mn-ea"/>
              </a:rPr>
              <a:t>costruito</a:t>
            </a:r>
            <a:r>
              <a:rPr lang="en-US" sz="1600" b="1" dirty="0">
                <a:solidFill>
                  <a:prstClr val="black">
                    <a:lumMod val="95000"/>
                    <a:lumOff val="5000"/>
                  </a:prstClr>
                </a:solidFill>
                <a:ea typeface="+mn-ea"/>
              </a:rPr>
              <a:t> </a:t>
            </a:r>
            <a:r>
              <a:rPr lang="en-US" sz="1600" b="1" dirty="0" err="1">
                <a:solidFill>
                  <a:prstClr val="black">
                    <a:lumMod val="95000"/>
                    <a:lumOff val="5000"/>
                  </a:prstClr>
                </a:solidFill>
                <a:ea typeface="+mn-ea"/>
              </a:rPr>
              <a:t>il</a:t>
            </a:r>
            <a:r>
              <a:rPr lang="en-US" sz="1600" b="1" dirty="0">
                <a:solidFill>
                  <a:prstClr val="black">
                    <a:lumMod val="95000"/>
                    <a:lumOff val="5000"/>
                  </a:prstClr>
                </a:solidFill>
                <a:ea typeface="+mn-ea"/>
              </a:rPr>
              <a:t> </a:t>
            </a:r>
            <a:r>
              <a:rPr lang="en-US" sz="1600" b="1" dirty="0" err="1">
                <a:solidFill>
                  <a:prstClr val="black">
                    <a:lumMod val="95000"/>
                    <a:lumOff val="5000"/>
                  </a:prstClr>
                </a:solidFill>
                <a:ea typeface="+mn-ea"/>
              </a:rPr>
              <a:t>grande</a:t>
            </a:r>
            <a:r>
              <a:rPr lang="en-US" sz="1600" b="1" dirty="0">
                <a:solidFill>
                  <a:prstClr val="black">
                    <a:lumMod val="95000"/>
                    <a:lumOff val="5000"/>
                  </a:prstClr>
                </a:solidFill>
                <a:ea typeface="+mn-ea"/>
              </a:rPr>
              <a:t> </a:t>
            </a:r>
            <a:r>
              <a:rPr lang="en-US" sz="1600" b="1" dirty="0" err="1">
                <a:solidFill>
                  <a:prstClr val="black">
                    <a:lumMod val="95000"/>
                    <a:lumOff val="5000"/>
                  </a:prstClr>
                </a:solidFill>
                <a:ea typeface="+mn-ea"/>
              </a:rPr>
              <a:t>rivelatore</a:t>
            </a:r>
            <a:r>
              <a:rPr lang="en-US" sz="1600" b="1" dirty="0">
                <a:solidFill>
                  <a:prstClr val="black">
                    <a:lumMod val="95000"/>
                    <a:lumOff val="5000"/>
                  </a:prstClr>
                </a:solidFill>
                <a:ea typeface="+mn-ea"/>
              </a:rPr>
              <a:t> TRT a </a:t>
            </a:r>
            <a:r>
              <a:rPr lang="en-US" sz="1600" b="1" dirty="0" smtClean="0">
                <a:solidFill>
                  <a:prstClr val="black">
                    <a:lumMod val="95000"/>
                    <a:lumOff val="5000"/>
                  </a:prstClr>
                </a:solidFill>
                <a:ea typeface="+mn-ea"/>
              </a:rPr>
              <a:t>LHC</a:t>
            </a:r>
            <a:r>
              <a:rPr lang="it-IT" sz="1800" dirty="0" smtClean="0">
                <a:solidFill>
                  <a:prstClr val="black"/>
                </a:solidFill>
                <a:latin typeface="Calibri"/>
                <a:ea typeface="+mn-ea"/>
              </a:rPr>
              <a:t> !</a:t>
            </a:r>
            <a:endParaRPr lang="en-US" sz="1600" b="1" dirty="0">
              <a:solidFill>
                <a:prstClr val="black">
                  <a:lumMod val="95000"/>
                  <a:lumOff val="5000"/>
                </a:prstClr>
              </a:solidFill>
              <a:ea typeface="+mn-ea"/>
            </a:endParaRPr>
          </a:p>
        </p:txBody>
      </p:sp>
      <p:pic>
        <p:nvPicPr>
          <p:cNvPr id="14" name="Picture 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0800" y="609600"/>
            <a:ext cx="2638425"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Picture 2"/>
          <p:cNvPicPr>
            <a:picLocks noChangeAspect="1" noChangeArrowheads="1"/>
          </p:cNvPicPr>
          <p:nvPr/>
        </p:nvPicPr>
        <p:blipFill>
          <a:blip r:embed="rId8" cstate="print"/>
          <a:srcRect/>
          <a:stretch>
            <a:fillRect/>
          </a:stretch>
        </p:blipFill>
        <p:spPr bwMode="auto">
          <a:xfrm flipV="1">
            <a:off x="6400800" y="2285999"/>
            <a:ext cx="2667000" cy="697522"/>
          </a:xfrm>
          <a:prstGeom prst="rect">
            <a:avLst/>
          </a:prstGeom>
          <a:noFill/>
          <a:ln w="9525">
            <a:noFill/>
            <a:miter lim="800000"/>
            <a:headEnd/>
            <a:tailEnd/>
          </a:ln>
        </p:spPr>
      </p:pic>
      <p:pic>
        <p:nvPicPr>
          <p:cNvPr id="217091" name="Picture 3"/>
          <p:cNvPicPr>
            <a:picLocks noChangeAspect="1" noChangeArrowheads="1"/>
          </p:cNvPicPr>
          <p:nvPr/>
        </p:nvPicPr>
        <p:blipFill>
          <a:blip r:embed="rId9" cstate="print"/>
          <a:srcRect/>
          <a:stretch>
            <a:fillRect/>
          </a:stretch>
        </p:blipFill>
        <p:spPr bwMode="auto">
          <a:xfrm rot="10800000">
            <a:off x="6400800" y="3011824"/>
            <a:ext cx="2650902" cy="950576"/>
          </a:xfrm>
          <a:prstGeom prst="rect">
            <a:avLst/>
          </a:prstGeom>
          <a:noFill/>
          <a:ln w="9525">
            <a:noFill/>
            <a:miter lim="800000"/>
            <a:headEnd/>
            <a:tailEnd/>
          </a:ln>
        </p:spPr>
      </p:pic>
    </p:spTree>
    <p:extLst>
      <p:ext uri="{BB962C8B-B14F-4D97-AF65-F5344CB8AC3E}">
        <p14:creationId xmlns:p14="http://schemas.microsoft.com/office/powerpoint/2010/main" val="26936560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12"/>
          <p:cNvPicPr>
            <a:picLocks noChangeArrowheads="1"/>
          </p:cNvPicPr>
          <p:nvPr/>
        </p:nvPicPr>
        <p:blipFill>
          <a:blip r:embed="rId2" cstate="print"/>
          <a:srcRect/>
          <a:stretch>
            <a:fillRect/>
          </a:stretch>
        </p:blipFill>
        <p:spPr bwMode="auto">
          <a:xfrm>
            <a:off x="6400800" y="1524000"/>
            <a:ext cx="2616200" cy="1676400"/>
          </a:xfrm>
          <a:prstGeom prst="rect">
            <a:avLst/>
          </a:prstGeom>
          <a:noFill/>
          <a:ln w="12700">
            <a:noFill/>
            <a:miter lim="800000"/>
            <a:headEnd/>
            <a:tailEnd/>
          </a:ln>
        </p:spPr>
      </p:pic>
      <p:pic>
        <p:nvPicPr>
          <p:cNvPr id="264195" name="Picture 8" descr="accelerator-diagram"/>
          <p:cNvPicPr>
            <a:picLocks noChangeAspect="1" noChangeArrowheads="1"/>
          </p:cNvPicPr>
          <p:nvPr/>
        </p:nvPicPr>
        <p:blipFill>
          <a:blip r:embed="rId3" cstate="print"/>
          <a:srcRect/>
          <a:stretch>
            <a:fillRect/>
          </a:stretch>
        </p:blipFill>
        <p:spPr bwMode="auto">
          <a:xfrm>
            <a:off x="312738" y="3214688"/>
            <a:ext cx="4945062" cy="3490912"/>
          </a:xfrm>
          <a:prstGeom prst="rect">
            <a:avLst/>
          </a:prstGeom>
          <a:noFill/>
          <a:ln w="9525">
            <a:noFill/>
            <a:miter lim="800000"/>
            <a:headEnd/>
            <a:tailEnd/>
          </a:ln>
        </p:spPr>
      </p:pic>
      <p:pic>
        <p:nvPicPr>
          <p:cNvPr id="264196" name="Picture 23" descr="C:\My Documents\quarknet\accel\em2wave.gif"/>
          <p:cNvPicPr>
            <a:picLocks noChangeAspect="1" noChangeArrowheads="1"/>
          </p:cNvPicPr>
          <p:nvPr/>
        </p:nvPicPr>
        <p:blipFill>
          <a:blip r:embed="rId4" cstate="print"/>
          <a:srcRect/>
          <a:stretch>
            <a:fillRect/>
          </a:stretch>
        </p:blipFill>
        <p:spPr bwMode="auto">
          <a:xfrm>
            <a:off x="5791200" y="3048000"/>
            <a:ext cx="2971800" cy="2136775"/>
          </a:xfrm>
          <a:prstGeom prst="rect">
            <a:avLst/>
          </a:prstGeom>
          <a:noFill/>
          <a:ln w="9525">
            <a:noFill/>
            <a:miter lim="800000"/>
            <a:headEnd/>
            <a:tailEnd/>
          </a:ln>
        </p:spPr>
      </p:pic>
      <p:pic>
        <p:nvPicPr>
          <p:cNvPr id="264197" name="Picture 3" descr="D:\My Briefcase\Tv.gif"/>
          <p:cNvPicPr>
            <a:picLocks noChangeAspect="1" noChangeArrowheads="1"/>
          </p:cNvPicPr>
          <p:nvPr/>
        </p:nvPicPr>
        <p:blipFill>
          <a:blip r:embed="rId5" cstate="print">
            <a:lum bright="-18000"/>
          </a:blip>
          <a:srcRect/>
          <a:stretch>
            <a:fillRect/>
          </a:stretch>
        </p:blipFill>
        <p:spPr bwMode="auto">
          <a:xfrm>
            <a:off x="228600" y="685800"/>
            <a:ext cx="3962400" cy="1862138"/>
          </a:xfrm>
          <a:prstGeom prst="rect">
            <a:avLst/>
          </a:prstGeom>
          <a:noFill/>
          <a:ln w="9525">
            <a:noFill/>
            <a:miter lim="800000"/>
            <a:headEnd/>
            <a:tailEnd/>
          </a:ln>
        </p:spPr>
      </p:pic>
      <p:pic>
        <p:nvPicPr>
          <p:cNvPr id="264198" name="Picture 1034" descr="C:\My Documents\quarknet\accel\momentum.gif"/>
          <p:cNvPicPr>
            <a:picLocks noChangeAspect="1" noChangeArrowheads="1"/>
          </p:cNvPicPr>
          <p:nvPr/>
        </p:nvPicPr>
        <p:blipFill>
          <a:blip r:embed="rId6" cstate="print"/>
          <a:srcRect/>
          <a:stretch>
            <a:fillRect/>
          </a:stretch>
        </p:blipFill>
        <p:spPr bwMode="auto">
          <a:xfrm>
            <a:off x="7419975" y="5334000"/>
            <a:ext cx="1419225" cy="1085850"/>
          </a:xfrm>
          <a:prstGeom prst="rect">
            <a:avLst/>
          </a:prstGeom>
          <a:noFill/>
          <a:ln w="9525">
            <a:noFill/>
            <a:miter lim="800000"/>
            <a:headEnd/>
            <a:tailEnd/>
          </a:ln>
        </p:spPr>
      </p:pic>
      <p:pic>
        <p:nvPicPr>
          <p:cNvPr id="264199" name="Picture 1033" descr="C:\My Documents\quarknet\accel\charge.gif"/>
          <p:cNvPicPr>
            <a:picLocks noChangeAspect="1" noChangeArrowheads="1"/>
          </p:cNvPicPr>
          <p:nvPr/>
        </p:nvPicPr>
        <p:blipFill>
          <a:blip r:embed="rId7" cstate="print"/>
          <a:srcRect/>
          <a:stretch>
            <a:fillRect/>
          </a:stretch>
        </p:blipFill>
        <p:spPr bwMode="auto">
          <a:xfrm>
            <a:off x="5934075" y="5353050"/>
            <a:ext cx="1076325" cy="1047750"/>
          </a:xfrm>
          <a:prstGeom prst="rect">
            <a:avLst/>
          </a:prstGeom>
          <a:noFill/>
          <a:ln w="9525">
            <a:noFill/>
            <a:miter lim="800000"/>
            <a:headEnd/>
            <a:tailEnd/>
          </a:ln>
        </p:spPr>
      </p:pic>
      <p:pic>
        <p:nvPicPr>
          <p:cNvPr id="264200" name="Picture 11" descr="&#10;fnallinac.jpg                                                  00022B8CMacUsers                       B656CD1A:"/>
          <p:cNvPicPr>
            <a:picLocks noChangeAspect="1" noChangeArrowheads="1"/>
          </p:cNvPicPr>
          <p:nvPr/>
        </p:nvPicPr>
        <p:blipFill>
          <a:blip r:embed="rId8" cstate="print"/>
          <a:srcRect/>
          <a:stretch>
            <a:fillRect/>
          </a:stretch>
        </p:blipFill>
        <p:spPr bwMode="auto">
          <a:xfrm>
            <a:off x="4648200" y="533400"/>
            <a:ext cx="1736725" cy="2286000"/>
          </a:xfrm>
          <a:prstGeom prst="rect">
            <a:avLst/>
          </a:prstGeom>
          <a:noFill/>
          <a:ln w="9525">
            <a:noFill/>
            <a:miter lim="800000"/>
            <a:headEnd/>
            <a:tailEnd/>
          </a:ln>
        </p:spPr>
      </p:pic>
      <p:sp>
        <p:nvSpPr>
          <p:cNvPr id="264201" name="Rectangle 11"/>
          <p:cNvSpPr>
            <a:spLocks noChangeArrowheads="1"/>
          </p:cNvSpPr>
          <p:nvPr/>
        </p:nvSpPr>
        <p:spPr bwMode="auto">
          <a:xfrm>
            <a:off x="6438900" y="612775"/>
            <a:ext cx="74613" cy="74613"/>
          </a:xfrm>
          <a:prstGeom prst="rect">
            <a:avLst/>
          </a:prstGeom>
          <a:solidFill>
            <a:srgbClr val="FFFFFF"/>
          </a:solidFill>
          <a:ln w="9525">
            <a:noFill/>
            <a:miter lim="800000"/>
            <a:headEnd/>
            <a:tailEnd/>
          </a:ln>
        </p:spPr>
        <p:txBody>
          <a:bodyPr lIns="91373" tIns="45687" rIns="91373" bIns="45687"/>
          <a:lstStyle/>
          <a:p>
            <a:pPr algn="ctr"/>
            <a:endParaRPr lang="it-IT" sz="1800">
              <a:solidFill>
                <a:srgbClr val="000000"/>
              </a:solidFill>
            </a:endParaRPr>
          </a:p>
        </p:txBody>
      </p:sp>
      <p:sp>
        <p:nvSpPr>
          <p:cNvPr id="264202" name="Rectangle 12"/>
          <p:cNvSpPr>
            <a:spLocks noChangeArrowheads="1"/>
          </p:cNvSpPr>
          <p:nvPr/>
        </p:nvSpPr>
        <p:spPr bwMode="auto">
          <a:xfrm>
            <a:off x="6438900" y="612775"/>
            <a:ext cx="74613" cy="74613"/>
          </a:xfrm>
          <a:prstGeom prst="rect">
            <a:avLst/>
          </a:prstGeom>
          <a:solidFill>
            <a:srgbClr val="FFFFFF"/>
          </a:solidFill>
          <a:ln w="9525">
            <a:noFill/>
            <a:miter lim="800000"/>
            <a:headEnd/>
            <a:tailEnd/>
          </a:ln>
        </p:spPr>
        <p:txBody>
          <a:bodyPr lIns="91373" tIns="45687" rIns="91373" bIns="45687"/>
          <a:lstStyle/>
          <a:p>
            <a:pPr algn="ctr"/>
            <a:endParaRPr lang="it-IT" sz="1800">
              <a:solidFill>
                <a:srgbClr val="000000"/>
              </a:solidFill>
            </a:endParaRPr>
          </a:p>
        </p:txBody>
      </p:sp>
      <p:sp>
        <p:nvSpPr>
          <p:cNvPr id="264203" name="Rectangle 15"/>
          <p:cNvSpPr>
            <a:spLocks noChangeArrowheads="1"/>
          </p:cNvSpPr>
          <p:nvPr/>
        </p:nvSpPr>
        <p:spPr bwMode="auto">
          <a:xfrm>
            <a:off x="6438900" y="612775"/>
            <a:ext cx="74613" cy="74613"/>
          </a:xfrm>
          <a:prstGeom prst="rect">
            <a:avLst/>
          </a:prstGeom>
          <a:solidFill>
            <a:srgbClr val="FFFFFF"/>
          </a:solidFill>
          <a:ln w="9525">
            <a:noFill/>
            <a:miter lim="800000"/>
            <a:headEnd/>
            <a:tailEnd/>
          </a:ln>
        </p:spPr>
        <p:txBody>
          <a:bodyPr lIns="91373" tIns="45687" rIns="91373" bIns="45687"/>
          <a:lstStyle/>
          <a:p>
            <a:pPr algn="ctr"/>
            <a:endParaRPr lang="it-IT" sz="1800">
              <a:solidFill>
                <a:srgbClr val="000000"/>
              </a:solidFill>
            </a:endParaRPr>
          </a:p>
        </p:txBody>
      </p:sp>
      <p:sp>
        <p:nvSpPr>
          <p:cNvPr id="264204" name="Rectangle 16"/>
          <p:cNvSpPr>
            <a:spLocks noChangeArrowheads="1"/>
          </p:cNvSpPr>
          <p:nvPr/>
        </p:nvSpPr>
        <p:spPr bwMode="auto">
          <a:xfrm>
            <a:off x="6451600" y="495300"/>
            <a:ext cx="0" cy="15875"/>
          </a:xfrm>
          <a:prstGeom prst="rect">
            <a:avLst/>
          </a:prstGeom>
          <a:noFill/>
          <a:ln w="9525">
            <a:noFill/>
            <a:miter lim="800000"/>
            <a:headEnd/>
            <a:tailEnd/>
          </a:ln>
        </p:spPr>
        <p:txBody>
          <a:bodyPr wrap="none" lIns="0" tIns="0" rIns="0" bIns="0">
            <a:spAutoFit/>
          </a:bodyPr>
          <a:lstStyle/>
          <a:p>
            <a:r>
              <a:rPr lang="en-US" sz="100">
                <a:solidFill>
                  <a:srgbClr val="000000"/>
                </a:solidFill>
                <a:latin typeface="Helvetica" charset="0"/>
              </a:rPr>
              <a:t> </a:t>
            </a:r>
            <a:endParaRPr lang="en-US" sz="1800">
              <a:solidFill>
                <a:srgbClr val="000000"/>
              </a:solidFill>
            </a:endParaRPr>
          </a:p>
        </p:txBody>
      </p:sp>
      <p:sp>
        <p:nvSpPr>
          <p:cNvPr id="264205" name="Rectangle 17"/>
          <p:cNvSpPr>
            <a:spLocks noChangeArrowheads="1"/>
          </p:cNvSpPr>
          <p:nvPr/>
        </p:nvSpPr>
        <p:spPr bwMode="auto">
          <a:xfrm>
            <a:off x="6451600" y="495300"/>
            <a:ext cx="0" cy="15875"/>
          </a:xfrm>
          <a:prstGeom prst="rect">
            <a:avLst/>
          </a:prstGeom>
          <a:noFill/>
          <a:ln w="9525">
            <a:noFill/>
            <a:miter lim="800000"/>
            <a:headEnd/>
            <a:tailEnd/>
          </a:ln>
        </p:spPr>
        <p:txBody>
          <a:bodyPr wrap="none" lIns="0" tIns="0" rIns="0" bIns="0">
            <a:spAutoFit/>
          </a:bodyPr>
          <a:lstStyle/>
          <a:p>
            <a:r>
              <a:rPr lang="en-US" sz="100">
                <a:solidFill>
                  <a:srgbClr val="000000"/>
                </a:solidFill>
                <a:latin typeface="B Helvetica Bold" charset="0"/>
              </a:rPr>
              <a:t> </a:t>
            </a:r>
            <a:endParaRPr lang="en-US" sz="1800">
              <a:solidFill>
                <a:srgbClr val="000000"/>
              </a:solidFill>
            </a:endParaRPr>
          </a:p>
        </p:txBody>
      </p:sp>
      <p:sp>
        <p:nvSpPr>
          <p:cNvPr id="264206" name="Text Box 18"/>
          <p:cNvSpPr txBox="1">
            <a:spLocks noChangeArrowheads="1"/>
          </p:cNvSpPr>
          <p:nvPr/>
        </p:nvSpPr>
        <p:spPr bwMode="auto">
          <a:xfrm>
            <a:off x="228600" y="3062288"/>
            <a:ext cx="5029200" cy="373062"/>
          </a:xfrm>
          <a:prstGeom prst="rect">
            <a:avLst/>
          </a:prstGeom>
          <a:solidFill>
            <a:srgbClr val="EAFE94"/>
          </a:solidFill>
          <a:ln w="9525">
            <a:noFill/>
            <a:miter lim="800000"/>
            <a:headEnd/>
            <a:tailEnd/>
          </a:ln>
        </p:spPr>
        <p:txBody>
          <a:bodyPr lIns="91373" tIns="45687" rIns="91373" bIns="45687">
            <a:spAutoFit/>
          </a:bodyPr>
          <a:lstStyle/>
          <a:p>
            <a:pPr>
              <a:spcBef>
                <a:spcPct val="50000"/>
              </a:spcBef>
            </a:pPr>
            <a:r>
              <a:rPr lang="it-IT" sz="1800">
                <a:solidFill>
                  <a:srgbClr val="000000"/>
                </a:solidFill>
              </a:rPr>
              <a:t>le 3 componenti principali di un acceleratore</a:t>
            </a:r>
            <a:endParaRPr lang="en-US" sz="1800">
              <a:solidFill>
                <a:srgbClr val="000000"/>
              </a:solidFill>
            </a:endParaRPr>
          </a:p>
        </p:txBody>
      </p:sp>
      <p:sp>
        <p:nvSpPr>
          <p:cNvPr id="264207" name="Text Box 20"/>
          <p:cNvSpPr txBox="1">
            <a:spLocks noChangeArrowheads="1"/>
          </p:cNvSpPr>
          <p:nvPr/>
        </p:nvSpPr>
        <p:spPr bwMode="auto">
          <a:xfrm>
            <a:off x="1828800" y="3657600"/>
            <a:ext cx="1524000" cy="307975"/>
          </a:xfrm>
          <a:prstGeom prst="rect">
            <a:avLst/>
          </a:prstGeom>
          <a:solidFill>
            <a:srgbClr val="F68C84"/>
          </a:solidFill>
          <a:ln w="9525">
            <a:noFill/>
            <a:miter lim="800000"/>
            <a:headEnd/>
            <a:tailEnd/>
          </a:ln>
        </p:spPr>
        <p:txBody>
          <a:bodyPr lIns="91373" tIns="45687" rIns="91373" bIns="45687">
            <a:spAutoFit/>
          </a:bodyPr>
          <a:lstStyle/>
          <a:p>
            <a:pPr>
              <a:spcBef>
                <a:spcPct val="50000"/>
              </a:spcBef>
            </a:pPr>
            <a:r>
              <a:rPr lang="it-IT" sz="1400" b="1">
                <a:solidFill>
                  <a:srgbClr val="000000"/>
                </a:solidFill>
              </a:rPr>
              <a:t>radiofrequenza</a:t>
            </a:r>
            <a:endParaRPr lang="en-US" sz="1400" b="1">
              <a:solidFill>
                <a:srgbClr val="000000"/>
              </a:solidFill>
            </a:endParaRPr>
          </a:p>
        </p:txBody>
      </p:sp>
      <p:sp>
        <p:nvSpPr>
          <p:cNvPr id="264208" name="Text Box 21"/>
          <p:cNvSpPr txBox="1">
            <a:spLocks noChangeArrowheads="1"/>
          </p:cNvSpPr>
          <p:nvPr/>
        </p:nvSpPr>
        <p:spPr bwMode="auto">
          <a:xfrm>
            <a:off x="3962400" y="6400800"/>
            <a:ext cx="1676400" cy="307975"/>
          </a:xfrm>
          <a:prstGeom prst="rect">
            <a:avLst/>
          </a:prstGeom>
          <a:solidFill>
            <a:srgbClr val="F68C84"/>
          </a:solidFill>
          <a:ln w="9525">
            <a:noFill/>
            <a:miter lim="800000"/>
            <a:headEnd/>
            <a:tailEnd/>
          </a:ln>
        </p:spPr>
        <p:txBody>
          <a:bodyPr lIns="91373" tIns="45687" rIns="91373" bIns="45687">
            <a:spAutoFit/>
          </a:bodyPr>
          <a:lstStyle/>
          <a:p>
            <a:pPr algn="ctr">
              <a:spcBef>
                <a:spcPct val="50000"/>
              </a:spcBef>
            </a:pPr>
            <a:r>
              <a:rPr lang="it-IT" sz="1400" b="1">
                <a:solidFill>
                  <a:srgbClr val="000000"/>
                </a:solidFill>
              </a:rPr>
              <a:t>dipolo deflettore</a:t>
            </a:r>
            <a:endParaRPr lang="en-US" sz="1400" b="1">
              <a:solidFill>
                <a:srgbClr val="000000"/>
              </a:solidFill>
            </a:endParaRPr>
          </a:p>
        </p:txBody>
      </p:sp>
      <p:sp>
        <p:nvSpPr>
          <p:cNvPr id="264209" name="Text Box 22"/>
          <p:cNvSpPr txBox="1">
            <a:spLocks noChangeArrowheads="1"/>
          </p:cNvSpPr>
          <p:nvPr/>
        </p:nvSpPr>
        <p:spPr bwMode="auto">
          <a:xfrm>
            <a:off x="76200" y="6248400"/>
            <a:ext cx="1447800" cy="525463"/>
          </a:xfrm>
          <a:prstGeom prst="rect">
            <a:avLst/>
          </a:prstGeom>
          <a:solidFill>
            <a:srgbClr val="F68C84"/>
          </a:solidFill>
          <a:ln w="9525">
            <a:noFill/>
            <a:miter lim="800000"/>
            <a:headEnd/>
            <a:tailEnd/>
          </a:ln>
        </p:spPr>
        <p:txBody>
          <a:bodyPr lIns="91373" tIns="45687" rIns="91373" bIns="45687">
            <a:spAutoFit/>
          </a:bodyPr>
          <a:lstStyle/>
          <a:p>
            <a:pPr algn="ctr">
              <a:spcBef>
                <a:spcPct val="50000"/>
              </a:spcBef>
            </a:pPr>
            <a:r>
              <a:rPr lang="it-IT" sz="1400" b="1">
                <a:solidFill>
                  <a:srgbClr val="000000"/>
                </a:solidFill>
              </a:rPr>
              <a:t>quadrupolo focalizzatore</a:t>
            </a:r>
            <a:endParaRPr lang="en-US" sz="1400" b="1">
              <a:solidFill>
                <a:srgbClr val="000000"/>
              </a:solidFill>
            </a:endParaRPr>
          </a:p>
        </p:txBody>
      </p:sp>
      <p:sp>
        <p:nvSpPr>
          <p:cNvPr id="264210" name="Line 23"/>
          <p:cNvSpPr>
            <a:spLocks noChangeShapeType="1"/>
          </p:cNvSpPr>
          <p:nvPr/>
        </p:nvSpPr>
        <p:spPr bwMode="auto">
          <a:xfrm flipH="1" flipV="1">
            <a:off x="3505200" y="6324600"/>
            <a:ext cx="381000" cy="228600"/>
          </a:xfrm>
          <a:prstGeom prst="line">
            <a:avLst/>
          </a:prstGeom>
          <a:noFill/>
          <a:ln w="28575">
            <a:solidFill>
              <a:srgbClr val="FF7C80"/>
            </a:solidFill>
            <a:round/>
            <a:headEnd/>
            <a:tailEnd type="triangle" w="med" len="med"/>
          </a:ln>
        </p:spPr>
        <p:txBody>
          <a:bodyPr lIns="91373" tIns="45687" rIns="91373" bIns="45687"/>
          <a:lstStyle/>
          <a:p>
            <a:endParaRPr lang="en-US"/>
          </a:p>
        </p:txBody>
      </p:sp>
      <p:sp>
        <p:nvSpPr>
          <p:cNvPr id="264211" name="Line 24"/>
          <p:cNvSpPr>
            <a:spLocks noChangeShapeType="1"/>
          </p:cNvSpPr>
          <p:nvPr/>
        </p:nvSpPr>
        <p:spPr bwMode="auto">
          <a:xfrm flipV="1">
            <a:off x="5638800" y="6400800"/>
            <a:ext cx="533400" cy="152400"/>
          </a:xfrm>
          <a:prstGeom prst="line">
            <a:avLst/>
          </a:prstGeom>
          <a:noFill/>
          <a:ln w="28575">
            <a:solidFill>
              <a:srgbClr val="FF7C80"/>
            </a:solidFill>
            <a:round/>
            <a:headEnd/>
            <a:tailEnd type="triangle" w="med" len="med"/>
          </a:ln>
        </p:spPr>
        <p:txBody>
          <a:bodyPr lIns="91373" tIns="45687" rIns="91373" bIns="45687"/>
          <a:lstStyle/>
          <a:p>
            <a:endParaRPr lang="en-US"/>
          </a:p>
        </p:txBody>
      </p:sp>
      <p:sp>
        <p:nvSpPr>
          <p:cNvPr id="264212" name="Line 27"/>
          <p:cNvSpPr>
            <a:spLocks noChangeShapeType="1"/>
          </p:cNvSpPr>
          <p:nvPr/>
        </p:nvSpPr>
        <p:spPr bwMode="auto">
          <a:xfrm>
            <a:off x="2514600" y="3962400"/>
            <a:ext cx="457200" cy="457200"/>
          </a:xfrm>
          <a:prstGeom prst="line">
            <a:avLst/>
          </a:prstGeom>
          <a:noFill/>
          <a:ln w="19050">
            <a:solidFill>
              <a:srgbClr val="FF7C80"/>
            </a:solidFill>
            <a:round/>
            <a:headEnd/>
            <a:tailEnd type="triangle" w="med" len="med"/>
          </a:ln>
        </p:spPr>
        <p:txBody>
          <a:bodyPr lIns="91373" tIns="45687" rIns="91373" bIns="45687"/>
          <a:lstStyle/>
          <a:p>
            <a:endParaRPr lang="en-US"/>
          </a:p>
        </p:txBody>
      </p:sp>
      <p:sp>
        <p:nvSpPr>
          <p:cNvPr id="264213" name="Line 30"/>
          <p:cNvSpPr>
            <a:spLocks noChangeShapeType="1"/>
          </p:cNvSpPr>
          <p:nvPr/>
        </p:nvSpPr>
        <p:spPr bwMode="auto">
          <a:xfrm>
            <a:off x="3962400" y="3657600"/>
            <a:ext cx="1905000" cy="838200"/>
          </a:xfrm>
          <a:prstGeom prst="line">
            <a:avLst/>
          </a:prstGeom>
          <a:noFill/>
          <a:ln w="28575">
            <a:solidFill>
              <a:schemeClr val="accent2"/>
            </a:solidFill>
            <a:round/>
            <a:headEnd/>
            <a:tailEnd type="triangle" w="med" len="med"/>
          </a:ln>
        </p:spPr>
        <p:txBody>
          <a:bodyPr lIns="91373" tIns="45687" rIns="91373" bIns="45687"/>
          <a:lstStyle/>
          <a:p>
            <a:endParaRPr lang="en-US"/>
          </a:p>
        </p:txBody>
      </p:sp>
      <p:sp>
        <p:nvSpPr>
          <p:cNvPr id="264214" name="Line 31"/>
          <p:cNvSpPr>
            <a:spLocks noChangeShapeType="1"/>
          </p:cNvSpPr>
          <p:nvPr/>
        </p:nvSpPr>
        <p:spPr bwMode="auto">
          <a:xfrm>
            <a:off x="4648200" y="4267200"/>
            <a:ext cx="1447800" cy="1600200"/>
          </a:xfrm>
          <a:prstGeom prst="line">
            <a:avLst/>
          </a:prstGeom>
          <a:noFill/>
          <a:ln w="38100">
            <a:solidFill>
              <a:schemeClr val="folHlink"/>
            </a:solidFill>
            <a:round/>
            <a:headEnd/>
            <a:tailEnd type="triangle" w="med" len="med"/>
          </a:ln>
        </p:spPr>
        <p:txBody>
          <a:bodyPr lIns="91373" tIns="45687" rIns="91373" bIns="45687"/>
          <a:lstStyle/>
          <a:p>
            <a:endParaRPr lang="en-US"/>
          </a:p>
        </p:txBody>
      </p:sp>
      <p:sp>
        <p:nvSpPr>
          <p:cNvPr id="541729" name="Text Box 33"/>
          <p:cNvSpPr txBox="1">
            <a:spLocks noChangeArrowheads="1"/>
          </p:cNvSpPr>
          <p:nvPr/>
        </p:nvSpPr>
        <p:spPr bwMode="auto">
          <a:xfrm>
            <a:off x="228600" y="381000"/>
            <a:ext cx="4191000" cy="373063"/>
          </a:xfrm>
          <a:prstGeom prst="rect">
            <a:avLst/>
          </a:prstGeom>
          <a:noFill/>
          <a:ln w="9525">
            <a:noFill/>
            <a:miter lim="800000"/>
            <a:headEnd/>
            <a:tailEnd/>
          </a:ln>
          <a:effectLst/>
        </p:spPr>
        <p:txBody>
          <a:bodyPr lIns="91373" tIns="45687" rIns="91373" bIns="45687">
            <a:spAutoFit/>
          </a:bodyPr>
          <a:lstStyle/>
          <a:p>
            <a:pPr>
              <a:spcBef>
                <a:spcPct val="50000"/>
              </a:spcBef>
              <a:defRPr/>
            </a:pPr>
            <a:r>
              <a:rPr lang="it-IT" sz="1800" b="1">
                <a:solidFill>
                  <a:srgbClr val="3333CC"/>
                </a:solidFill>
                <a:effectLst>
                  <a:outerShdw blurRad="38100" dist="38100" dir="2700000" algn="tl">
                    <a:srgbClr val="C0C0C0"/>
                  </a:outerShdw>
                </a:effectLst>
                <a:ea typeface="ＭＳ Ｐゴシック" charset="-128"/>
              </a:rPr>
              <a:t>l</a:t>
            </a:r>
            <a:r>
              <a:rPr lang="it-IT" altLang="it-IT" sz="1800" b="1">
                <a:solidFill>
                  <a:srgbClr val="3333CC"/>
                </a:solidFill>
                <a:effectLst>
                  <a:outerShdw blurRad="38100" dist="38100" dir="2700000" algn="tl">
                    <a:srgbClr val="C0C0C0"/>
                  </a:outerShdw>
                </a:effectLst>
                <a:ea typeface="ＭＳ Ｐゴシック" charset="-128"/>
              </a:rPr>
              <a:t>’</a:t>
            </a:r>
            <a:r>
              <a:rPr lang="it-IT" sz="1800" b="1">
                <a:solidFill>
                  <a:srgbClr val="3333CC"/>
                </a:solidFill>
                <a:effectLst>
                  <a:outerShdw blurRad="38100" dist="38100" dir="2700000" algn="tl">
                    <a:srgbClr val="C0C0C0"/>
                  </a:outerShdw>
                </a:effectLst>
                <a:ea typeface="ＭＳ Ｐゴシック" charset="-128"/>
              </a:rPr>
              <a:t>acceleratore di casa: il televisore</a:t>
            </a:r>
            <a:endParaRPr lang="en-US" sz="1800" b="1">
              <a:solidFill>
                <a:srgbClr val="3333CC"/>
              </a:solidFill>
              <a:effectLst>
                <a:outerShdw blurRad="38100" dist="38100" dir="2700000" algn="tl">
                  <a:srgbClr val="C0C0C0"/>
                </a:outerShdw>
              </a:effectLst>
              <a:ea typeface="ＭＳ Ｐゴシック" charset="-128"/>
            </a:endParaRPr>
          </a:p>
        </p:txBody>
      </p:sp>
      <p:sp>
        <p:nvSpPr>
          <p:cNvPr id="264216" name="Text Box 34"/>
          <p:cNvSpPr txBox="1">
            <a:spLocks noChangeArrowheads="1"/>
          </p:cNvSpPr>
          <p:nvPr/>
        </p:nvSpPr>
        <p:spPr bwMode="auto">
          <a:xfrm>
            <a:off x="228600" y="2133600"/>
            <a:ext cx="838200" cy="341313"/>
          </a:xfrm>
          <a:prstGeom prst="rect">
            <a:avLst/>
          </a:prstGeom>
          <a:solidFill>
            <a:schemeClr val="folHlink"/>
          </a:solidFill>
          <a:ln w="9525">
            <a:noFill/>
            <a:miter lim="800000"/>
            <a:headEnd/>
            <a:tailEnd/>
          </a:ln>
        </p:spPr>
        <p:txBody>
          <a:bodyPr lIns="91373" tIns="45687" rIns="91373" bIns="45687">
            <a:spAutoFit/>
          </a:bodyPr>
          <a:lstStyle/>
          <a:p>
            <a:pPr>
              <a:spcBef>
                <a:spcPct val="50000"/>
              </a:spcBef>
            </a:pPr>
            <a:r>
              <a:rPr lang="it-IT" sz="1600" b="1">
                <a:solidFill>
                  <a:srgbClr val="000000"/>
                </a:solidFill>
              </a:rPr>
              <a:t>catodo</a:t>
            </a:r>
            <a:endParaRPr lang="en-US" sz="1600" b="1">
              <a:solidFill>
                <a:srgbClr val="000000"/>
              </a:solidFill>
            </a:endParaRPr>
          </a:p>
        </p:txBody>
      </p:sp>
      <p:sp>
        <p:nvSpPr>
          <p:cNvPr id="541731" name="Text Box 35"/>
          <p:cNvSpPr txBox="1">
            <a:spLocks noChangeArrowheads="1"/>
          </p:cNvSpPr>
          <p:nvPr/>
        </p:nvSpPr>
        <p:spPr bwMode="auto">
          <a:xfrm>
            <a:off x="762000" y="1905000"/>
            <a:ext cx="762000" cy="341313"/>
          </a:xfrm>
          <a:prstGeom prst="rect">
            <a:avLst/>
          </a:prstGeom>
          <a:solidFill>
            <a:schemeClr val="folHlink"/>
          </a:solidFill>
          <a:ln w="9525">
            <a:noFill/>
            <a:miter lim="800000"/>
            <a:headEnd/>
            <a:tailEnd/>
          </a:ln>
          <a:effectLst/>
        </p:spPr>
        <p:txBody>
          <a:bodyPr lIns="91373" tIns="45687" rIns="91373" bIns="4568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it-IT" sz="1600" b="1">
                <a:solidFill>
                  <a:srgbClr val="00FF00"/>
                </a:solidFill>
                <a:effectLst>
                  <a:outerShdw blurRad="38100" dist="38100" dir="2700000" algn="tl">
                    <a:srgbClr val="000000"/>
                  </a:outerShdw>
                </a:effectLst>
                <a:latin typeface="Comic Sans MS" charset="0"/>
                <a:cs typeface="Times New Roman" charset="0"/>
              </a:rPr>
              <a:t>anodo</a:t>
            </a:r>
            <a:endParaRPr lang="en-US" sz="1600" b="1">
              <a:solidFill>
                <a:srgbClr val="00FF00"/>
              </a:solidFill>
              <a:effectLst>
                <a:outerShdw blurRad="38100" dist="38100" dir="2700000" algn="tl">
                  <a:srgbClr val="000000"/>
                </a:outerShdw>
              </a:effectLst>
              <a:latin typeface="Comic Sans MS" charset="0"/>
              <a:cs typeface="Times New Roman" charset="0"/>
            </a:endParaRPr>
          </a:p>
        </p:txBody>
      </p:sp>
      <p:sp>
        <p:nvSpPr>
          <p:cNvPr id="541732" name="Text Box 36"/>
          <p:cNvSpPr txBox="1">
            <a:spLocks noChangeArrowheads="1"/>
          </p:cNvSpPr>
          <p:nvPr/>
        </p:nvSpPr>
        <p:spPr bwMode="auto">
          <a:xfrm>
            <a:off x="1066800" y="2209800"/>
            <a:ext cx="1524000" cy="341313"/>
          </a:xfrm>
          <a:prstGeom prst="rect">
            <a:avLst/>
          </a:prstGeom>
          <a:solidFill>
            <a:schemeClr val="folHlink"/>
          </a:solidFill>
          <a:ln w="9525">
            <a:noFill/>
            <a:miter lim="800000"/>
            <a:headEnd/>
            <a:tailEnd/>
          </a:ln>
          <a:effectLst/>
        </p:spPr>
        <p:txBody>
          <a:bodyPr lIns="91373" tIns="45687" rIns="91373" bIns="4568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it-IT" sz="1600" b="1">
                <a:solidFill>
                  <a:srgbClr val="3333CC"/>
                </a:solidFill>
                <a:effectLst>
                  <a:outerShdw blurRad="38100" dist="38100" dir="2700000" algn="tl">
                    <a:srgbClr val="000000"/>
                  </a:outerShdw>
                </a:effectLst>
                <a:latin typeface="Comic Sans MS" charset="0"/>
                <a:cs typeface="Times New Roman" charset="0"/>
              </a:rPr>
              <a:t>focalizzatore</a:t>
            </a:r>
            <a:endParaRPr lang="en-US" sz="1600" b="1">
              <a:solidFill>
                <a:srgbClr val="3333CC"/>
              </a:solidFill>
              <a:effectLst>
                <a:outerShdw blurRad="38100" dist="38100" dir="2700000" algn="tl">
                  <a:srgbClr val="000000"/>
                </a:outerShdw>
              </a:effectLst>
              <a:latin typeface="Comic Sans MS" charset="0"/>
              <a:cs typeface="Times New Roman" charset="0"/>
            </a:endParaRPr>
          </a:p>
        </p:txBody>
      </p:sp>
      <p:sp>
        <p:nvSpPr>
          <p:cNvPr id="541733" name="Text Box 37"/>
          <p:cNvSpPr txBox="1">
            <a:spLocks noChangeArrowheads="1"/>
          </p:cNvSpPr>
          <p:nvPr/>
        </p:nvSpPr>
        <p:spPr bwMode="auto">
          <a:xfrm>
            <a:off x="2514600" y="2209800"/>
            <a:ext cx="1143000" cy="338138"/>
          </a:xfrm>
          <a:prstGeom prst="rect">
            <a:avLst/>
          </a:prstGeom>
          <a:solidFill>
            <a:schemeClr val="folHlink"/>
          </a:solidFill>
          <a:ln w="9525">
            <a:noFill/>
            <a:miter lim="800000"/>
            <a:headEnd/>
            <a:tailEnd/>
          </a:ln>
          <a:effectLst/>
        </p:spPr>
        <p:txBody>
          <a:bodyPr lIns="91373" tIns="45687" rIns="91373" bIns="4568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it-IT" sz="1600" b="1">
                <a:solidFill>
                  <a:srgbClr val="FF0066"/>
                </a:solidFill>
                <a:effectLst>
                  <a:outerShdw blurRad="38100" dist="38100" dir="2700000" algn="tl">
                    <a:srgbClr val="000000"/>
                  </a:outerShdw>
                </a:effectLst>
                <a:latin typeface="Comic Sans MS" charset="0"/>
                <a:cs typeface="Times New Roman" charset="0"/>
              </a:rPr>
              <a:t>deflettori</a:t>
            </a:r>
            <a:endParaRPr lang="en-US" sz="1600" b="1">
              <a:solidFill>
                <a:srgbClr val="FF0066"/>
              </a:solidFill>
              <a:effectLst>
                <a:outerShdw blurRad="38100" dist="38100" dir="2700000" algn="tl">
                  <a:srgbClr val="000000"/>
                </a:outerShdw>
              </a:effectLst>
              <a:latin typeface="Comic Sans MS" charset="0"/>
              <a:cs typeface="Times New Roman" charset="0"/>
            </a:endParaRPr>
          </a:p>
        </p:txBody>
      </p:sp>
      <p:sp>
        <p:nvSpPr>
          <p:cNvPr id="541734" name="Text Box 38"/>
          <p:cNvSpPr txBox="1">
            <a:spLocks noChangeArrowheads="1"/>
          </p:cNvSpPr>
          <p:nvPr/>
        </p:nvSpPr>
        <p:spPr bwMode="auto">
          <a:xfrm>
            <a:off x="2819400" y="1524000"/>
            <a:ext cx="1066800" cy="341313"/>
          </a:xfrm>
          <a:prstGeom prst="rect">
            <a:avLst/>
          </a:prstGeom>
          <a:solidFill>
            <a:schemeClr val="folHlink"/>
          </a:solidFill>
          <a:ln w="9525">
            <a:noFill/>
            <a:miter lim="800000"/>
            <a:headEnd/>
            <a:tailEnd/>
          </a:ln>
          <a:effectLst/>
        </p:spPr>
        <p:txBody>
          <a:bodyPr lIns="91373" tIns="45687" rIns="91373" bIns="4568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it-IT" sz="1600" b="1">
                <a:solidFill>
                  <a:srgbClr val="F000B1"/>
                </a:solidFill>
                <a:effectLst>
                  <a:outerShdw blurRad="38100" dist="38100" dir="2700000" algn="tl">
                    <a:srgbClr val="000000"/>
                  </a:outerShdw>
                </a:effectLst>
                <a:latin typeface="Comic Sans MS" charset="0"/>
                <a:cs typeface="Times New Roman" charset="0"/>
              </a:rPr>
              <a:t>elettroni</a:t>
            </a:r>
            <a:endParaRPr lang="en-US" sz="1600" b="1">
              <a:solidFill>
                <a:srgbClr val="F000B1"/>
              </a:solidFill>
              <a:effectLst>
                <a:outerShdw blurRad="38100" dist="38100" dir="2700000" algn="tl">
                  <a:srgbClr val="000000"/>
                </a:outerShdw>
              </a:effectLst>
              <a:latin typeface="Comic Sans MS" charset="0"/>
              <a:cs typeface="Times New Roman" charset="0"/>
            </a:endParaRPr>
          </a:p>
        </p:txBody>
      </p:sp>
      <p:sp>
        <p:nvSpPr>
          <p:cNvPr id="264221" name="Line 39"/>
          <p:cNvSpPr>
            <a:spLocks noChangeShapeType="1"/>
          </p:cNvSpPr>
          <p:nvPr/>
        </p:nvSpPr>
        <p:spPr bwMode="auto">
          <a:xfrm>
            <a:off x="4419600" y="304800"/>
            <a:ext cx="0" cy="2667000"/>
          </a:xfrm>
          <a:prstGeom prst="line">
            <a:avLst/>
          </a:prstGeom>
          <a:noFill/>
          <a:ln w="76200" cmpd="tri">
            <a:solidFill>
              <a:schemeClr val="accent2"/>
            </a:solidFill>
            <a:round/>
            <a:headEnd/>
            <a:tailEnd/>
          </a:ln>
        </p:spPr>
        <p:txBody>
          <a:bodyPr lIns="91373" tIns="45687" rIns="91373" bIns="45687"/>
          <a:lstStyle/>
          <a:p>
            <a:endParaRPr lang="en-US"/>
          </a:p>
        </p:txBody>
      </p:sp>
      <p:sp>
        <p:nvSpPr>
          <p:cNvPr id="541736" name="Text Box 40"/>
          <p:cNvSpPr txBox="1">
            <a:spLocks noChangeArrowheads="1"/>
          </p:cNvSpPr>
          <p:nvPr/>
        </p:nvSpPr>
        <p:spPr bwMode="auto">
          <a:xfrm>
            <a:off x="2590800" y="-61913"/>
            <a:ext cx="4114800" cy="373063"/>
          </a:xfrm>
          <a:prstGeom prst="rect">
            <a:avLst/>
          </a:prstGeom>
          <a:noFill/>
          <a:ln w="9525">
            <a:noFill/>
            <a:miter lim="800000"/>
            <a:headEnd/>
            <a:tailEnd/>
          </a:ln>
          <a:effectLst/>
        </p:spPr>
        <p:txBody>
          <a:bodyPr lIns="91373" tIns="45687" rIns="91373" bIns="4568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it-IT" sz="1800" b="1">
                <a:solidFill>
                  <a:srgbClr val="FF0000"/>
                </a:solidFill>
                <a:effectLst>
                  <a:outerShdw blurRad="38100" dist="38100" dir="2700000" algn="tl">
                    <a:srgbClr val="DDDDDD"/>
                  </a:outerShdw>
                </a:effectLst>
                <a:latin typeface="Comic Sans MS" charset="0"/>
                <a:cs typeface="Times New Roman" charset="0"/>
              </a:rPr>
              <a:t>Come si accelerano le particelle</a:t>
            </a:r>
            <a:endParaRPr lang="en-US" sz="1800" b="1">
              <a:solidFill>
                <a:srgbClr val="FF0000"/>
              </a:solidFill>
              <a:effectLst>
                <a:outerShdw blurRad="38100" dist="38100" dir="2700000" algn="tl">
                  <a:srgbClr val="DDDDDD"/>
                </a:outerShdw>
              </a:effectLst>
              <a:latin typeface="Comic Sans MS" charset="0"/>
              <a:cs typeface="Times New Roman" charset="0"/>
            </a:endParaRPr>
          </a:p>
        </p:txBody>
      </p:sp>
      <p:sp>
        <p:nvSpPr>
          <p:cNvPr id="264223" name="Line 41"/>
          <p:cNvSpPr>
            <a:spLocks noChangeShapeType="1"/>
          </p:cNvSpPr>
          <p:nvPr/>
        </p:nvSpPr>
        <p:spPr bwMode="auto">
          <a:xfrm>
            <a:off x="2286000" y="304800"/>
            <a:ext cx="4343400" cy="0"/>
          </a:xfrm>
          <a:prstGeom prst="line">
            <a:avLst/>
          </a:prstGeom>
          <a:noFill/>
          <a:ln w="76200" cmpd="tri">
            <a:solidFill>
              <a:schemeClr val="accent2"/>
            </a:solidFill>
            <a:round/>
            <a:headEnd/>
            <a:tailEnd/>
          </a:ln>
        </p:spPr>
        <p:txBody>
          <a:bodyPr lIns="91373" tIns="45687" rIns="91373" bIns="45687"/>
          <a:lstStyle/>
          <a:p>
            <a:endParaRPr lang="en-US"/>
          </a:p>
        </p:txBody>
      </p:sp>
      <p:sp>
        <p:nvSpPr>
          <p:cNvPr id="541739" name="Text Box 43"/>
          <p:cNvSpPr txBox="1">
            <a:spLocks noChangeArrowheads="1"/>
          </p:cNvSpPr>
          <p:nvPr/>
        </p:nvSpPr>
        <p:spPr bwMode="auto">
          <a:xfrm>
            <a:off x="6324600" y="304800"/>
            <a:ext cx="2590800" cy="936625"/>
          </a:xfrm>
          <a:prstGeom prst="rect">
            <a:avLst/>
          </a:prstGeom>
          <a:noFill/>
          <a:ln w="9525">
            <a:noFill/>
            <a:miter lim="800000"/>
            <a:headEnd/>
            <a:tailEnd/>
          </a:ln>
          <a:effectLst/>
        </p:spPr>
        <p:txBody>
          <a:bodyPr lIns="91373" tIns="45687" rIns="91373" bIns="45687">
            <a:spAutoFit/>
          </a:bodyPr>
          <a:lstStyle/>
          <a:p>
            <a:pPr algn="ctr">
              <a:spcBef>
                <a:spcPct val="50000"/>
              </a:spcBef>
              <a:defRPr/>
            </a:pPr>
            <a:r>
              <a:rPr lang="it-IT" sz="1400" b="1">
                <a:solidFill>
                  <a:srgbClr val="3333CC"/>
                </a:solidFill>
                <a:effectLst>
                  <a:outerShdw blurRad="38100" dist="38100" dir="2700000" algn="tl">
                    <a:srgbClr val="C0C0C0"/>
                  </a:outerShdw>
                </a:effectLst>
                <a:ea typeface="ＭＳ Ｐゴシック" charset="-128"/>
              </a:rPr>
              <a:t>(FERMILAB-Chicago)</a:t>
            </a:r>
            <a:r>
              <a:rPr lang="it-IT" sz="1800" b="1">
                <a:solidFill>
                  <a:srgbClr val="3333CC"/>
                </a:solidFill>
                <a:effectLst>
                  <a:outerShdw blurRad="38100" dist="38100" dir="2700000" algn="tl">
                    <a:srgbClr val="C0C0C0"/>
                  </a:outerShdw>
                </a:effectLst>
                <a:ea typeface="ＭＳ Ｐゴシック" charset="-128"/>
              </a:rPr>
              <a:t> acceleratore lineare energia 400 MeV</a:t>
            </a:r>
          </a:p>
        </p:txBody>
      </p:sp>
      <p:sp>
        <p:nvSpPr>
          <p:cNvPr id="541740" name="Text Box 44"/>
          <p:cNvSpPr txBox="1">
            <a:spLocks noChangeArrowheads="1"/>
          </p:cNvSpPr>
          <p:nvPr/>
        </p:nvSpPr>
        <p:spPr bwMode="auto">
          <a:xfrm>
            <a:off x="152400" y="2514600"/>
            <a:ext cx="4114800" cy="369888"/>
          </a:xfrm>
          <a:prstGeom prst="rect">
            <a:avLst/>
          </a:prstGeom>
          <a:noFill/>
          <a:ln w="9525">
            <a:noFill/>
            <a:miter lim="800000"/>
            <a:headEnd/>
            <a:tailEnd/>
          </a:ln>
          <a:effectLst/>
        </p:spPr>
        <p:txBody>
          <a:bodyPr lIns="91373" tIns="45687" rIns="91373" bIns="45687">
            <a:spAutoFit/>
          </a:bodyPr>
          <a:lstStyle/>
          <a:p>
            <a:pPr>
              <a:spcBef>
                <a:spcPct val="50000"/>
              </a:spcBef>
              <a:defRPr/>
            </a:pPr>
            <a:r>
              <a:rPr lang="it-IT" sz="1800" b="1">
                <a:solidFill>
                  <a:srgbClr val="3333CC"/>
                </a:solidFill>
                <a:effectLst>
                  <a:outerShdw blurRad="38100" dist="38100" dir="2700000" algn="tl">
                    <a:srgbClr val="C0C0C0"/>
                  </a:outerShdw>
                </a:effectLst>
                <a:ea typeface="ＭＳ Ｐゴシック" charset="-128"/>
              </a:rPr>
              <a:t>l</a:t>
            </a:r>
            <a:r>
              <a:rPr lang="it-IT" altLang="it-IT" sz="1800" b="1">
                <a:solidFill>
                  <a:srgbClr val="3333CC"/>
                </a:solidFill>
                <a:effectLst>
                  <a:outerShdw blurRad="38100" dist="38100" dir="2700000" algn="tl">
                    <a:srgbClr val="C0C0C0"/>
                  </a:outerShdw>
                </a:effectLst>
                <a:ea typeface="ＭＳ Ｐゴシック" charset="-128"/>
              </a:rPr>
              <a:t>’</a:t>
            </a:r>
            <a:r>
              <a:rPr lang="it-IT" sz="1800" b="1">
                <a:solidFill>
                  <a:srgbClr val="3333CC"/>
                </a:solidFill>
                <a:effectLst>
                  <a:outerShdw blurRad="38100" dist="38100" dir="2700000" algn="tl">
                    <a:srgbClr val="C0C0C0"/>
                  </a:outerShdw>
                </a:effectLst>
                <a:ea typeface="ＭＳ Ｐゴシック" charset="-128"/>
              </a:rPr>
              <a:t>energia degli elettroni è ~ 20 KeV</a:t>
            </a:r>
          </a:p>
        </p:txBody>
      </p:sp>
      <p:sp>
        <p:nvSpPr>
          <p:cNvPr id="264226" name="Line 32"/>
          <p:cNvSpPr>
            <a:spLocks noChangeShapeType="1"/>
          </p:cNvSpPr>
          <p:nvPr/>
        </p:nvSpPr>
        <p:spPr bwMode="auto">
          <a:xfrm>
            <a:off x="0" y="2971800"/>
            <a:ext cx="9144000" cy="0"/>
          </a:xfrm>
          <a:prstGeom prst="line">
            <a:avLst/>
          </a:prstGeom>
          <a:noFill/>
          <a:ln w="76200" cmpd="tri">
            <a:solidFill>
              <a:schemeClr val="accent2"/>
            </a:solidFill>
            <a:round/>
            <a:headEnd/>
            <a:tailEnd/>
          </a:ln>
        </p:spPr>
        <p:txBody>
          <a:bodyPr lIns="91373" tIns="45687" rIns="91373" bIns="45687"/>
          <a:lstStyle/>
          <a:p>
            <a:endParaRPr lang="en-US"/>
          </a:p>
        </p:txBody>
      </p:sp>
      <p:sp>
        <p:nvSpPr>
          <p:cNvPr id="264227" name="Text Box 47"/>
          <p:cNvSpPr txBox="1">
            <a:spLocks noChangeArrowheads="1"/>
          </p:cNvSpPr>
          <p:nvPr/>
        </p:nvSpPr>
        <p:spPr bwMode="auto">
          <a:xfrm>
            <a:off x="6477000" y="2559050"/>
            <a:ext cx="838200" cy="341313"/>
          </a:xfrm>
          <a:prstGeom prst="rect">
            <a:avLst/>
          </a:prstGeom>
          <a:noFill/>
          <a:ln w="9525">
            <a:noFill/>
            <a:miter lim="800000"/>
            <a:headEnd/>
            <a:tailEnd/>
          </a:ln>
        </p:spPr>
        <p:txBody>
          <a:bodyPr lIns="91373" tIns="45687" rIns="91373" bIns="45687">
            <a:spAutoFit/>
          </a:bodyPr>
          <a:lstStyle/>
          <a:p>
            <a:pPr>
              <a:spcBef>
                <a:spcPct val="50000"/>
              </a:spcBef>
            </a:pPr>
            <a:r>
              <a:rPr lang="it-IT" sz="1600" b="1">
                <a:solidFill>
                  <a:srgbClr val="000000"/>
                </a:solidFill>
              </a:rPr>
              <a:t>catodo</a:t>
            </a:r>
            <a:endParaRPr lang="en-US" sz="1600" b="1">
              <a:solidFill>
                <a:srgbClr val="000000"/>
              </a:solidFill>
            </a:endParaRPr>
          </a:p>
        </p:txBody>
      </p:sp>
      <p:sp>
        <p:nvSpPr>
          <p:cNvPr id="541744" name="Text Box 48"/>
          <p:cNvSpPr txBox="1">
            <a:spLocks noChangeArrowheads="1"/>
          </p:cNvSpPr>
          <p:nvPr/>
        </p:nvSpPr>
        <p:spPr bwMode="auto">
          <a:xfrm>
            <a:off x="7086600" y="1263650"/>
            <a:ext cx="762000" cy="341313"/>
          </a:xfrm>
          <a:prstGeom prst="rect">
            <a:avLst/>
          </a:prstGeom>
          <a:noFill/>
          <a:ln w="9525">
            <a:noFill/>
            <a:miter lim="800000"/>
            <a:headEnd/>
            <a:tailEnd/>
          </a:ln>
          <a:effectLst/>
        </p:spPr>
        <p:txBody>
          <a:bodyPr lIns="91373" tIns="45687" rIns="91373" bIns="4568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it-IT" sz="1600" b="1">
                <a:solidFill>
                  <a:srgbClr val="00FF00"/>
                </a:solidFill>
                <a:effectLst>
                  <a:outerShdw blurRad="38100" dist="38100" dir="2700000" algn="tl">
                    <a:srgbClr val="DDDDDD"/>
                  </a:outerShdw>
                </a:effectLst>
                <a:latin typeface="Comic Sans MS" charset="0"/>
                <a:cs typeface="Times New Roman" charset="0"/>
              </a:rPr>
              <a:t>anodo</a:t>
            </a:r>
            <a:endParaRPr lang="en-US" sz="1600" b="1">
              <a:solidFill>
                <a:srgbClr val="00FF00"/>
              </a:solidFill>
              <a:effectLst>
                <a:outerShdw blurRad="38100" dist="38100" dir="2700000" algn="tl">
                  <a:srgbClr val="DDDDDD"/>
                </a:outerShdw>
              </a:effectLst>
              <a:latin typeface="Comic Sans MS" charset="0"/>
              <a:cs typeface="Times New Roman" charset="0"/>
            </a:endParaRPr>
          </a:p>
        </p:txBody>
      </p:sp>
      <p:sp>
        <p:nvSpPr>
          <p:cNvPr id="264229" name="Line 54"/>
          <p:cNvSpPr>
            <a:spLocks noChangeShapeType="1"/>
          </p:cNvSpPr>
          <p:nvPr/>
        </p:nvSpPr>
        <p:spPr bwMode="auto">
          <a:xfrm flipV="1">
            <a:off x="6858000" y="2057400"/>
            <a:ext cx="152400" cy="609600"/>
          </a:xfrm>
          <a:prstGeom prst="line">
            <a:avLst/>
          </a:prstGeom>
          <a:noFill/>
          <a:ln w="28575">
            <a:solidFill>
              <a:schemeClr val="accent2"/>
            </a:solidFill>
            <a:round/>
            <a:headEnd/>
            <a:tailEnd type="triangle" w="med" len="med"/>
          </a:ln>
        </p:spPr>
        <p:txBody>
          <a:bodyPr lIns="91373" tIns="45687" rIns="91373" bIns="45687"/>
          <a:lstStyle/>
          <a:p>
            <a:endParaRPr lang="en-US"/>
          </a:p>
        </p:txBody>
      </p:sp>
      <p:sp>
        <p:nvSpPr>
          <p:cNvPr id="264230" name="Line 55"/>
          <p:cNvSpPr>
            <a:spLocks noChangeShapeType="1"/>
          </p:cNvSpPr>
          <p:nvPr/>
        </p:nvSpPr>
        <p:spPr bwMode="auto">
          <a:xfrm flipV="1">
            <a:off x="6858000" y="2057400"/>
            <a:ext cx="457200" cy="609600"/>
          </a:xfrm>
          <a:prstGeom prst="line">
            <a:avLst/>
          </a:prstGeom>
          <a:noFill/>
          <a:ln w="28575">
            <a:solidFill>
              <a:schemeClr val="accent2"/>
            </a:solidFill>
            <a:round/>
            <a:headEnd/>
            <a:tailEnd type="triangle" w="med" len="med"/>
          </a:ln>
        </p:spPr>
        <p:txBody>
          <a:bodyPr lIns="91373" tIns="45687" rIns="91373" bIns="45687"/>
          <a:lstStyle/>
          <a:p>
            <a:endParaRPr lang="en-US"/>
          </a:p>
        </p:txBody>
      </p:sp>
      <p:sp>
        <p:nvSpPr>
          <p:cNvPr id="264231" name="Line 56"/>
          <p:cNvSpPr>
            <a:spLocks noChangeShapeType="1"/>
          </p:cNvSpPr>
          <p:nvPr/>
        </p:nvSpPr>
        <p:spPr bwMode="auto">
          <a:xfrm flipV="1">
            <a:off x="6858000" y="2057400"/>
            <a:ext cx="762000" cy="609600"/>
          </a:xfrm>
          <a:prstGeom prst="line">
            <a:avLst/>
          </a:prstGeom>
          <a:noFill/>
          <a:ln w="28575">
            <a:solidFill>
              <a:schemeClr val="accent2"/>
            </a:solidFill>
            <a:round/>
            <a:headEnd/>
            <a:tailEnd type="triangle" w="med" len="med"/>
          </a:ln>
        </p:spPr>
        <p:txBody>
          <a:bodyPr lIns="91373" tIns="45687" rIns="91373" bIns="45687"/>
          <a:lstStyle/>
          <a:p>
            <a:endParaRPr lang="en-US"/>
          </a:p>
        </p:txBody>
      </p:sp>
      <p:sp>
        <p:nvSpPr>
          <p:cNvPr id="264232" name="Line 57"/>
          <p:cNvSpPr>
            <a:spLocks noChangeShapeType="1"/>
          </p:cNvSpPr>
          <p:nvPr/>
        </p:nvSpPr>
        <p:spPr bwMode="auto">
          <a:xfrm flipV="1">
            <a:off x="6858000" y="2057400"/>
            <a:ext cx="1143000" cy="609600"/>
          </a:xfrm>
          <a:prstGeom prst="line">
            <a:avLst/>
          </a:prstGeom>
          <a:noFill/>
          <a:ln w="28575">
            <a:solidFill>
              <a:schemeClr val="accent2"/>
            </a:solidFill>
            <a:round/>
            <a:headEnd/>
            <a:tailEnd type="triangle" w="med" len="med"/>
          </a:ln>
        </p:spPr>
        <p:txBody>
          <a:bodyPr lIns="91373" tIns="45687" rIns="91373" bIns="45687"/>
          <a:lstStyle/>
          <a:p>
            <a:endParaRPr lang="en-US"/>
          </a:p>
        </p:txBody>
      </p:sp>
      <p:sp>
        <p:nvSpPr>
          <p:cNvPr id="264233" name="Line 58"/>
          <p:cNvSpPr>
            <a:spLocks noChangeShapeType="1"/>
          </p:cNvSpPr>
          <p:nvPr/>
        </p:nvSpPr>
        <p:spPr bwMode="auto">
          <a:xfrm flipV="1">
            <a:off x="6934200" y="2057400"/>
            <a:ext cx="1524000" cy="609600"/>
          </a:xfrm>
          <a:prstGeom prst="line">
            <a:avLst/>
          </a:prstGeom>
          <a:noFill/>
          <a:ln w="28575">
            <a:solidFill>
              <a:schemeClr val="accent2"/>
            </a:solidFill>
            <a:round/>
            <a:headEnd/>
            <a:tailEnd type="triangle" w="med" len="med"/>
          </a:ln>
        </p:spPr>
        <p:txBody>
          <a:bodyPr lIns="91373" tIns="45687" rIns="91373" bIns="45687"/>
          <a:lstStyle/>
          <a:p>
            <a:endParaRPr lang="en-US"/>
          </a:p>
        </p:txBody>
      </p:sp>
      <p:sp>
        <p:nvSpPr>
          <p:cNvPr id="264234" name="Line 61"/>
          <p:cNvSpPr>
            <a:spLocks noChangeShapeType="1"/>
          </p:cNvSpPr>
          <p:nvPr/>
        </p:nvSpPr>
        <p:spPr bwMode="auto">
          <a:xfrm>
            <a:off x="7391400" y="1524000"/>
            <a:ext cx="76200" cy="381000"/>
          </a:xfrm>
          <a:prstGeom prst="line">
            <a:avLst/>
          </a:prstGeom>
          <a:noFill/>
          <a:ln w="28575">
            <a:solidFill>
              <a:srgbClr val="00FF00"/>
            </a:solidFill>
            <a:round/>
            <a:headEnd/>
            <a:tailEnd type="triangle" w="med" len="med"/>
          </a:ln>
        </p:spPr>
        <p:txBody>
          <a:bodyPr lIns="91373" tIns="45687" rIns="91373" bIns="45687"/>
          <a:lstStyle/>
          <a:p>
            <a:endParaRPr lang="en-US"/>
          </a:p>
        </p:txBody>
      </p:sp>
      <p:sp>
        <p:nvSpPr>
          <p:cNvPr id="264235" name="Line 62"/>
          <p:cNvSpPr>
            <a:spLocks noChangeShapeType="1"/>
          </p:cNvSpPr>
          <p:nvPr/>
        </p:nvSpPr>
        <p:spPr bwMode="auto">
          <a:xfrm flipH="1">
            <a:off x="6934200" y="1524000"/>
            <a:ext cx="457200" cy="381000"/>
          </a:xfrm>
          <a:prstGeom prst="line">
            <a:avLst/>
          </a:prstGeom>
          <a:noFill/>
          <a:ln w="28575">
            <a:solidFill>
              <a:srgbClr val="00FF00"/>
            </a:solidFill>
            <a:round/>
            <a:headEnd/>
            <a:tailEnd type="triangle" w="med" len="med"/>
          </a:ln>
        </p:spPr>
        <p:txBody>
          <a:bodyPr lIns="91373" tIns="45687" rIns="91373" bIns="45687"/>
          <a:lstStyle/>
          <a:p>
            <a:endParaRPr lang="en-US"/>
          </a:p>
        </p:txBody>
      </p:sp>
      <p:sp>
        <p:nvSpPr>
          <p:cNvPr id="264236" name="Line 64"/>
          <p:cNvSpPr>
            <a:spLocks noChangeShapeType="1"/>
          </p:cNvSpPr>
          <p:nvPr/>
        </p:nvSpPr>
        <p:spPr bwMode="auto">
          <a:xfrm>
            <a:off x="7467600" y="1524000"/>
            <a:ext cx="381000" cy="381000"/>
          </a:xfrm>
          <a:prstGeom prst="line">
            <a:avLst/>
          </a:prstGeom>
          <a:noFill/>
          <a:ln w="28575">
            <a:solidFill>
              <a:srgbClr val="00FF00"/>
            </a:solidFill>
            <a:round/>
            <a:headEnd/>
            <a:tailEnd type="triangle" w="med" len="med"/>
          </a:ln>
        </p:spPr>
        <p:txBody>
          <a:bodyPr lIns="91373" tIns="45687" rIns="91373" bIns="45687"/>
          <a:lstStyle/>
          <a:p>
            <a:endParaRPr lang="en-US"/>
          </a:p>
        </p:txBody>
      </p:sp>
      <p:sp>
        <p:nvSpPr>
          <p:cNvPr id="264237" name="Line 65"/>
          <p:cNvSpPr>
            <a:spLocks noChangeShapeType="1"/>
          </p:cNvSpPr>
          <p:nvPr/>
        </p:nvSpPr>
        <p:spPr bwMode="auto">
          <a:xfrm>
            <a:off x="7467600" y="1524000"/>
            <a:ext cx="838200" cy="381000"/>
          </a:xfrm>
          <a:prstGeom prst="line">
            <a:avLst/>
          </a:prstGeom>
          <a:noFill/>
          <a:ln w="28575">
            <a:solidFill>
              <a:srgbClr val="00FF00"/>
            </a:solidFill>
            <a:round/>
            <a:headEnd/>
            <a:tailEnd type="triangle" w="med" len="med"/>
          </a:ln>
        </p:spPr>
        <p:txBody>
          <a:bodyPr lIns="91373" tIns="45687" rIns="91373" bIns="45687"/>
          <a:lstStyle/>
          <a:p>
            <a:endParaRPr lang="en-US"/>
          </a:p>
        </p:txBody>
      </p:sp>
      <p:sp>
        <p:nvSpPr>
          <p:cNvPr id="264238" name="Line 66"/>
          <p:cNvSpPr>
            <a:spLocks noChangeShapeType="1"/>
          </p:cNvSpPr>
          <p:nvPr/>
        </p:nvSpPr>
        <p:spPr bwMode="auto">
          <a:xfrm flipH="1">
            <a:off x="7162800" y="1524000"/>
            <a:ext cx="228600" cy="381000"/>
          </a:xfrm>
          <a:prstGeom prst="line">
            <a:avLst/>
          </a:prstGeom>
          <a:noFill/>
          <a:ln w="28575">
            <a:solidFill>
              <a:srgbClr val="00FF00"/>
            </a:solidFill>
            <a:round/>
            <a:headEnd/>
            <a:tailEnd type="triangle" w="med" len="med"/>
          </a:ln>
        </p:spPr>
        <p:txBody>
          <a:bodyPr lIns="91373" tIns="45687" rIns="91373" bIns="45687"/>
          <a:lstStyle/>
          <a:p>
            <a:endParaRPr lang="en-US"/>
          </a:p>
        </p:txBody>
      </p:sp>
      <p:sp>
        <p:nvSpPr>
          <p:cNvPr id="264239" name="Line 69"/>
          <p:cNvSpPr>
            <a:spLocks noChangeShapeType="1"/>
          </p:cNvSpPr>
          <p:nvPr/>
        </p:nvSpPr>
        <p:spPr bwMode="auto">
          <a:xfrm flipH="1">
            <a:off x="6781800" y="1524000"/>
            <a:ext cx="609600" cy="381000"/>
          </a:xfrm>
          <a:prstGeom prst="line">
            <a:avLst/>
          </a:prstGeom>
          <a:noFill/>
          <a:ln w="28575">
            <a:solidFill>
              <a:srgbClr val="00FF00"/>
            </a:solidFill>
            <a:round/>
            <a:headEnd/>
            <a:tailEnd type="triangle" w="med" len="med"/>
          </a:ln>
        </p:spPr>
        <p:txBody>
          <a:bodyPr lIns="91373" tIns="45687" rIns="91373" bIns="45687"/>
          <a:lstStyle/>
          <a:p>
            <a:endParaRPr lang="en-US"/>
          </a:p>
        </p:txBody>
      </p:sp>
      <p:sp>
        <p:nvSpPr>
          <p:cNvPr id="264240" name="Line 70"/>
          <p:cNvSpPr>
            <a:spLocks noChangeShapeType="1"/>
          </p:cNvSpPr>
          <p:nvPr/>
        </p:nvSpPr>
        <p:spPr bwMode="auto">
          <a:xfrm>
            <a:off x="7543800" y="1524000"/>
            <a:ext cx="1371600" cy="381000"/>
          </a:xfrm>
          <a:prstGeom prst="line">
            <a:avLst/>
          </a:prstGeom>
          <a:noFill/>
          <a:ln w="28575">
            <a:solidFill>
              <a:srgbClr val="00FF00"/>
            </a:solidFill>
            <a:round/>
            <a:headEnd/>
            <a:tailEnd type="triangle" w="med" len="med"/>
          </a:ln>
        </p:spPr>
        <p:txBody>
          <a:bodyPr lIns="91373" tIns="45687" rIns="91373" bIns="45687"/>
          <a:lstStyle/>
          <a:p>
            <a:endParaRPr lang="en-US"/>
          </a:p>
        </p:txBody>
      </p:sp>
      <p:sp>
        <p:nvSpPr>
          <p:cNvPr id="264241" name="Line 71"/>
          <p:cNvSpPr>
            <a:spLocks noChangeShapeType="1"/>
          </p:cNvSpPr>
          <p:nvPr/>
        </p:nvSpPr>
        <p:spPr bwMode="auto">
          <a:xfrm flipV="1">
            <a:off x="6858000" y="2057400"/>
            <a:ext cx="0" cy="533400"/>
          </a:xfrm>
          <a:prstGeom prst="line">
            <a:avLst/>
          </a:prstGeom>
          <a:noFill/>
          <a:ln w="28575">
            <a:solidFill>
              <a:schemeClr val="accent2"/>
            </a:solidFill>
            <a:round/>
            <a:headEnd/>
            <a:tailEnd type="triangle" w="med" len="med"/>
          </a:ln>
        </p:spPr>
        <p:txBody>
          <a:bodyPr lIns="91373" tIns="45687" rIns="91373" bIns="45687"/>
          <a:lstStyle/>
          <a:p>
            <a:endParaRPr lang="en-US"/>
          </a:p>
        </p:txBody>
      </p:sp>
      <p:sp>
        <p:nvSpPr>
          <p:cNvPr id="264242" name="Line 72"/>
          <p:cNvSpPr>
            <a:spLocks noChangeShapeType="1"/>
          </p:cNvSpPr>
          <p:nvPr/>
        </p:nvSpPr>
        <p:spPr bwMode="auto">
          <a:xfrm flipV="1">
            <a:off x="6781800" y="2514600"/>
            <a:ext cx="0" cy="76200"/>
          </a:xfrm>
          <a:prstGeom prst="line">
            <a:avLst/>
          </a:prstGeom>
          <a:noFill/>
          <a:ln w="9525">
            <a:solidFill>
              <a:schemeClr val="tx1"/>
            </a:solidFill>
            <a:round/>
            <a:headEnd/>
            <a:tailEnd type="triangle" w="med" len="med"/>
          </a:ln>
        </p:spPr>
        <p:txBody>
          <a:bodyPr lIns="91373" tIns="45687" rIns="91373" bIns="45687"/>
          <a:lstStyle/>
          <a:p>
            <a:endParaRPr lang="en-US"/>
          </a:p>
        </p:txBody>
      </p:sp>
      <p:sp>
        <p:nvSpPr>
          <p:cNvPr id="264243" name="Line 74"/>
          <p:cNvSpPr>
            <a:spLocks noChangeShapeType="1"/>
          </p:cNvSpPr>
          <p:nvPr/>
        </p:nvSpPr>
        <p:spPr bwMode="auto">
          <a:xfrm flipH="1" flipV="1">
            <a:off x="6705600" y="2057400"/>
            <a:ext cx="152400" cy="609600"/>
          </a:xfrm>
          <a:prstGeom prst="line">
            <a:avLst/>
          </a:prstGeom>
          <a:noFill/>
          <a:ln w="28575">
            <a:solidFill>
              <a:schemeClr val="accent2"/>
            </a:solidFill>
            <a:round/>
            <a:headEnd/>
            <a:tailEnd type="triangle" w="med" len="med"/>
          </a:ln>
        </p:spPr>
        <p:txBody>
          <a:bodyPr lIns="91373" tIns="45687" rIns="91373" bIns="45687"/>
          <a:lstStyle/>
          <a:p>
            <a:endParaRPr lang="en-US"/>
          </a:p>
        </p:txBody>
      </p:sp>
      <p:sp>
        <p:nvSpPr>
          <p:cNvPr id="541771" name="Text Box 75"/>
          <p:cNvSpPr txBox="1">
            <a:spLocks noChangeArrowheads="1"/>
          </p:cNvSpPr>
          <p:nvPr/>
        </p:nvSpPr>
        <p:spPr bwMode="auto">
          <a:xfrm>
            <a:off x="5943600" y="1295400"/>
            <a:ext cx="990600" cy="307975"/>
          </a:xfrm>
          <a:prstGeom prst="rect">
            <a:avLst/>
          </a:prstGeom>
          <a:solidFill>
            <a:schemeClr val="folHlink"/>
          </a:solidFill>
          <a:ln w="9525">
            <a:noFill/>
            <a:miter lim="800000"/>
            <a:headEnd/>
            <a:tailEnd/>
          </a:ln>
          <a:effectLst/>
        </p:spPr>
        <p:txBody>
          <a:bodyPr lIns="91373" tIns="45687" rIns="91373" bIns="4568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it-IT" sz="1400" b="1">
                <a:solidFill>
                  <a:srgbClr val="CC3300"/>
                </a:solidFill>
                <a:effectLst>
                  <a:outerShdw blurRad="38100" dist="38100" dir="2700000" algn="tl">
                    <a:srgbClr val="000000"/>
                  </a:outerShdw>
                </a:effectLst>
                <a:latin typeface="Comic Sans MS" charset="0"/>
                <a:cs typeface="Times New Roman" charset="0"/>
              </a:rPr>
              <a:t>sorgente</a:t>
            </a:r>
            <a:endParaRPr lang="en-US" sz="1400" b="1">
              <a:solidFill>
                <a:srgbClr val="CC3300"/>
              </a:solidFill>
              <a:effectLst>
                <a:outerShdw blurRad="38100" dist="38100" dir="2700000" algn="tl">
                  <a:srgbClr val="000000"/>
                </a:outerShdw>
              </a:effectLst>
              <a:latin typeface="Comic Sans MS" charset="0"/>
              <a:cs typeface="Times New Roman" charset="0"/>
            </a:endParaRPr>
          </a:p>
        </p:txBody>
      </p:sp>
      <p:sp>
        <p:nvSpPr>
          <p:cNvPr id="264245" name="Line 77"/>
          <p:cNvSpPr>
            <a:spLocks noChangeShapeType="1"/>
          </p:cNvSpPr>
          <p:nvPr/>
        </p:nvSpPr>
        <p:spPr bwMode="auto">
          <a:xfrm>
            <a:off x="6400800" y="1524000"/>
            <a:ext cx="152400" cy="457200"/>
          </a:xfrm>
          <a:prstGeom prst="line">
            <a:avLst/>
          </a:prstGeom>
          <a:noFill/>
          <a:ln w="28575">
            <a:solidFill>
              <a:srgbClr val="CC3300"/>
            </a:solidFill>
            <a:round/>
            <a:headEnd/>
            <a:tailEnd type="triangle" w="med" len="med"/>
          </a:ln>
        </p:spPr>
        <p:txBody>
          <a:bodyPr lIns="91373" tIns="45687" rIns="91373" bIns="45687"/>
          <a:lstStyle/>
          <a:p>
            <a:endParaRPr lang="en-US"/>
          </a:p>
        </p:txBody>
      </p:sp>
      <p:sp>
        <p:nvSpPr>
          <p:cNvPr id="264246" name="Line 78"/>
          <p:cNvSpPr>
            <a:spLocks noChangeShapeType="1"/>
          </p:cNvSpPr>
          <p:nvPr/>
        </p:nvSpPr>
        <p:spPr bwMode="auto">
          <a:xfrm flipH="1">
            <a:off x="6019800" y="1524000"/>
            <a:ext cx="381000" cy="914400"/>
          </a:xfrm>
          <a:prstGeom prst="line">
            <a:avLst/>
          </a:prstGeom>
          <a:noFill/>
          <a:ln w="28575">
            <a:solidFill>
              <a:srgbClr val="CC3300"/>
            </a:solidFill>
            <a:round/>
            <a:headEnd/>
            <a:tailEnd type="triangle" w="med" len="med"/>
          </a:ln>
        </p:spPr>
        <p:txBody>
          <a:bodyPr lIns="91373" tIns="45687" rIns="91373" bIns="45687"/>
          <a:lstStyle/>
          <a:p>
            <a:endParaRPr lang="en-US"/>
          </a:p>
        </p:txBody>
      </p:sp>
      <p:sp>
        <p:nvSpPr>
          <p:cNvPr id="541775" name="Text Box 79"/>
          <p:cNvSpPr txBox="1">
            <a:spLocks noChangeArrowheads="1"/>
          </p:cNvSpPr>
          <p:nvPr/>
        </p:nvSpPr>
        <p:spPr bwMode="auto">
          <a:xfrm>
            <a:off x="6781800" y="5653088"/>
            <a:ext cx="381000" cy="307975"/>
          </a:xfrm>
          <a:prstGeom prst="rect">
            <a:avLst/>
          </a:prstGeom>
          <a:noFill/>
          <a:ln w="9525">
            <a:noFill/>
            <a:miter lim="800000"/>
            <a:headEnd/>
            <a:tailEnd/>
          </a:ln>
          <a:effectLst/>
        </p:spPr>
        <p:txBody>
          <a:bodyPr lIns="91373" tIns="45687" rIns="91373" bIns="4568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it-IT" sz="1400" b="1">
                <a:solidFill>
                  <a:srgbClr val="000000"/>
                </a:solidFill>
                <a:effectLst>
                  <a:outerShdw blurRad="38100" dist="38100" dir="2700000" algn="tl">
                    <a:srgbClr val="DDDDDD"/>
                  </a:outerShdw>
                </a:effectLst>
                <a:latin typeface="Times New Roman" charset="0"/>
                <a:cs typeface="Times New Roman" charset="0"/>
              </a:rPr>
              <a:t>P</a:t>
            </a:r>
            <a:r>
              <a:rPr lang="it-IT" sz="1800" b="1" baseline="30000">
                <a:solidFill>
                  <a:srgbClr val="000000"/>
                </a:solidFill>
                <a:latin typeface="Times New Roman" charset="0"/>
                <a:cs typeface="Times New Roman" charset="0"/>
              </a:rPr>
              <a:t>+</a:t>
            </a:r>
            <a:endParaRPr lang="it-IT" sz="1800" b="1">
              <a:solidFill>
                <a:srgbClr val="000000"/>
              </a:solidFill>
              <a:latin typeface="Times New Roman" charset="0"/>
              <a:cs typeface="Times New Roman" charset="0"/>
            </a:endParaRPr>
          </a:p>
        </p:txBody>
      </p:sp>
      <p:sp>
        <p:nvSpPr>
          <p:cNvPr id="541776" name="Text Box 80"/>
          <p:cNvSpPr txBox="1">
            <a:spLocks noChangeArrowheads="1"/>
          </p:cNvSpPr>
          <p:nvPr/>
        </p:nvSpPr>
        <p:spPr bwMode="auto">
          <a:xfrm>
            <a:off x="6248400" y="5165725"/>
            <a:ext cx="609600" cy="307975"/>
          </a:xfrm>
          <a:prstGeom prst="rect">
            <a:avLst/>
          </a:prstGeom>
          <a:noFill/>
          <a:ln w="9525">
            <a:noFill/>
            <a:miter lim="800000"/>
            <a:headEnd/>
            <a:tailEnd/>
          </a:ln>
          <a:effectLst/>
        </p:spPr>
        <p:txBody>
          <a:bodyPr lIns="91373" tIns="45687" rIns="91373" bIns="4568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it-IT" sz="1400" b="1">
                <a:solidFill>
                  <a:srgbClr val="000000"/>
                </a:solidFill>
                <a:effectLst>
                  <a:outerShdw blurRad="38100" dist="38100" dir="2700000" algn="tl">
                    <a:srgbClr val="DDDDDD"/>
                  </a:outerShdw>
                </a:effectLst>
                <a:latin typeface="Times New Roman" charset="0"/>
                <a:cs typeface="Times New Roman" charset="0"/>
              </a:rPr>
              <a:t>P</a:t>
            </a:r>
            <a:r>
              <a:rPr lang="it-IT" sz="2000" b="1" baseline="30000">
                <a:solidFill>
                  <a:srgbClr val="000000"/>
                </a:solidFill>
                <a:latin typeface="Times New Roman" charset="0"/>
                <a:cs typeface="Times New Roman" charset="0"/>
              </a:rPr>
              <a:t>-</a:t>
            </a:r>
            <a:endParaRPr lang="it-IT" sz="2000" b="1">
              <a:solidFill>
                <a:srgbClr val="000000"/>
              </a:solidFill>
              <a:latin typeface="Times New Roman" charset="0"/>
              <a:cs typeface="Times New Roman" charset="0"/>
            </a:endParaRPr>
          </a:p>
        </p:txBody>
      </p:sp>
      <p:sp>
        <p:nvSpPr>
          <p:cNvPr id="541777" name="Text Box 81"/>
          <p:cNvSpPr txBox="1">
            <a:spLocks noChangeArrowheads="1"/>
          </p:cNvSpPr>
          <p:nvPr/>
        </p:nvSpPr>
        <p:spPr bwMode="auto">
          <a:xfrm>
            <a:off x="7315200" y="5318125"/>
            <a:ext cx="685800" cy="396875"/>
          </a:xfrm>
          <a:prstGeom prst="rect">
            <a:avLst/>
          </a:prstGeom>
          <a:solidFill>
            <a:schemeClr val="bg1"/>
          </a:solidFill>
          <a:ln w="9525">
            <a:noFill/>
            <a:miter lim="800000"/>
            <a:headEnd/>
            <a:tailEnd/>
          </a:ln>
          <a:effectLst/>
        </p:spPr>
        <p:txBody>
          <a:bodyPr lIns="91373" tIns="45687" rIns="91373" bIns="45687">
            <a:spAutoFit/>
          </a:bodyPr>
          <a:lstStyle/>
          <a:p>
            <a:pPr algn="r">
              <a:spcBef>
                <a:spcPct val="50000"/>
              </a:spcBef>
              <a:defRPr/>
            </a:pPr>
            <a:r>
              <a:rPr lang="it-IT" sz="1000" b="1">
                <a:solidFill>
                  <a:srgbClr val="000000"/>
                </a:solidFill>
                <a:effectLst>
                  <a:outerShdw blurRad="38100" dist="38100" dir="2700000" algn="tl">
                    <a:srgbClr val="C0C0C0"/>
                  </a:outerShdw>
                </a:effectLst>
                <a:ea typeface="ＭＳ Ｐゴシック" charset="-128"/>
              </a:rPr>
              <a:t>piccolo impulso</a:t>
            </a:r>
          </a:p>
        </p:txBody>
      </p:sp>
      <p:sp>
        <p:nvSpPr>
          <p:cNvPr id="541778" name="Text Box 82"/>
          <p:cNvSpPr txBox="1">
            <a:spLocks noChangeArrowheads="1"/>
          </p:cNvSpPr>
          <p:nvPr/>
        </p:nvSpPr>
        <p:spPr bwMode="auto">
          <a:xfrm>
            <a:off x="8382000" y="5562600"/>
            <a:ext cx="762000" cy="396875"/>
          </a:xfrm>
          <a:prstGeom prst="rect">
            <a:avLst/>
          </a:prstGeom>
          <a:solidFill>
            <a:schemeClr val="bg1"/>
          </a:solidFill>
          <a:ln w="9525">
            <a:noFill/>
            <a:miter lim="800000"/>
            <a:headEnd/>
            <a:tailEnd/>
          </a:ln>
          <a:effectLst/>
        </p:spPr>
        <p:txBody>
          <a:bodyPr lIns="91373" tIns="45687" rIns="91373" bIns="45687">
            <a:spAutoFit/>
          </a:bodyPr>
          <a:lstStyle/>
          <a:p>
            <a:pPr>
              <a:spcBef>
                <a:spcPct val="50000"/>
              </a:spcBef>
              <a:defRPr/>
            </a:pPr>
            <a:r>
              <a:rPr lang="it-IT" sz="1000" b="1">
                <a:solidFill>
                  <a:srgbClr val="000000"/>
                </a:solidFill>
                <a:effectLst>
                  <a:outerShdw blurRad="38100" dist="38100" dir="2700000" algn="tl">
                    <a:srgbClr val="C0C0C0"/>
                  </a:outerShdw>
                </a:effectLst>
                <a:ea typeface="ＭＳ Ｐゴシック" charset="-128"/>
              </a:rPr>
              <a:t>grande impulso</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4"/>
          <p:cNvPicPr>
            <a:picLocks noGrp="1" noChangeAspect="1" noChangeArrowheads="1"/>
          </p:cNvPicPr>
          <p:nvPr>
            <p:ph idx="1"/>
          </p:nvPr>
        </p:nvPicPr>
        <p:blipFill>
          <a:blip r:embed="rId2" cstate="print"/>
          <a:srcRect/>
          <a:stretch>
            <a:fillRect/>
          </a:stretch>
        </p:blipFill>
        <p:spPr>
          <a:xfrm>
            <a:off x="6659563" y="1125538"/>
            <a:ext cx="2322512" cy="2808287"/>
          </a:xfrm>
        </p:spPr>
      </p:pic>
      <p:sp>
        <p:nvSpPr>
          <p:cNvPr id="269315" name="Text Box 7"/>
          <p:cNvSpPr txBox="1">
            <a:spLocks noChangeArrowheads="1"/>
          </p:cNvSpPr>
          <p:nvPr/>
        </p:nvSpPr>
        <p:spPr bwMode="auto">
          <a:xfrm>
            <a:off x="71438" y="1268413"/>
            <a:ext cx="6516687" cy="3016250"/>
          </a:xfrm>
          <a:prstGeom prst="rect">
            <a:avLst/>
          </a:prstGeom>
          <a:noFill/>
          <a:ln w="9525">
            <a:noFill/>
            <a:miter lim="800000"/>
            <a:headEnd/>
            <a:tailEnd/>
          </a:ln>
        </p:spPr>
        <p:txBody>
          <a:bodyPr lIns="91435" tIns="45718" rIns="91435" bIns="45718">
            <a:spAutoFit/>
          </a:bodyPr>
          <a:lstStyle/>
          <a:p>
            <a:r>
              <a:rPr lang="en-US" sz="2000" b="1">
                <a:solidFill>
                  <a:srgbClr val="1818FF"/>
                </a:solidFill>
              </a:rPr>
              <a:t>Con un esperimento simile a quello di Rutherford, ma usando come proiettili elettroni di alta energia, a SLAC si dimostra</a:t>
            </a:r>
            <a:r>
              <a:rPr lang="en-US" sz="2000" b="1">
                <a:solidFill>
                  <a:srgbClr val="1818FF"/>
                </a:solidFill>
                <a:cs typeface="Times New Roman" pitchFamily="18" charset="0"/>
              </a:rPr>
              <a:t> sperimentalmente che dentro il protone sono presenti delle strutture puntiformi (che furono chiamate partoni). </a:t>
            </a:r>
            <a:r>
              <a:rPr lang="it-IT" sz="2000" b="1">
                <a:solidFill>
                  <a:srgbClr val="1818FF"/>
                </a:solidFill>
              </a:rPr>
              <a:t>Si scopre infatti che i grandi angoli di scattering sono più frequenti di quanto ci si aspetterebbe se la struttura del protone fosse uniforme. </a:t>
            </a:r>
          </a:p>
          <a:p>
            <a:pPr>
              <a:spcBef>
                <a:spcPct val="50000"/>
              </a:spcBef>
            </a:pPr>
            <a:r>
              <a:rPr lang="en-US" sz="2000" b="1">
                <a:solidFill>
                  <a:srgbClr val="1818FF"/>
                </a:solidFill>
                <a:cs typeface="Times New Roman" pitchFamily="18" charset="0"/>
              </a:rPr>
              <a:t>            </a:t>
            </a:r>
            <a:endParaRPr lang="it-IT" sz="2000" b="1">
              <a:solidFill>
                <a:srgbClr val="1818FF"/>
              </a:solidFill>
            </a:endParaRPr>
          </a:p>
        </p:txBody>
      </p:sp>
      <p:sp>
        <p:nvSpPr>
          <p:cNvPr id="269316" name="CasellaDiTesto 10"/>
          <p:cNvSpPr txBox="1">
            <a:spLocks noChangeArrowheads="1"/>
          </p:cNvSpPr>
          <p:nvPr/>
        </p:nvSpPr>
        <p:spPr bwMode="auto">
          <a:xfrm>
            <a:off x="1547813" y="188913"/>
            <a:ext cx="6264275" cy="1016000"/>
          </a:xfrm>
          <a:prstGeom prst="rect">
            <a:avLst/>
          </a:prstGeom>
          <a:noFill/>
          <a:ln w="9525">
            <a:noFill/>
            <a:miter lim="800000"/>
            <a:headEnd/>
            <a:tailEnd/>
          </a:ln>
        </p:spPr>
        <p:txBody>
          <a:bodyPr lIns="91435" tIns="45718" rIns="91435" bIns="45718">
            <a:spAutoFit/>
          </a:bodyPr>
          <a:lstStyle/>
          <a:p>
            <a:pPr algn="ctr"/>
            <a:r>
              <a:rPr lang="it-IT" sz="3600" b="1">
                <a:solidFill>
                  <a:srgbClr val="1818FF"/>
                </a:solidFill>
              </a:rPr>
              <a:t>Prima evidenza dei quark</a:t>
            </a:r>
          </a:p>
          <a:p>
            <a:pPr algn="ctr"/>
            <a:r>
              <a:rPr lang="it-IT" b="1">
                <a:solidFill>
                  <a:srgbClr val="1818FF"/>
                </a:solidFill>
              </a:rPr>
              <a:t>(deep inelastic scattering)</a:t>
            </a:r>
          </a:p>
        </p:txBody>
      </p:sp>
      <p:sp>
        <p:nvSpPr>
          <p:cNvPr id="269317" name="Rettangolo 15"/>
          <p:cNvSpPr>
            <a:spLocks noChangeArrowheads="1"/>
          </p:cNvSpPr>
          <p:nvPr/>
        </p:nvSpPr>
        <p:spPr bwMode="auto">
          <a:xfrm>
            <a:off x="179388" y="3813175"/>
            <a:ext cx="6192837" cy="2908300"/>
          </a:xfrm>
          <a:prstGeom prst="rect">
            <a:avLst/>
          </a:prstGeom>
          <a:noFill/>
          <a:ln w="9525">
            <a:noFill/>
            <a:miter lim="800000"/>
            <a:headEnd/>
            <a:tailEnd/>
          </a:ln>
        </p:spPr>
        <p:txBody>
          <a:bodyPr lIns="91435" tIns="45718" rIns="91435" bIns="45718">
            <a:spAutoFit/>
          </a:bodyPr>
          <a:lstStyle/>
          <a:p>
            <a:pPr>
              <a:spcBef>
                <a:spcPct val="50000"/>
              </a:spcBef>
            </a:pPr>
            <a:r>
              <a:rPr lang="en-US" sz="1800" b="1">
                <a:solidFill>
                  <a:srgbClr val="1818FF"/>
                </a:solidFill>
              </a:rPr>
              <a:t>1970: Glashow, Iliopoulos e Maiani propongono      l</a:t>
            </a:r>
            <a:r>
              <a:rPr lang="en-US" altLang="it-IT" sz="1800" b="1">
                <a:solidFill>
                  <a:srgbClr val="1818FF"/>
                </a:solidFill>
              </a:rPr>
              <a:t>’</a:t>
            </a:r>
            <a:r>
              <a:rPr lang="en-US" sz="1800" b="1">
                <a:solidFill>
                  <a:srgbClr val="1818FF"/>
                </a:solidFill>
              </a:rPr>
              <a:t>esistenza di un quarto quark, il </a:t>
            </a:r>
            <a:r>
              <a:rPr lang="en-US" altLang="it-IT" sz="1800" b="1">
                <a:solidFill>
                  <a:srgbClr val="1818FF"/>
                </a:solidFill>
              </a:rPr>
              <a:t>“</a:t>
            </a:r>
            <a:r>
              <a:rPr lang="en-US" sz="1800" b="1">
                <a:solidFill>
                  <a:srgbClr val="1818FF"/>
                </a:solidFill>
              </a:rPr>
              <a:t>charm</a:t>
            </a:r>
            <a:r>
              <a:rPr lang="en-US" altLang="it-IT" sz="1800" b="1">
                <a:solidFill>
                  <a:srgbClr val="1818FF"/>
                </a:solidFill>
              </a:rPr>
              <a:t>“</a:t>
            </a:r>
            <a:r>
              <a:rPr lang="en-US" sz="1800" b="1">
                <a:solidFill>
                  <a:srgbClr val="1818FF"/>
                </a:solidFill>
              </a:rPr>
              <a:t> (fascino), carica +2/3e. </a:t>
            </a:r>
            <a:endParaRPr lang="it-IT" sz="1800" b="1">
              <a:solidFill>
                <a:srgbClr val="1818FF"/>
              </a:solidFill>
            </a:endParaRPr>
          </a:p>
          <a:p>
            <a:pPr>
              <a:spcBef>
                <a:spcPct val="50000"/>
              </a:spcBef>
            </a:pPr>
            <a:r>
              <a:rPr lang="en-US" sz="1800" b="1">
                <a:solidFill>
                  <a:srgbClr val="1818FF"/>
                </a:solidFill>
              </a:rPr>
              <a:t>1974: viene scoperta la particella J/</a:t>
            </a:r>
            <a:r>
              <a:rPr lang="en-US" sz="1800" b="1">
                <a:solidFill>
                  <a:srgbClr val="1818FF"/>
                </a:solidFill>
                <a:latin typeface="Symbol" pitchFamily="18" charset="2"/>
              </a:rPr>
              <a:t>y</a:t>
            </a:r>
            <a:r>
              <a:rPr lang="en-US" sz="1800" b="1">
                <a:solidFill>
                  <a:srgbClr val="1818FF"/>
                </a:solidFill>
              </a:rPr>
              <a:t> da due esperimenti indipendenti (da Ting a BNL e da Richter a SLAC) con massa 3.1 GeV che decade in due </a:t>
            </a:r>
            <a:r>
              <a:rPr lang="en-US" sz="1800" b="1">
                <a:solidFill>
                  <a:srgbClr val="1818FF"/>
                </a:solidFill>
                <a:latin typeface="Symbol" pitchFamily="18" charset="2"/>
              </a:rPr>
              <a:t>m</a:t>
            </a:r>
            <a:r>
              <a:rPr lang="en-US" sz="1800" b="1">
                <a:solidFill>
                  <a:srgbClr val="1818FF"/>
                </a:solidFill>
              </a:rPr>
              <a:t>. </a:t>
            </a:r>
          </a:p>
          <a:p>
            <a:pPr algn="ctr">
              <a:spcBef>
                <a:spcPct val="50000"/>
              </a:spcBef>
            </a:pPr>
            <a:r>
              <a:rPr lang="en-US" b="1">
                <a:solidFill>
                  <a:srgbClr val="1818FF"/>
                </a:solidFill>
              </a:rPr>
              <a:t>Ma allora i quark sono più di tre !</a:t>
            </a:r>
          </a:p>
          <a:p>
            <a:pPr algn="ctr">
              <a:lnSpc>
                <a:spcPct val="70000"/>
              </a:lnSpc>
              <a:spcBef>
                <a:spcPct val="50000"/>
              </a:spcBef>
            </a:pPr>
            <a:r>
              <a:rPr lang="en-US" b="1">
                <a:solidFill>
                  <a:srgbClr val="1818FF"/>
                </a:solidFill>
              </a:rPr>
              <a:t>sono forse quattro ?  </a:t>
            </a:r>
            <a:endParaRPr lang="it-IT" sz="2800" b="1">
              <a:solidFill>
                <a:srgbClr val="1818FF"/>
              </a:solidFill>
            </a:endParaRPr>
          </a:p>
        </p:txBody>
      </p:sp>
      <p:pic>
        <p:nvPicPr>
          <p:cNvPr id="269318" name="Picture 4" descr="su4"/>
          <p:cNvPicPr>
            <a:picLocks noChangeAspect="1" noChangeArrowheads="1"/>
          </p:cNvPicPr>
          <p:nvPr/>
        </p:nvPicPr>
        <p:blipFill>
          <a:blip r:embed="rId3" cstate="print"/>
          <a:srcRect/>
          <a:stretch>
            <a:fillRect/>
          </a:stretch>
        </p:blipFill>
        <p:spPr bwMode="auto">
          <a:xfrm>
            <a:off x="6443663" y="4076700"/>
            <a:ext cx="2555875" cy="2663825"/>
          </a:xfrm>
          <a:prstGeom prst="rect">
            <a:avLst/>
          </a:prstGeom>
          <a:noFill/>
          <a:ln w="9525">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ttangolo 2"/>
          <p:cNvSpPr>
            <a:spLocks noChangeArrowheads="1"/>
          </p:cNvSpPr>
          <p:nvPr/>
        </p:nvSpPr>
        <p:spPr bwMode="auto">
          <a:xfrm>
            <a:off x="179512" y="4149725"/>
            <a:ext cx="8856663" cy="550863"/>
          </a:xfrm>
          <a:prstGeom prst="rect">
            <a:avLst/>
          </a:prstGeom>
          <a:solidFill>
            <a:schemeClr val="accent4">
              <a:lumMod val="40000"/>
              <a:lumOff val="60000"/>
            </a:schemeClr>
          </a:solidFill>
          <a:ln w="19050">
            <a:solidFill>
              <a:srgbClr val="0070C0"/>
            </a:solidFill>
            <a:miter lim="800000"/>
            <a:headEnd/>
            <a:tailEnd/>
          </a:ln>
        </p:spPr>
        <p:txBody>
          <a:bodyPr lIns="91435" tIns="45718" rIns="91435" bIns="45718">
            <a:spAutoFit/>
          </a:bodyPr>
          <a:lstStyle/>
          <a:p>
            <a:pPr>
              <a:lnSpc>
                <a:spcPct val="80000"/>
              </a:lnSpc>
            </a:pPr>
            <a:r>
              <a:rPr lang="it-IT" sz="1800" b="1" dirty="0">
                <a:solidFill>
                  <a:srgbClr val="0000FF"/>
                </a:solidFill>
              </a:rPr>
              <a:t>Pensiamo che tutte queste 4 diverse interazioni siano dovute allo </a:t>
            </a:r>
            <a:r>
              <a:rPr lang="ja-JP" altLang="it-IT" sz="1800" b="1">
                <a:solidFill>
                  <a:srgbClr val="0000FF"/>
                </a:solidFill>
                <a:latin typeface="Arial" pitchFamily="34" charset="0"/>
              </a:rPr>
              <a:t>“</a:t>
            </a:r>
            <a:r>
              <a:rPr lang="it-IT" altLang="ja-JP" sz="1800" b="1" dirty="0">
                <a:solidFill>
                  <a:srgbClr val="0000FF"/>
                </a:solidFill>
              </a:rPr>
              <a:t>scambio</a:t>
            </a:r>
            <a:r>
              <a:rPr lang="ja-JP" altLang="it-IT" sz="1800" b="1">
                <a:solidFill>
                  <a:srgbClr val="0000FF"/>
                </a:solidFill>
                <a:latin typeface="Arial" pitchFamily="34" charset="0"/>
              </a:rPr>
              <a:t>”</a:t>
            </a:r>
            <a:r>
              <a:rPr lang="it-IT" altLang="ja-JP" sz="1800" b="1" dirty="0">
                <a:solidFill>
                  <a:srgbClr val="0000FF"/>
                </a:solidFill>
              </a:rPr>
              <a:t> di altre particelle, chiamate </a:t>
            </a:r>
            <a:r>
              <a:rPr lang="it-IT" altLang="it-IT" sz="1800" b="1" dirty="0">
                <a:solidFill>
                  <a:srgbClr val="0000FF"/>
                </a:solidFill>
              </a:rPr>
              <a:t>“</a:t>
            </a:r>
            <a:r>
              <a:rPr lang="it-IT" altLang="ja-JP" sz="1800" b="1" dirty="0">
                <a:solidFill>
                  <a:srgbClr val="0000FF"/>
                </a:solidFill>
              </a:rPr>
              <a:t>mediatrici</a:t>
            </a:r>
            <a:r>
              <a:rPr lang="it-IT" altLang="it-IT" sz="1800" b="1" dirty="0">
                <a:solidFill>
                  <a:srgbClr val="0000FF"/>
                </a:solidFill>
              </a:rPr>
              <a:t>”</a:t>
            </a:r>
            <a:r>
              <a:rPr lang="it-IT" altLang="ja-JP" sz="1800" b="1" dirty="0">
                <a:solidFill>
                  <a:srgbClr val="0000FF"/>
                </a:solidFill>
              </a:rPr>
              <a:t> o </a:t>
            </a:r>
            <a:r>
              <a:rPr lang="ja-JP" altLang="it-IT" sz="1800" b="1">
                <a:solidFill>
                  <a:srgbClr val="0000FF"/>
                </a:solidFill>
                <a:latin typeface="Arial" pitchFamily="34" charset="0"/>
              </a:rPr>
              <a:t>“</a:t>
            </a:r>
            <a:r>
              <a:rPr lang="it-IT" altLang="ja-JP" sz="1800" b="1" dirty="0">
                <a:solidFill>
                  <a:srgbClr val="0000FF"/>
                </a:solidFill>
              </a:rPr>
              <a:t>vettori</a:t>
            </a:r>
            <a:r>
              <a:rPr lang="ja-JP" altLang="it-IT" sz="1800" b="1">
                <a:solidFill>
                  <a:srgbClr val="0000FF"/>
                </a:solidFill>
                <a:latin typeface="Arial" pitchFamily="34" charset="0"/>
              </a:rPr>
              <a:t>”</a:t>
            </a:r>
            <a:r>
              <a:rPr lang="it-IT" altLang="ja-JP" sz="1800" b="1" dirty="0">
                <a:solidFill>
                  <a:srgbClr val="0000FF"/>
                </a:solidFill>
              </a:rPr>
              <a:t> dell</a:t>
            </a:r>
            <a:r>
              <a:rPr lang="en-US" altLang="it-IT" sz="1800" b="1" dirty="0">
                <a:solidFill>
                  <a:srgbClr val="0000FF"/>
                </a:solidFill>
                <a:latin typeface="Arial" pitchFamily="34" charset="0"/>
              </a:rPr>
              <a:t>’</a:t>
            </a:r>
            <a:r>
              <a:rPr lang="it-IT" altLang="ja-JP" sz="1800" b="1" dirty="0">
                <a:solidFill>
                  <a:srgbClr val="0000FF"/>
                </a:solidFill>
              </a:rPr>
              <a:t>interazione. </a:t>
            </a:r>
            <a:endParaRPr lang="it-IT" sz="1800" b="1" dirty="0">
              <a:solidFill>
                <a:srgbClr val="0000FF"/>
              </a:solidFill>
            </a:endParaRPr>
          </a:p>
        </p:txBody>
      </p:sp>
      <p:sp>
        <p:nvSpPr>
          <p:cNvPr id="274435" name="CasellaDiTesto 3"/>
          <p:cNvSpPr txBox="1">
            <a:spLocks noChangeArrowheads="1"/>
          </p:cNvSpPr>
          <p:nvPr/>
        </p:nvSpPr>
        <p:spPr bwMode="auto">
          <a:xfrm>
            <a:off x="395288" y="24805"/>
            <a:ext cx="8497887" cy="523875"/>
          </a:xfrm>
          <a:prstGeom prst="rect">
            <a:avLst/>
          </a:prstGeom>
          <a:solidFill>
            <a:schemeClr val="accent4">
              <a:lumMod val="20000"/>
              <a:lumOff val="80000"/>
            </a:schemeClr>
          </a:solidFill>
          <a:ln w="28575">
            <a:solidFill>
              <a:schemeClr val="accent1"/>
            </a:solidFill>
            <a:miter lim="800000"/>
            <a:headEnd/>
            <a:tailEnd/>
          </a:ln>
        </p:spPr>
        <p:txBody>
          <a:bodyPr lIns="91435" tIns="45718" rIns="91435" bIns="45718">
            <a:spAutoFit/>
          </a:bodyPr>
          <a:lstStyle/>
          <a:p>
            <a:r>
              <a:rPr lang="it-IT" sz="2800" b="1" dirty="0">
                <a:solidFill>
                  <a:srgbClr val="C00000"/>
                </a:solidFill>
              </a:rPr>
              <a:t>Come interagiscono le particelle elementari?</a:t>
            </a:r>
          </a:p>
        </p:txBody>
      </p:sp>
      <p:sp>
        <p:nvSpPr>
          <p:cNvPr id="274436" name="CasellaDiTesto 5"/>
          <p:cNvSpPr txBox="1">
            <a:spLocks noChangeArrowheads="1"/>
          </p:cNvSpPr>
          <p:nvPr/>
        </p:nvSpPr>
        <p:spPr bwMode="auto">
          <a:xfrm>
            <a:off x="35496" y="627774"/>
            <a:ext cx="9036050" cy="1865122"/>
          </a:xfrm>
          <a:prstGeom prst="rect">
            <a:avLst/>
          </a:prstGeom>
          <a:solidFill>
            <a:srgbClr val="FFFFCC"/>
          </a:solidFill>
          <a:ln w="28575">
            <a:solidFill>
              <a:srgbClr val="0070C0"/>
            </a:solidFill>
            <a:miter lim="800000"/>
            <a:headEnd/>
            <a:tailEnd/>
          </a:ln>
        </p:spPr>
        <p:txBody>
          <a:bodyPr lIns="91435" tIns="45718" rIns="91435" bIns="45718">
            <a:spAutoFit/>
          </a:bodyPr>
          <a:lstStyle/>
          <a:p>
            <a:pPr>
              <a:lnSpc>
                <a:spcPct val="90000"/>
              </a:lnSpc>
            </a:pPr>
            <a:r>
              <a:rPr lang="it-IT" sz="1600" b="1" dirty="0">
                <a:solidFill>
                  <a:srgbClr val="0000FF"/>
                </a:solidFill>
              </a:rPr>
              <a:t>Abbiamo capito che i costituenti elementari della materia sono i quarks e i leptoni. Ma questo non basta per capire come è fatto il mondo che ci circonda. Dobbiamo capire come interagiscono tra loro, come si combinano a formare la materia ordinaria e perché le particelle </a:t>
            </a:r>
            <a:r>
              <a:rPr lang="it-IT" sz="1600" b="1" dirty="0">
                <a:solidFill>
                  <a:srgbClr val="0000FF"/>
                </a:solidFill>
                <a:ea typeface="Osaka" charset="-128"/>
              </a:rPr>
              <a:t>di seconda e terza generazione sono instabili e decadono rapidamente in particelle di prima generazione… dobbiamo insomma avere una teoria che descriva il loro comportamento. Dalle tre classi di decadimento abbiamo identificato tre diverse interazioni tra le particelle di diversa intensità (a cui si aggiunge la debolissima interazione gravitazionale che non considereremo in questo contesto</a:t>
            </a:r>
            <a:r>
              <a:rPr lang="it-IT" sz="1600" b="1" dirty="0" smtClean="0">
                <a:solidFill>
                  <a:srgbClr val="0000FF"/>
                </a:solidFill>
                <a:ea typeface="Osaka" charset="-128"/>
              </a:rPr>
              <a:t>)</a:t>
            </a:r>
            <a:endParaRPr lang="it-IT" sz="1600" b="1" dirty="0">
              <a:solidFill>
                <a:srgbClr val="0000FF"/>
              </a:solidFill>
              <a:ea typeface="Osaka" charset="-128"/>
            </a:endParaRPr>
          </a:p>
        </p:txBody>
      </p:sp>
      <p:pic>
        <p:nvPicPr>
          <p:cNvPr id="8" name="Picture 12"/>
          <p:cNvPicPr>
            <a:picLocks noChangeAspect="1" noChangeArrowheads="1"/>
          </p:cNvPicPr>
          <p:nvPr/>
        </p:nvPicPr>
        <p:blipFill>
          <a:blip r:embed="rId2" cstate="print"/>
          <a:srcRect/>
          <a:stretch>
            <a:fillRect/>
          </a:stretch>
        </p:blipFill>
        <p:spPr bwMode="auto">
          <a:xfrm>
            <a:off x="301625" y="4737100"/>
            <a:ext cx="5638800" cy="1931988"/>
          </a:xfrm>
          <a:prstGeom prst="rect">
            <a:avLst/>
          </a:prstGeom>
          <a:noFill/>
          <a:ln w="19050">
            <a:solidFill>
              <a:srgbClr val="CC8C24"/>
            </a:solidFill>
            <a:miter lim="800000"/>
            <a:headEnd/>
            <a:tailEnd/>
          </a:ln>
          <a:effectLst>
            <a:outerShdw blurRad="63500" dist="107763" dir="2700000" algn="ctr" rotWithShape="0">
              <a:schemeClr val="bg2">
                <a:alpha val="74997"/>
              </a:schemeClr>
            </a:outerShdw>
          </a:effectLst>
          <a:extLst/>
        </p:spPr>
      </p:pic>
      <p:sp>
        <p:nvSpPr>
          <p:cNvPr id="274438" name="CasellaDiTesto 10"/>
          <p:cNvSpPr txBox="1">
            <a:spLocks noChangeArrowheads="1"/>
          </p:cNvSpPr>
          <p:nvPr/>
        </p:nvSpPr>
        <p:spPr bwMode="auto">
          <a:xfrm>
            <a:off x="900113" y="6321425"/>
            <a:ext cx="4608512" cy="307975"/>
          </a:xfrm>
          <a:prstGeom prst="rect">
            <a:avLst/>
          </a:prstGeom>
          <a:solidFill>
            <a:schemeClr val="bg1"/>
          </a:solidFill>
          <a:ln w="19050">
            <a:solidFill>
              <a:schemeClr val="accent1"/>
            </a:solidFill>
            <a:miter lim="800000"/>
            <a:headEnd/>
            <a:tailEnd/>
          </a:ln>
        </p:spPr>
        <p:txBody>
          <a:bodyPr lIns="91435" tIns="45718" rIns="91435" bIns="45718">
            <a:spAutoFit/>
          </a:bodyPr>
          <a:lstStyle/>
          <a:p>
            <a:r>
              <a:rPr lang="it-IT" sz="1400" b="1">
                <a:solidFill>
                  <a:srgbClr val="1E1E5B"/>
                </a:solidFill>
                <a:ea typeface="Osaka" charset="-128"/>
              </a:rPr>
              <a:t>Lo scambio di particelle è responsabile della forza</a:t>
            </a:r>
            <a:endParaRPr lang="it-IT" sz="1400">
              <a:ea typeface="Osaka" charset="-128"/>
            </a:endParaRPr>
          </a:p>
        </p:txBody>
      </p:sp>
      <p:pic>
        <p:nvPicPr>
          <p:cNvPr id="274439" name="Picture 6" descr="panels-6"/>
          <p:cNvPicPr>
            <a:picLocks noChangeAspect="1" noChangeArrowheads="1"/>
          </p:cNvPicPr>
          <p:nvPr/>
        </p:nvPicPr>
        <p:blipFill>
          <a:blip r:embed="rId3" cstate="print"/>
          <a:srcRect/>
          <a:stretch>
            <a:fillRect/>
          </a:stretch>
        </p:blipFill>
        <p:spPr bwMode="auto">
          <a:xfrm>
            <a:off x="900113" y="2492896"/>
            <a:ext cx="1585912" cy="1587500"/>
          </a:xfrm>
          <a:prstGeom prst="rect">
            <a:avLst/>
          </a:prstGeom>
          <a:noFill/>
          <a:ln w="9525">
            <a:noFill/>
            <a:miter lim="800000"/>
            <a:headEnd/>
            <a:tailEnd/>
          </a:ln>
        </p:spPr>
      </p:pic>
      <p:pic>
        <p:nvPicPr>
          <p:cNvPr id="274440" name="Picture 7" descr="panels-5"/>
          <p:cNvPicPr>
            <a:picLocks noChangeAspect="1" noChangeArrowheads="1"/>
          </p:cNvPicPr>
          <p:nvPr/>
        </p:nvPicPr>
        <p:blipFill>
          <a:blip r:embed="rId4" cstate="print"/>
          <a:srcRect/>
          <a:stretch>
            <a:fillRect/>
          </a:stretch>
        </p:blipFill>
        <p:spPr bwMode="auto">
          <a:xfrm>
            <a:off x="2555875" y="2492375"/>
            <a:ext cx="1587500" cy="1589088"/>
          </a:xfrm>
          <a:prstGeom prst="rect">
            <a:avLst/>
          </a:prstGeom>
          <a:noFill/>
          <a:ln w="9525">
            <a:noFill/>
            <a:miter lim="800000"/>
            <a:headEnd/>
            <a:tailEnd/>
          </a:ln>
        </p:spPr>
      </p:pic>
      <p:pic>
        <p:nvPicPr>
          <p:cNvPr id="274441" name="Picture 9" descr="panels-4"/>
          <p:cNvPicPr>
            <a:picLocks noChangeAspect="1" noChangeArrowheads="1"/>
          </p:cNvPicPr>
          <p:nvPr/>
        </p:nvPicPr>
        <p:blipFill>
          <a:blip r:embed="rId5" cstate="print"/>
          <a:srcRect/>
          <a:stretch>
            <a:fillRect/>
          </a:stretch>
        </p:blipFill>
        <p:spPr bwMode="auto">
          <a:xfrm>
            <a:off x="4211638" y="2524125"/>
            <a:ext cx="1557337" cy="1557338"/>
          </a:xfrm>
          <a:prstGeom prst="rect">
            <a:avLst/>
          </a:prstGeom>
          <a:noFill/>
          <a:ln w="9525">
            <a:noFill/>
            <a:miter lim="800000"/>
            <a:headEnd/>
            <a:tailEnd/>
          </a:ln>
        </p:spPr>
      </p:pic>
      <p:pic>
        <p:nvPicPr>
          <p:cNvPr id="274442" name="Picture 10" descr="panels-7"/>
          <p:cNvPicPr>
            <a:picLocks noChangeAspect="1" noChangeArrowheads="1"/>
          </p:cNvPicPr>
          <p:nvPr/>
        </p:nvPicPr>
        <p:blipFill>
          <a:blip r:embed="rId6" cstate="print"/>
          <a:srcRect/>
          <a:stretch>
            <a:fillRect/>
          </a:stretch>
        </p:blipFill>
        <p:spPr bwMode="auto">
          <a:xfrm>
            <a:off x="5816600" y="2568575"/>
            <a:ext cx="1492250" cy="1492250"/>
          </a:xfrm>
          <a:prstGeom prst="rect">
            <a:avLst/>
          </a:prstGeom>
          <a:noFill/>
          <a:ln w="9525">
            <a:noFill/>
            <a:miter lim="800000"/>
            <a:headEnd/>
            <a:tailEnd/>
          </a:ln>
        </p:spPr>
      </p:pic>
      <p:sp>
        <p:nvSpPr>
          <p:cNvPr id="274443" name="Text Box 13"/>
          <p:cNvSpPr txBox="1">
            <a:spLocks noChangeArrowheads="1"/>
          </p:cNvSpPr>
          <p:nvPr/>
        </p:nvSpPr>
        <p:spPr bwMode="auto">
          <a:xfrm>
            <a:off x="2019300" y="3792538"/>
            <a:ext cx="392113" cy="277812"/>
          </a:xfrm>
          <a:prstGeom prst="rect">
            <a:avLst/>
          </a:prstGeom>
          <a:noFill/>
          <a:ln w="9525">
            <a:noFill/>
            <a:miter lim="800000"/>
            <a:headEnd/>
            <a:tailEnd/>
          </a:ln>
        </p:spPr>
        <p:txBody>
          <a:bodyPr wrap="none" lIns="91435" tIns="45718" rIns="91435" bIns="45718">
            <a:spAutoFit/>
          </a:bodyPr>
          <a:lstStyle/>
          <a:p>
            <a:pPr eaLnBrk="0" hangingPunct="0"/>
            <a:r>
              <a:rPr lang="it-IT" sz="1200">
                <a:solidFill>
                  <a:srgbClr val="CC8C24"/>
                </a:solidFill>
              </a:rPr>
              <a:t>~ 1</a:t>
            </a:r>
          </a:p>
        </p:txBody>
      </p:sp>
      <p:sp>
        <p:nvSpPr>
          <p:cNvPr id="274444" name="Text Box 14"/>
          <p:cNvSpPr txBox="1">
            <a:spLocks noChangeArrowheads="1"/>
          </p:cNvSpPr>
          <p:nvPr/>
        </p:nvSpPr>
        <p:spPr bwMode="auto">
          <a:xfrm>
            <a:off x="2555875" y="3803650"/>
            <a:ext cx="595313" cy="277813"/>
          </a:xfrm>
          <a:prstGeom prst="rect">
            <a:avLst/>
          </a:prstGeom>
          <a:noFill/>
          <a:ln w="9525">
            <a:noFill/>
            <a:miter lim="800000"/>
            <a:headEnd/>
            <a:tailEnd/>
          </a:ln>
        </p:spPr>
        <p:txBody>
          <a:bodyPr wrap="none" lIns="91435" tIns="45718" rIns="91435" bIns="45718">
            <a:spAutoFit/>
          </a:bodyPr>
          <a:lstStyle/>
          <a:p>
            <a:pPr eaLnBrk="0" hangingPunct="0"/>
            <a:r>
              <a:rPr lang="it-IT" sz="1200">
                <a:solidFill>
                  <a:srgbClr val="CC8C24"/>
                </a:solidFill>
              </a:rPr>
              <a:t>~ 10</a:t>
            </a:r>
            <a:r>
              <a:rPr lang="it-IT" sz="1200" baseline="30000">
                <a:solidFill>
                  <a:srgbClr val="CC8C24"/>
                </a:solidFill>
              </a:rPr>
              <a:t>-2</a:t>
            </a:r>
            <a:endParaRPr lang="it-IT" sz="1200">
              <a:solidFill>
                <a:srgbClr val="CC8C24"/>
              </a:solidFill>
            </a:endParaRPr>
          </a:p>
        </p:txBody>
      </p:sp>
      <p:sp>
        <p:nvSpPr>
          <p:cNvPr id="274445" name="Text Box 15"/>
          <p:cNvSpPr txBox="1">
            <a:spLocks noChangeArrowheads="1"/>
          </p:cNvSpPr>
          <p:nvPr/>
        </p:nvSpPr>
        <p:spPr bwMode="auto">
          <a:xfrm>
            <a:off x="4265613" y="3792538"/>
            <a:ext cx="636587" cy="277812"/>
          </a:xfrm>
          <a:prstGeom prst="rect">
            <a:avLst/>
          </a:prstGeom>
          <a:noFill/>
          <a:ln w="9525">
            <a:noFill/>
            <a:miter lim="800000"/>
            <a:headEnd/>
            <a:tailEnd/>
          </a:ln>
        </p:spPr>
        <p:txBody>
          <a:bodyPr wrap="none" lIns="91435" tIns="45718" rIns="91435" bIns="45718">
            <a:spAutoFit/>
          </a:bodyPr>
          <a:lstStyle/>
          <a:p>
            <a:pPr eaLnBrk="0" hangingPunct="0"/>
            <a:r>
              <a:rPr lang="it-IT" sz="1200">
                <a:solidFill>
                  <a:srgbClr val="CC8C24"/>
                </a:solidFill>
              </a:rPr>
              <a:t>~ 10</a:t>
            </a:r>
            <a:r>
              <a:rPr lang="it-IT" sz="1200" baseline="30000">
                <a:solidFill>
                  <a:srgbClr val="CC8C24"/>
                </a:solidFill>
              </a:rPr>
              <a:t>-13</a:t>
            </a:r>
            <a:endParaRPr lang="it-IT" sz="1200">
              <a:solidFill>
                <a:srgbClr val="CC8C24"/>
              </a:solidFill>
            </a:endParaRPr>
          </a:p>
        </p:txBody>
      </p:sp>
      <p:sp>
        <p:nvSpPr>
          <p:cNvPr id="274446" name="Text Box 16"/>
          <p:cNvSpPr txBox="1">
            <a:spLocks noChangeArrowheads="1"/>
          </p:cNvSpPr>
          <p:nvPr/>
        </p:nvSpPr>
        <p:spPr bwMode="auto">
          <a:xfrm>
            <a:off x="5795963" y="3819525"/>
            <a:ext cx="658812" cy="277813"/>
          </a:xfrm>
          <a:prstGeom prst="rect">
            <a:avLst/>
          </a:prstGeom>
          <a:noFill/>
          <a:ln w="9525">
            <a:noFill/>
            <a:miter lim="800000"/>
            <a:headEnd/>
            <a:tailEnd/>
          </a:ln>
        </p:spPr>
        <p:txBody>
          <a:bodyPr wrap="none" lIns="91435" tIns="45718" rIns="91435" bIns="45718">
            <a:spAutoFit/>
          </a:bodyPr>
          <a:lstStyle/>
          <a:p>
            <a:pPr eaLnBrk="0" hangingPunct="0"/>
            <a:r>
              <a:rPr lang="it-IT" sz="1200">
                <a:solidFill>
                  <a:srgbClr val="CC8C24"/>
                </a:solidFill>
              </a:rPr>
              <a:t>~ 10</a:t>
            </a:r>
            <a:r>
              <a:rPr lang="it-IT" sz="1200" baseline="30000">
                <a:solidFill>
                  <a:srgbClr val="CC8C24"/>
                </a:solidFill>
              </a:rPr>
              <a:t>-38</a:t>
            </a:r>
            <a:endParaRPr lang="it-IT" sz="1200">
              <a:solidFill>
                <a:srgbClr val="CC8C24"/>
              </a:solidFill>
            </a:endParaRPr>
          </a:p>
        </p:txBody>
      </p:sp>
      <p:sp>
        <p:nvSpPr>
          <p:cNvPr id="274447" name="Text Box 17"/>
          <p:cNvSpPr txBox="1">
            <a:spLocks noChangeArrowheads="1"/>
          </p:cNvSpPr>
          <p:nvPr/>
        </p:nvSpPr>
        <p:spPr bwMode="auto">
          <a:xfrm>
            <a:off x="839788" y="3803650"/>
            <a:ext cx="1189037" cy="277813"/>
          </a:xfrm>
          <a:prstGeom prst="rect">
            <a:avLst/>
          </a:prstGeom>
          <a:noFill/>
          <a:ln w="9525">
            <a:noFill/>
            <a:miter lim="800000"/>
            <a:headEnd/>
            <a:tailEnd/>
          </a:ln>
        </p:spPr>
        <p:txBody>
          <a:bodyPr wrap="none" lIns="91435" tIns="45718" rIns="91435" bIns="45718">
            <a:spAutoFit/>
          </a:bodyPr>
          <a:lstStyle/>
          <a:p>
            <a:pPr eaLnBrk="0" hangingPunct="0"/>
            <a:r>
              <a:rPr lang="it-IT" sz="1200">
                <a:solidFill>
                  <a:srgbClr val="EDBE5F"/>
                </a:solidFill>
              </a:rPr>
              <a:t>Forza relativa</a:t>
            </a:r>
          </a:p>
        </p:txBody>
      </p:sp>
      <p:sp>
        <p:nvSpPr>
          <p:cNvPr id="274448" name="Text Box 17"/>
          <p:cNvSpPr txBox="1">
            <a:spLocks noChangeArrowheads="1"/>
          </p:cNvSpPr>
          <p:nvPr/>
        </p:nvSpPr>
        <p:spPr bwMode="auto">
          <a:xfrm>
            <a:off x="1331913" y="2497138"/>
            <a:ext cx="657225" cy="307975"/>
          </a:xfrm>
          <a:prstGeom prst="rect">
            <a:avLst/>
          </a:prstGeom>
          <a:solidFill>
            <a:schemeClr val="tx1"/>
          </a:solidFill>
          <a:ln w="9525">
            <a:noFill/>
            <a:miter lim="800000"/>
            <a:headEnd/>
            <a:tailEnd/>
          </a:ln>
        </p:spPr>
        <p:txBody>
          <a:bodyPr wrap="none" lIns="91435" tIns="45718" rIns="91435" bIns="45718">
            <a:spAutoFit/>
          </a:bodyPr>
          <a:lstStyle/>
          <a:p>
            <a:pPr eaLnBrk="0" hangingPunct="0"/>
            <a:r>
              <a:rPr lang="it-IT" sz="1400">
                <a:solidFill>
                  <a:srgbClr val="EDBE5F"/>
                </a:solidFill>
              </a:rPr>
              <a:t>Forte</a:t>
            </a:r>
          </a:p>
        </p:txBody>
      </p:sp>
      <p:sp>
        <p:nvSpPr>
          <p:cNvPr id="274449" name="Text Box 17"/>
          <p:cNvSpPr txBox="1">
            <a:spLocks noChangeArrowheads="1"/>
          </p:cNvSpPr>
          <p:nvPr/>
        </p:nvSpPr>
        <p:spPr bwMode="auto">
          <a:xfrm>
            <a:off x="3059113" y="2568575"/>
            <a:ext cx="1023937" cy="523875"/>
          </a:xfrm>
          <a:prstGeom prst="rect">
            <a:avLst/>
          </a:prstGeom>
          <a:solidFill>
            <a:schemeClr val="tx1"/>
          </a:solidFill>
          <a:ln w="9525">
            <a:noFill/>
            <a:miter lim="800000"/>
            <a:headEnd/>
            <a:tailEnd/>
          </a:ln>
        </p:spPr>
        <p:txBody>
          <a:bodyPr wrap="none" lIns="91435" tIns="45718" rIns="91435" bIns="45718">
            <a:spAutoFit/>
          </a:bodyPr>
          <a:lstStyle/>
          <a:p>
            <a:pPr eaLnBrk="0" hangingPunct="0"/>
            <a:r>
              <a:rPr lang="it-IT" sz="1400">
                <a:solidFill>
                  <a:srgbClr val="EDBE5F"/>
                </a:solidFill>
              </a:rPr>
              <a:t>Elettro-</a:t>
            </a:r>
          </a:p>
          <a:p>
            <a:pPr eaLnBrk="0" hangingPunct="0"/>
            <a:r>
              <a:rPr lang="it-IT" sz="1400">
                <a:solidFill>
                  <a:srgbClr val="EDBE5F"/>
                </a:solidFill>
              </a:rPr>
              <a:t>magnetica</a:t>
            </a:r>
          </a:p>
        </p:txBody>
      </p:sp>
      <p:sp>
        <p:nvSpPr>
          <p:cNvPr id="274450" name="Text Box 17"/>
          <p:cNvSpPr txBox="1">
            <a:spLocks noChangeArrowheads="1"/>
          </p:cNvSpPr>
          <p:nvPr/>
        </p:nvSpPr>
        <p:spPr bwMode="auto">
          <a:xfrm>
            <a:off x="4746625" y="2549525"/>
            <a:ext cx="762000" cy="307975"/>
          </a:xfrm>
          <a:prstGeom prst="rect">
            <a:avLst/>
          </a:prstGeom>
          <a:solidFill>
            <a:schemeClr val="tx1"/>
          </a:solidFill>
          <a:ln w="9525">
            <a:noFill/>
            <a:miter lim="800000"/>
            <a:headEnd/>
            <a:tailEnd/>
          </a:ln>
        </p:spPr>
        <p:txBody>
          <a:bodyPr wrap="none" lIns="91435" tIns="45718" rIns="91435" bIns="45718">
            <a:spAutoFit/>
          </a:bodyPr>
          <a:lstStyle/>
          <a:p>
            <a:pPr eaLnBrk="0" hangingPunct="0"/>
            <a:r>
              <a:rPr lang="it-IT" sz="1400">
                <a:solidFill>
                  <a:srgbClr val="EDBE5F"/>
                </a:solidFill>
              </a:rPr>
              <a:t>Debole</a:t>
            </a:r>
          </a:p>
        </p:txBody>
      </p:sp>
      <p:sp>
        <p:nvSpPr>
          <p:cNvPr id="274451" name="Text Box 17"/>
          <p:cNvSpPr txBox="1">
            <a:spLocks noChangeArrowheads="1"/>
          </p:cNvSpPr>
          <p:nvPr/>
        </p:nvSpPr>
        <p:spPr bwMode="auto">
          <a:xfrm>
            <a:off x="6300788" y="2568575"/>
            <a:ext cx="800100" cy="307975"/>
          </a:xfrm>
          <a:prstGeom prst="rect">
            <a:avLst/>
          </a:prstGeom>
          <a:solidFill>
            <a:schemeClr val="tx1"/>
          </a:solidFill>
          <a:ln w="9525">
            <a:noFill/>
            <a:miter lim="800000"/>
            <a:headEnd/>
            <a:tailEnd/>
          </a:ln>
        </p:spPr>
        <p:txBody>
          <a:bodyPr wrap="none" lIns="91435" tIns="45718" rIns="91435" bIns="45718">
            <a:spAutoFit/>
          </a:bodyPr>
          <a:lstStyle/>
          <a:p>
            <a:pPr eaLnBrk="0" hangingPunct="0"/>
            <a:r>
              <a:rPr lang="it-IT" sz="1400">
                <a:solidFill>
                  <a:srgbClr val="EDBE5F"/>
                </a:solidFill>
              </a:rPr>
              <a:t>Gravità</a:t>
            </a:r>
          </a:p>
        </p:txBody>
      </p:sp>
      <p:sp>
        <p:nvSpPr>
          <p:cNvPr id="274452" name="Rettangolo 26"/>
          <p:cNvSpPr>
            <a:spLocks noChangeArrowheads="1"/>
          </p:cNvSpPr>
          <p:nvPr/>
        </p:nvSpPr>
        <p:spPr bwMode="auto">
          <a:xfrm>
            <a:off x="6156325" y="5013325"/>
            <a:ext cx="2771775" cy="1227138"/>
          </a:xfrm>
          <a:prstGeom prst="rect">
            <a:avLst/>
          </a:prstGeom>
          <a:solidFill>
            <a:schemeClr val="bg2"/>
          </a:solidFill>
          <a:ln w="28575">
            <a:solidFill>
              <a:schemeClr val="accent1"/>
            </a:solidFill>
            <a:miter lim="800000"/>
            <a:headEnd/>
            <a:tailEnd/>
          </a:ln>
        </p:spPr>
        <p:txBody>
          <a:bodyPr lIns="91435" tIns="45718" rIns="91435" bIns="45718">
            <a:spAutoFit/>
          </a:bodyPr>
          <a:lstStyle/>
          <a:p>
            <a:pPr>
              <a:lnSpc>
                <a:spcPct val="80000"/>
              </a:lnSpc>
            </a:pPr>
            <a:r>
              <a:rPr lang="it-IT" sz="1800" b="1" dirty="0">
                <a:solidFill>
                  <a:srgbClr val="0000FF"/>
                </a:solidFill>
              </a:rPr>
              <a:t>Sono le leggi che governano questi scambi quello che la nostra teoria deve spiegare.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ttangolo 1"/>
          <p:cNvSpPr>
            <a:spLocks noChangeArrowheads="1"/>
          </p:cNvSpPr>
          <p:nvPr/>
        </p:nvSpPr>
        <p:spPr bwMode="auto">
          <a:xfrm>
            <a:off x="2124075" y="333375"/>
            <a:ext cx="5381625" cy="460375"/>
          </a:xfrm>
          <a:prstGeom prst="rect">
            <a:avLst/>
          </a:prstGeom>
          <a:noFill/>
          <a:ln w="9525">
            <a:noFill/>
            <a:miter lim="800000"/>
            <a:headEnd/>
            <a:tailEnd/>
          </a:ln>
        </p:spPr>
        <p:txBody>
          <a:bodyPr lIns="91435" tIns="45718" rIns="91435" bIns="45718">
            <a:spAutoFit/>
          </a:bodyPr>
          <a:lstStyle/>
          <a:p>
            <a:pPr algn="ctr"/>
            <a:r>
              <a:rPr lang="it-IT" b="1" dirty="0" smtClean="0">
                <a:solidFill>
                  <a:srgbClr val="FF6600"/>
                </a:solidFill>
              </a:rPr>
              <a:t>Verifica del Modello Standard</a:t>
            </a:r>
            <a:endParaRPr lang="it-IT" b="1" dirty="0">
              <a:solidFill>
                <a:srgbClr val="FF6600"/>
              </a:solidFill>
            </a:endParaRPr>
          </a:p>
        </p:txBody>
      </p:sp>
      <p:sp>
        <p:nvSpPr>
          <p:cNvPr id="285699" name="Rettangolo 2"/>
          <p:cNvSpPr>
            <a:spLocks noChangeArrowheads="1"/>
          </p:cNvSpPr>
          <p:nvPr/>
        </p:nvSpPr>
        <p:spPr bwMode="auto">
          <a:xfrm>
            <a:off x="107950" y="836613"/>
            <a:ext cx="8928100" cy="3662362"/>
          </a:xfrm>
          <a:prstGeom prst="rect">
            <a:avLst/>
          </a:prstGeom>
          <a:noFill/>
          <a:ln w="9525">
            <a:noFill/>
            <a:miter lim="800000"/>
            <a:headEnd/>
            <a:tailEnd/>
          </a:ln>
        </p:spPr>
        <p:txBody>
          <a:bodyPr lIns="91435" tIns="45718" rIns="91435" bIns="45718">
            <a:spAutoFit/>
          </a:bodyPr>
          <a:lstStyle/>
          <a:p>
            <a:pPr marL="341313" indent="-341313">
              <a:spcBef>
                <a:spcPct val="50000"/>
              </a:spcBef>
              <a:buFont typeface="Wingdings" pitchFamily="2" charset="2"/>
              <a:buChar char="ü"/>
            </a:pPr>
            <a:r>
              <a:rPr lang="it-IT" sz="1600" b="1">
                <a:solidFill>
                  <a:srgbClr val="3400FF"/>
                </a:solidFill>
              </a:rPr>
              <a:t>Nel 1989 al CERN di Ginevra inizia a funzionare il LEP, il collisionatore elettrone-positrone più grande del mondo: si tratta di un grande acceleratore di 27 km di circonferenza con il quale gli elettroni e i positroni vengono accelerati fino a 50 GeV e poi fatti scontrare per studiarne l</a:t>
            </a:r>
            <a:r>
              <a:rPr lang="it-IT" altLang="it-IT" sz="1600" b="1">
                <a:solidFill>
                  <a:srgbClr val="3400FF"/>
                </a:solidFill>
              </a:rPr>
              <a:t>’</a:t>
            </a:r>
            <a:r>
              <a:rPr lang="it-IT" sz="1600" b="1">
                <a:solidFill>
                  <a:srgbClr val="3400FF"/>
                </a:solidFill>
              </a:rPr>
              <a:t>interazione all</a:t>
            </a:r>
            <a:r>
              <a:rPr lang="it-IT" altLang="it-IT" sz="1600" b="1">
                <a:solidFill>
                  <a:srgbClr val="3400FF"/>
                </a:solidFill>
              </a:rPr>
              <a:t>’</a:t>
            </a:r>
            <a:r>
              <a:rPr lang="it-IT" sz="1600" b="1">
                <a:solidFill>
                  <a:srgbClr val="3400FF"/>
                </a:solidFill>
              </a:rPr>
              <a:t>energia della massa (m</a:t>
            </a:r>
            <a:r>
              <a:rPr lang="it-IT" sz="1600" b="1" baseline="-25000">
                <a:solidFill>
                  <a:srgbClr val="3400FF"/>
                </a:solidFill>
              </a:rPr>
              <a:t>Z </a:t>
            </a:r>
            <a:r>
              <a:rPr lang="it-IT" sz="1600" b="1">
                <a:solidFill>
                  <a:srgbClr val="3400FF"/>
                </a:solidFill>
              </a:rPr>
              <a:t>≈91 GeV) dello Z</a:t>
            </a:r>
            <a:r>
              <a:rPr lang="it-IT" sz="1600" b="1" baseline="30000">
                <a:solidFill>
                  <a:srgbClr val="3400FF"/>
                </a:solidFill>
              </a:rPr>
              <a:t>0</a:t>
            </a:r>
            <a:r>
              <a:rPr lang="it-IT" sz="1600" b="1">
                <a:solidFill>
                  <a:srgbClr val="3400FF"/>
                </a:solidFill>
              </a:rPr>
              <a:t>. </a:t>
            </a:r>
          </a:p>
          <a:p>
            <a:pPr marL="341313" indent="-341313">
              <a:spcBef>
                <a:spcPct val="50000"/>
              </a:spcBef>
              <a:buFont typeface="Wingdings" pitchFamily="2" charset="2"/>
              <a:buChar char="ü"/>
            </a:pPr>
            <a:r>
              <a:rPr lang="it-IT" sz="1600" b="1">
                <a:solidFill>
                  <a:srgbClr val="3400FF"/>
                </a:solidFill>
              </a:rPr>
              <a:t>Contemporaneamente a SLAC in California iniziano a far funzionare l</a:t>
            </a:r>
            <a:r>
              <a:rPr lang="it-IT" altLang="it-IT" sz="1600" b="1">
                <a:solidFill>
                  <a:srgbClr val="3400FF"/>
                </a:solidFill>
              </a:rPr>
              <a:t>’</a:t>
            </a:r>
            <a:r>
              <a:rPr lang="it-IT" sz="1600" b="1">
                <a:solidFill>
                  <a:srgbClr val="3400FF"/>
                </a:solidFill>
              </a:rPr>
              <a:t>acceleratore lineare per elettroni (SLC) anche con positroni ottenendo alle stesse energie del LEP collisioni con fasci di intensità minore ma in compenso polarizzati trasversalmente. </a:t>
            </a:r>
          </a:p>
          <a:p>
            <a:pPr marL="341313" indent="-341313">
              <a:spcBef>
                <a:spcPct val="50000"/>
              </a:spcBef>
              <a:buFont typeface="Wingdings" pitchFamily="2" charset="2"/>
              <a:buChar char="ü"/>
            </a:pPr>
            <a:r>
              <a:rPr lang="it-IT" sz="1600" b="1">
                <a:solidFill>
                  <a:srgbClr val="3400FF"/>
                </a:solidFill>
              </a:rPr>
              <a:t>Nella collisione elettrone-positrone, essendo uno scontro tra particelle elementari senza struttura interna, almeno per quanto ne sappiamo, lo stato iniziale dell</a:t>
            </a:r>
            <a:r>
              <a:rPr lang="it-IT" altLang="it-IT" sz="1600" b="1">
                <a:solidFill>
                  <a:srgbClr val="3400FF"/>
                </a:solidFill>
              </a:rPr>
              <a:t>’</a:t>
            </a:r>
            <a:r>
              <a:rPr lang="it-IT" sz="1600" b="1">
                <a:solidFill>
                  <a:srgbClr val="3400FF"/>
                </a:solidFill>
              </a:rPr>
              <a:t>interazione è perfettamente definito e le previsioni teoriche del Modello Standard possono essere verificate con grande accuratezza. </a:t>
            </a:r>
          </a:p>
          <a:p>
            <a:pPr marL="341313" indent="-341313">
              <a:spcBef>
                <a:spcPct val="50000"/>
              </a:spcBef>
            </a:pPr>
            <a:endParaRPr lang="it-IT" sz="1600" b="1">
              <a:solidFill>
                <a:srgbClr val="3400FF"/>
              </a:solidFill>
            </a:endParaRPr>
          </a:p>
        </p:txBody>
      </p:sp>
      <p:pic>
        <p:nvPicPr>
          <p:cNvPr id="285700" name="Picture 16" descr="annichilazione"/>
          <p:cNvPicPr>
            <a:picLocks noChangeAspect="1" noChangeArrowheads="1"/>
          </p:cNvPicPr>
          <p:nvPr/>
        </p:nvPicPr>
        <p:blipFill>
          <a:blip r:embed="rId2" cstate="print"/>
          <a:srcRect/>
          <a:stretch>
            <a:fillRect/>
          </a:stretch>
        </p:blipFill>
        <p:spPr bwMode="auto">
          <a:xfrm>
            <a:off x="107950" y="4197350"/>
            <a:ext cx="3527425" cy="2471738"/>
          </a:xfrm>
          <a:prstGeom prst="rect">
            <a:avLst/>
          </a:prstGeom>
          <a:noFill/>
          <a:ln w="9525">
            <a:noFill/>
            <a:miter lim="800000"/>
            <a:headEnd/>
            <a:tailEnd/>
          </a:ln>
        </p:spPr>
      </p:pic>
      <p:sp>
        <p:nvSpPr>
          <p:cNvPr id="285701" name="Rettangolo 24"/>
          <p:cNvSpPr>
            <a:spLocks noChangeArrowheads="1"/>
          </p:cNvSpPr>
          <p:nvPr/>
        </p:nvSpPr>
        <p:spPr bwMode="auto">
          <a:xfrm>
            <a:off x="3492500" y="4365625"/>
            <a:ext cx="5543550" cy="2030413"/>
          </a:xfrm>
          <a:prstGeom prst="rect">
            <a:avLst/>
          </a:prstGeom>
          <a:noFill/>
          <a:ln w="9525">
            <a:noFill/>
            <a:miter lim="800000"/>
            <a:headEnd/>
            <a:tailEnd/>
          </a:ln>
        </p:spPr>
        <p:txBody>
          <a:bodyPr lIns="91435" tIns="45718" rIns="91435" bIns="45718">
            <a:spAutoFit/>
          </a:bodyPr>
          <a:lstStyle/>
          <a:p>
            <a:pPr>
              <a:spcBef>
                <a:spcPct val="50000"/>
              </a:spcBef>
            </a:pPr>
            <a:r>
              <a:rPr lang="it-IT" sz="1600" b="1">
                <a:solidFill>
                  <a:srgbClr val="FF6600"/>
                </a:solidFill>
              </a:rPr>
              <a:t>Dal 1989 al 1995 vengono prodotti e misurati milioni di Z</a:t>
            </a:r>
            <a:r>
              <a:rPr lang="it-IT" sz="1600" b="1" baseline="30000">
                <a:solidFill>
                  <a:srgbClr val="FF6600"/>
                </a:solidFill>
              </a:rPr>
              <a:t>0</a:t>
            </a:r>
            <a:r>
              <a:rPr lang="it-IT" sz="1600" b="1">
                <a:solidFill>
                  <a:srgbClr val="FF6600"/>
                </a:solidFill>
              </a:rPr>
              <a:t> permettendo di verificare le previsioni del Modello Standard al meglio del percento. La massa dello Z</a:t>
            </a:r>
            <a:r>
              <a:rPr lang="it-IT" sz="1600" b="1" baseline="30000">
                <a:solidFill>
                  <a:srgbClr val="FF6600"/>
                </a:solidFill>
              </a:rPr>
              <a:t>0</a:t>
            </a:r>
            <a:r>
              <a:rPr lang="it-IT" sz="1600" b="1">
                <a:solidFill>
                  <a:srgbClr val="FF6600"/>
                </a:solidFill>
              </a:rPr>
              <a:t> viene misurata con l</a:t>
            </a:r>
            <a:r>
              <a:rPr lang="it-IT" altLang="it-IT" sz="1600" b="1">
                <a:solidFill>
                  <a:srgbClr val="FF6600"/>
                </a:solidFill>
              </a:rPr>
              <a:t>’</a:t>
            </a:r>
            <a:r>
              <a:rPr lang="it-IT" sz="1600" b="1">
                <a:solidFill>
                  <a:srgbClr val="FF6600"/>
                </a:solidFill>
              </a:rPr>
              <a:t>incredibile precisione dello 0.02‰ e inoltre viene verificato che il numero delle famiglie di neutrini è effettivamente tre:</a:t>
            </a:r>
          </a:p>
          <a:p>
            <a:pPr algn="ctr">
              <a:spcBef>
                <a:spcPct val="50000"/>
              </a:spcBef>
            </a:pPr>
            <a:r>
              <a:rPr lang="it-IT" sz="2000" b="1">
                <a:solidFill>
                  <a:srgbClr val="FF6600"/>
                </a:solidFill>
              </a:rPr>
              <a:t>Un vero trionfo del Modello Standard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6"/>
          <p:cNvPicPr>
            <a:picLocks noChangeAspect="1" noChangeArrowheads="1"/>
          </p:cNvPicPr>
          <p:nvPr/>
        </p:nvPicPr>
        <p:blipFill>
          <a:blip r:embed="rId2" cstate="print"/>
          <a:srcRect/>
          <a:stretch>
            <a:fillRect/>
          </a:stretch>
        </p:blipFill>
        <p:spPr bwMode="auto">
          <a:xfrm>
            <a:off x="5603875" y="4221163"/>
            <a:ext cx="2424113" cy="2663825"/>
          </a:xfrm>
          <a:prstGeom prst="rect">
            <a:avLst/>
          </a:prstGeom>
          <a:noFill/>
          <a:ln w="9525">
            <a:noFill/>
            <a:miter lim="800000"/>
            <a:headEnd/>
            <a:tailEnd/>
          </a:ln>
        </p:spPr>
      </p:pic>
      <p:pic>
        <p:nvPicPr>
          <p:cNvPr id="291843" name="Picture 14"/>
          <p:cNvPicPr>
            <a:picLocks noChangeAspect="1"/>
          </p:cNvPicPr>
          <p:nvPr/>
        </p:nvPicPr>
        <p:blipFill>
          <a:blip r:embed="rId3" cstate="print"/>
          <a:srcRect/>
          <a:stretch>
            <a:fillRect/>
          </a:stretch>
        </p:blipFill>
        <p:spPr bwMode="auto">
          <a:xfrm>
            <a:off x="5292725" y="3357563"/>
            <a:ext cx="3167063" cy="1096962"/>
          </a:xfrm>
          <a:prstGeom prst="rect">
            <a:avLst/>
          </a:prstGeom>
          <a:noFill/>
          <a:ln w="9525">
            <a:noFill/>
            <a:miter lim="800000"/>
            <a:headEnd/>
            <a:tailEnd/>
          </a:ln>
        </p:spPr>
      </p:pic>
      <p:sp>
        <p:nvSpPr>
          <p:cNvPr id="291844" name="Rettangolo 1"/>
          <p:cNvSpPr>
            <a:spLocks noChangeArrowheads="1"/>
          </p:cNvSpPr>
          <p:nvPr/>
        </p:nvSpPr>
        <p:spPr bwMode="auto">
          <a:xfrm>
            <a:off x="179388" y="476250"/>
            <a:ext cx="8569325" cy="3232150"/>
          </a:xfrm>
          <a:prstGeom prst="rect">
            <a:avLst/>
          </a:prstGeom>
          <a:noFill/>
          <a:ln w="9525">
            <a:noFill/>
            <a:miter lim="800000"/>
            <a:headEnd/>
            <a:tailEnd/>
          </a:ln>
        </p:spPr>
        <p:txBody>
          <a:bodyPr>
            <a:spAutoFit/>
          </a:bodyPr>
          <a:lstStyle/>
          <a:p>
            <a:pPr marL="342900" indent="-342900">
              <a:spcBef>
                <a:spcPct val="50000"/>
              </a:spcBef>
              <a:buFont typeface="Wingdings" pitchFamily="2" charset="2"/>
              <a:buChar char="ü"/>
            </a:pPr>
            <a:r>
              <a:rPr lang="it-IT" sz="1400" b="1">
                <a:solidFill>
                  <a:srgbClr val="3400FF"/>
                </a:solidFill>
              </a:rPr>
              <a:t>Dal 1995 al 2000 l</a:t>
            </a:r>
            <a:r>
              <a:rPr lang="ja-JP" altLang="it-IT" sz="1400" b="1">
                <a:solidFill>
                  <a:srgbClr val="3400FF"/>
                </a:solidFill>
                <a:latin typeface="Arial" pitchFamily="34" charset="0"/>
              </a:rPr>
              <a:t>’</a:t>
            </a:r>
            <a:r>
              <a:rPr lang="it-IT" altLang="ja-JP" sz="1400" b="1">
                <a:solidFill>
                  <a:srgbClr val="3400FF"/>
                </a:solidFill>
              </a:rPr>
              <a:t>energia del LEP viene aumentata fino a 208 GeV. Questo permette di vericare ulteriormente le predizioni del  Modello Standard essendo diventato possibile a queste energie la produzione di coppie W</a:t>
            </a:r>
            <a:r>
              <a:rPr lang="it-IT" altLang="ja-JP" sz="1600" b="1" baseline="30000">
                <a:solidFill>
                  <a:srgbClr val="3400FF"/>
                </a:solidFill>
              </a:rPr>
              <a:t>+</a:t>
            </a:r>
            <a:r>
              <a:rPr lang="it-IT" altLang="ja-JP" sz="1400" b="1">
                <a:solidFill>
                  <a:srgbClr val="3400FF"/>
                </a:solidFill>
              </a:rPr>
              <a:t>W</a:t>
            </a:r>
            <a:r>
              <a:rPr lang="it-IT" altLang="ja-JP" sz="1600" b="1" baseline="30000">
                <a:solidFill>
                  <a:srgbClr val="3400FF"/>
                </a:solidFill>
              </a:rPr>
              <a:t>-</a:t>
            </a:r>
            <a:r>
              <a:rPr lang="it-IT" altLang="ja-JP" sz="1600" b="1">
                <a:solidFill>
                  <a:srgbClr val="3400FF"/>
                </a:solidFill>
              </a:rPr>
              <a:t>. E</a:t>
            </a:r>
            <a:r>
              <a:rPr lang="it-IT" altLang="it-IT" sz="1600" b="1">
                <a:solidFill>
                  <a:srgbClr val="3400FF"/>
                </a:solidFill>
              </a:rPr>
              <a:t>’</a:t>
            </a:r>
            <a:r>
              <a:rPr lang="it-IT" altLang="ja-JP" sz="1600" b="1">
                <a:solidFill>
                  <a:srgbClr val="3400FF"/>
                </a:solidFill>
              </a:rPr>
              <a:t> ora anche possibile la ricerca del bosone di Higgs con la reazione e</a:t>
            </a:r>
            <a:r>
              <a:rPr lang="it-IT" altLang="ja-JP" sz="1600" b="1" baseline="30000">
                <a:solidFill>
                  <a:srgbClr val="3400FF"/>
                </a:solidFill>
              </a:rPr>
              <a:t>+</a:t>
            </a:r>
            <a:r>
              <a:rPr lang="it-IT" altLang="ja-JP" sz="1600" b="1">
                <a:solidFill>
                  <a:srgbClr val="3400FF"/>
                </a:solidFill>
              </a:rPr>
              <a:t>e</a:t>
            </a:r>
            <a:r>
              <a:rPr lang="it-IT" altLang="ja-JP" sz="1600" b="1" baseline="30000">
                <a:solidFill>
                  <a:srgbClr val="3400FF"/>
                </a:solidFill>
              </a:rPr>
              <a:t>- </a:t>
            </a:r>
            <a:r>
              <a:rPr lang="it-IT" altLang="ja-JP" sz="1600" b="1">
                <a:solidFill>
                  <a:srgbClr val="3400FF"/>
                </a:solidFill>
              </a:rPr>
              <a:t>in Z</a:t>
            </a:r>
            <a:r>
              <a:rPr lang="it-IT" altLang="ja-JP" sz="1600" b="1" baseline="30000">
                <a:solidFill>
                  <a:srgbClr val="3400FF"/>
                </a:solidFill>
              </a:rPr>
              <a:t>0</a:t>
            </a:r>
            <a:r>
              <a:rPr lang="it-IT" altLang="ja-JP" sz="1600" b="1">
                <a:solidFill>
                  <a:srgbClr val="3400FF"/>
                </a:solidFill>
              </a:rPr>
              <a:t>+Higgs fino al limite cinematico di una massa di ≈117 GeV. </a:t>
            </a:r>
          </a:p>
          <a:p>
            <a:pPr marL="342900" indent="-342900">
              <a:spcBef>
                <a:spcPct val="50000"/>
              </a:spcBef>
              <a:buFont typeface="Wingdings" pitchFamily="2" charset="2"/>
              <a:buChar char="ü"/>
            </a:pPr>
            <a:r>
              <a:rPr lang="it-IT" sz="1600" b="1">
                <a:solidFill>
                  <a:srgbClr val="3400FF"/>
                </a:solidFill>
              </a:rPr>
              <a:t>Con queste ulteriori misure di precisione si arriva perfino a prevedere con buona approssimazione la massa del quark top prima ancora che venga misurata sperimentalmente al Fermilab. </a:t>
            </a:r>
          </a:p>
          <a:p>
            <a:pPr marL="342900" indent="-342900">
              <a:spcBef>
                <a:spcPct val="50000"/>
              </a:spcBef>
              <a:buFont typeface="Wingdings" pitchFamily="2" charset="2"/>
              <a:buChar char="ü"/>
            </a:pPr>
            <a:r>
              <a:rPr lang="it-IT" sz="1600" b="1">
                <a:solidFill>
                  <a:srgbClr val="3400FF"/>
                </a:solidFill>
              </a:rPr>
              <a:t>Alcuni eventi misurati da uno dei 4 esperimenti fanno pensare di aver identificato il bosone di Higgs, ma la rilevanza statistica di questi eventi è troppo bassa e alla fine si conclude solo che se il bosone di Higgs esiste ha una massa maggiore di 114 GeV.</a:t>
            </a:r>
          </a:p>
        </p:txBody>
      </p:sp>
      <p:sp>
        <p:nvSpPr>
          <p:cNvPr id="291845" name="CasellaDiTesto 2"/>
          <p:cNvSpPr txBox="1">
            <a:spLocks noChangeArrowheads="1"/>
          </p:cNvSpPr>
          <p:nvPr/>
        </p:nvSpPr>
        <p:spPr bwMode="auto">
          <a:xfrm>
            <a:off x="539750" y="44450"/>
            <a:ext cx="8208963" cy="461963"/>
          </a:xfrm>
          <a:prstGeom prst="rect">
            <a:avLst/>
          </a:prstGeom>
          <a:noFill/>
          <a:ln w="9525">
            <a:noFill/>
            <a:miter lim="800000"/>
            <a:headEnd/>
            <a:tailEnd/>
          </a:ln>
        </p:spPr>
        <p:txBody>
          <a:bodyPr lIns="91435" tIns="45718" rIns="91435" bIns="45718">
            <a:spAutoFit/>
          </a:bodyPr>
          <a:lstStyle/>
          <a:p>
            <a:pPr algn="ctr"/>
            <a:r>
              <a:rPr lang="it-IT" b="1">
                <a:solidFill>
                  <a:srgbClr val="FF6600"/>
                </a:solidFill>
              </a:rPr>
              <a:t>Il Modello Standard alla fine del secondo millennio</a:t>
            </a:r>
          </a:p>
        </p:txBody>
      </p:sp>
      <p:sp>
        <p:nvSpPr>
          <p:cNvPr id="291846" name="Rettangolo 5"/>
          <p:cNvSpPr>
            <a:spLocks noChangeArrowheads="1"/>
          </p:cNvSpPr>
          <p:nvPr/>
        </p:nvSpPr>
        <p:spPr bwMode="auto">
          <a:xfrm>
            <a:off x="107950" y="3827463"/>
            <a:ext cx="4968875" cy="2554287"/>
          </a:xfrm>
          <a:prstGeom prst="rect">
            <a:avLst/>
          </a:prstGeom>
          <a:noFill/>
          <a:ln w="9525">
            <a:noFill/>
            <a:miter lim="800000"/>
            <a:headEnd/>
            <a:tailEnd/>
          </a:ln>
        </p:spPr>
        <p:txBody>
          <a:bodyPr>
            <a:spAutoFit/>
          </a:bodyPr>
          <a:lstStyle/>
          <a:p>
            <a:pPr marL="342900" indent="-342900">
              <a:spcBef>
                <a:spcPct val="50000"/>
              </a:spcBef>
              <a:buFont typeface="Wingdings" pitchFamily="2" charset="2"/>
              <a:buChar char="ü"/>
            </a:pPr>
            <a:r>
              <a:rPr lang="it-IT" sz="1600" b="1">
                <a:solidFill>
                  <a:srgbClr val="3400FF"/>
                </a:solidFill>
              </a:rPr>
              <a:t>Tuttavia le misure di precisione della massa  del quark top e del W indicano che se il bosone di Higgs esiste non può essere molto più pesante di 114 GeV. Calcolando infatti le correzioni alla massa del top e del W (dette correzioni radiative) secondo diagrammi come quelli qui a lato è possibile valutare la massa del bosone di Higgs e stimare che con alta probabilità dovrebbe avere un valore inferiore a 186 GeV.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3" descr="slac1"/>
          <p:cNvPicPr>
            <a:picLocks noChangeAspect="1" noChangeArrowheads="1"/>
          </p:cNvPicPr>
          <p:nvPr/>
        </p:nvPicPr>
        <p:blipFill>
          <a:blip r:embed="rId2" cstate="print"/>
          <a:srcRect/>
          <a:stretch>
            <a:fillRect/>
          </a:stretch>
        </p:blipFill>
        <p:spPr bwMode="auto">
          <a:xfrm>
            <a:off x="498475" y="44450"/>
            <a:ext cx="8101013" cy="6813550"/>
          </a:xfrm>
          <a:prstGeom prst="rect">
            <a:avLst/>
          </a:prstGeom>
          <a:noFill/>
          <a:ln w="9525">
            <a:noFill/>
            <a:miter lim="800000"/>
            <a:headEnd/>
            <a:tailEnd/>
          </a:ln>
        </p:spPr>
      </p:pic>
      <p:sp>
        <p:nvSpPr>
          <p:cNvPr id="287747" name="Text Box 5"/>
          <p:cNvSpPr txBox="1">
            <a:spLocks noChangeAspect="1" noChangeArrowheads="1"/>
          </p:cNvSpPr>
          <p:nvPr/>
        </p:nvSpPr>
        <p:spPr bwMode="auto">
          <a:xfrm>
            <a:off x="1738313" y="44450"/>
            <a:ext cx="6578600" cy="523875"/>
          </a:xfrm>
          <a:prstGeom prst="rect">
            <a:avLst/>
          </a:prstGeom>
          <a:noFill/>
          <a:ln w="9525">
            <a:noFill/>
            <a:miter lim="800000"/>
            <a:headEnd/>
            <a:tailEnd/>
          </a:ln>
        </p:spPr>
        <p:txBody>
          <a:bodyPr wrap="none" lIns="91435" tIns="45718" rIns="91435" bIns="45718">
            <a:spAutoFit/>
          </a:bodyPr>
          <a:lstStyle/>
          <a:p>
            <a:r>
              <a:rPr lang="en-GB" sz="2800" b="1">
                <a:solidFill>
                  <a:srgbClr val="FFFFFF"/>
                </a:solidFill>
              </a:rPr>
              <a:t>SLC: Acceleratore Lineare (2 miglia)</a:t>
            </a:r>
            <a:endParaRPr lang="en-GB" sz="2800">
              <a:solidFill>
                <a:srgbClr val="FFFFFF"/>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Oval 2"/>
          <p:cNvSpPr>
            <a:spLocks noChangeArrowheads="1"/>
          </p:cNvSpPr>
          <p:nvPr/>
        </p:nvSpPr>
        <p:spPr bwMode="auto">
          <a:xfrm>
            <a:off x="1219200" y="2868613"/>
            <a:ext cx="6829425" cy="3352800"/>
          </a:xfrm>
          <a:prstGeom prst="ellipse">
            <a:avLst/>
          </a:prstGeom>
          <a:solidFill>
            <a:srgbClr val="DDF2FF"/>
          </a:solidFill>
          <a:ln w="9525">
            <a:noFill/>
            <a:round/>
            <a:headEnd/>
            <a:tailEnd/>
          </a:ln>
        </p:spPr>
        <p:txBody>
          <a:bodyPr wrap="none" lIns="91435" tIns="45718" rIns="91435" bIns="45718" anchor="ctr"/>
          <a:lstStyle/>
          <a:p>
            <a:pPr algn="ctr">
              <a:defRPr/>
            </a:pPr>
            <a:endParaRPr lang="en-US" sz="1400">
              <a:solidFill>
                <a:srgbClr val="000000"/>
              </a:solidFill>
              <a:latin typeface="Times New Roman" pitchFamily="18" charset="0"/>
              <a:ea typeface="+mn-ea"/>
            </a:endParaRPr>
          </a:p>
        </p:txBody>
      </p:sp>
      <p:sp>
        <p:nvSpPr>
          <p:cNvPr id="62467" name="Rectangle 3"/>
          <p:cNvSpPr>
            <a:spLocks noChangeArrowheads="1"/>
          </p:cNvSpPr>
          <p:nvPr/>
        </p:nvSpPr>
        <p:spPr bwMode="auto">
          <a:xfrm>
            <a:off x="1115616" y="2342009"/>
            <a:ext cx="7089402" cy="1086991"/>
          </a:xfrm>
          <a:prstGeom prst="rect">
            <a:avLst/>
          </a:prstGeom>
          <a:noFill/>
          <a:ln w="9525">
            <a:noFill/>
            <a:miter lim="800000"/>
            <a:headEnd/>
            <a:tailEnd/>
          </a:ln>
        </p:spPr>
        <p:txBody>
          <a:bodyPr lIns="91435" tIns="45718" rIns="91435" bIns="45718" anchor="ctr"/>
          <a:lstStyle/>
          <a:p>
            <a:pPr algn="ctr">
              <a:defRPr/>
            </a:pPr>
            <a:r>
              <a:rPr lang="en-GB" sz="4000" b="1" dirty="0" err="1" smtClean="0">
                <a:solidFill>
                  <a:srgbClr val="0000CC"/>
                </a:solidFill>
              </a:rPr>
              <a:t>Oltre</a:t>
            </a:r>
            <a:r>
              <a:rPr lang="en-GB" sz="4000" b="1" dirty="0" smtClean="0">
                <a:solidFill>
                  <a:srgbClr val="0000CC"/>
                </a:solidFill>
              </a:rPr>
              <a:t> la </a:t>
            </a:r>
            <a:r>
              <a:rPr lang="en-GB" sz="4000" b="1" dirty="0" err="1" smtClean="0">
                <a:solidFill>
                  <a:srgbClr val="0000CC"/>
                </a:solidFill>
              </a:rPr>
              <a:t>materia</a:t>
            </a:r>
            <a:r>
              <a:rPr lang="en-GB" sz="4000" b="1" dirty="0" smtClean="0">
                <a:solidFill>
                  <a:srgbClr val="0000CC"/>
                </a:solidFill>
              </a:rPr>
              <a:t> </a:t>
            </a:r>
            <a:r>
              <a:rPr lang="en-GB" sz="4000" b="1" dirty="0" err="1" smtClean="0">
                <a:solidFill>
                  <a:srgbClr val="0000CC"/>
                </a:solidFill>
              </a:rPr>
              <a:t>ordinaria</a:t>
            </a:r>
            <a:r>
              <a:rPr lang="en-GB" sz="4000" b="1" dirty="0" smtClean="0">
                <a:solidFill>
                  <a:srgbClr val="0000CC"/>
                </a:solidFill>
              </a:rPr>
              <a:t> </a:t>
            </a:r>
            <a:endParaRPr lang="en-GB" sz="4000" b="1" baseline="30000" dirty="0" smtClean="0">
              <a:solidFill>
                <a:srgbClr val="0000CC"/>
              </a:solidFill>
            </a:endParaRPr>
          </a:p>
          <a:p>
            <a:pPr algn="ctr">
              <a:defRPr/>
            </a:pPr>
            <a:r>
              <a:rPr lang="en-GB" sz="2800" b="1" dirty="0" smtClean="0">
                <a:solidFill>
                  <a:srgbClr val="0000CC"/>
                </a:solidFill>
                <a:ea typeface="+mn-ea"/>
              </a:rPr>
              <a:t>(</a:t>
            </a:r>
            <a:r>
              <a:rPr lang="en-GB" sz="2800" b="1" dirty="0" err="1" smtClean="0">
                <a:solidFill>
                  <a:srgbClr val="0000CC"/>
                </a:solidFill>
                <a:ea typeface="+mn-ea"/>
              </a:rPr>
              <a:t>Acceleratori</a:t>
            </a:r>
            <a:r>
              <a:rPr lang="en-GB" sz="2800" b="1" dirty="0" smtClean="0">
                <a:solidFill>
                  <a:srgbClr val="0000CC"/>
                </a:solidFill>
                <a:ea typeface="+mn-ea"/>
              </a:rPr>
              <a:t> </a:t>
            </a:r>
            <a:r>
              <a:rPr lang="en-GB" sz="2800" b="1" dirty="0" err="1">
                <a:solidFill>
                  <a:srgbClr val="0000CC"/>
                </a:solidFill>
                <a:ea typeface="+mn-ea"/>
              </a:rPr>
              <a:t>di</a:t>
            </a:r>
            <a:r>
              <a:rPr lang="en-GB" sz="2800" b="1" dirty="0">
                <a:solidFill>
                  <a:srgbClr val="0000CC"/>
                </a:solidFill>
                <a:ea typeface="+mn-ea"/>
              </a:rPr>
              <a:t> </a:t>
            </a:r>
            <a:r>
              <a:rPr lang="en-GB" sz="2800" b="1" dirty="0" err="1" smtClean="0">
                <a:solidFill>
                  <a:srgbClr val="0000CC"/>
                </a:solidFill>
                <a:ea typeface="+mn-ea"/>
              </a:rPr>
              <a:t>particelle</a:t>
            </a:r>
            <a:r>
              <a:rPr lang="en-GB" sz="2800" b="1" dirty="0" smtClean="0">
                <a:solidFill>
                  <a:srgbClr val="0000CC"/>
                </a:solidFill>
                <a:ea typeface="+mn-ea"/>
              </a:rPr>
              <a:t>)</a:t>
            </a:r>
            <a:endParaRPr lang="en-GB" sz="2800" b="1" dirty="0">
              <a:solidFill>
                <a:srgbClr val="0000CC"/>
              </a:solidFill>
              <a:ea typeface="+mn-ea"/>
            </a:endParaRPr>
          </a:p>
        </p:txBody>
      </p:sp>
      <p:grpSp>
        <p:nvGrpSpPr>
          <p:cNvPr id="265220" name="Group 4"/>
          <p:cNvGrpSpPr>
            <a:grpSpLocks/>
          </p:cNvGrpSpPr>
          <p:nvPr/>
        </p:nvGrpSpPr>
        <p:grpSpPr bwMode="auto">
          <a:xfrm>
            <a:off x="2149475" y="3317875"/>
            <a:ext cx="3292475" cy="1828800"/>
            <a:chOff x="2051" y="1170"/>
            <a:chExt cx="2560" cy="1658"/>
          </a:xfrm>
        </p:grpSpPr>
        <p:sp>
          <p:nvSpPr>
            <p:cNvPr id="62553" name="Rectangle 5"/>
            <p:cNvSpPr>
              <a:spLocks noChangeArrowheads="1"/>
            </p:cNvSpPr>
            <p:nvPr/>
          </p:nvSpPr>
          <p:spPr bwMode="auto">
            <a:xfrm>
              <a:off x="2321" y="1170"/>
              <a:ext cx="0" cy="194"/>
            </a:xfrm>
            <a:prstGeom prst="rect">
              <a:avLst/>
            </a:prstGeom>
            <a:noFill/>
            <a:ln w="9525">
              <a:noFill/>
              <a:miter lim="800000"/>
              <a:headEnd/>
              <a:tailEnd/>
            </a:ln>
          </p:spPr>
          <p:txBody>
            <a:bodyPr wrap="none" lIns="0" tIns="0" rIns="0" bIns="0">
              <a:spAutoFit/>
            </a:bodyPr>
            <a:lstStyle/>
            <a:p>
              <a:pPr eaLnBrk="0" hangingPunct="0">
                <a:defRPr/>
              </a:pPr>
              <a:endParaRPr lang="en-GB" sz="1400" b="1">
                <a:solidFill>
                  <a:srgbClr val="000000"/>
                </a:solidFill>
                <a:latin typeface="Times New Roman" pitchFamily="18" charset="0"/>
                <a:ea typeface="+mn-ea"/>
              </a:endParaRPr>
            </a:p>
          </p:txBody>
        </p:sp>
        <p:sp>
          <p:nvSpPr>
            <p:cNvPr id="62554" name="Rectangle 6"/>
            <p:cNvSpPr>
              <a:spLocks noChangeArrowheads="1"/>
            </p:cNvSpPr>
            <p:nvPr/>
          </p:nvSpPr>
          <p:spPr bwMode="auto">
            <a:xfrm>
              <a:off x="2321" y="1304"/>
              <a:ext cx="0" cy="196"/>
            </a:xfrm>
            <a:prstGeom prst="rect">
              <a:avLst/>
            </a:prstGeom>
            <a:noFill/>
            <a:ln w="9525">
              <a:noFill/>
              <a:miter lim="800000"/>
              <a:headEnd/>
              <a:tailEnd/>
            </a:ln>
          </p:spPr>
          <p:txBody>
            <a:bodyPr wrap="none" lIns="0" tIns="0" rIns="0" bIns="0">
              <a:spAutoFit/>
            </a:bodyPr>
            <a:lstStyle/>
            <a:p>
              <a:pPr eaLnBrk="0" hangingPunct="0">
                <a:defRPr/>
              </a:pPr>
              <a:r>
                <a:rPr lang="en-US" sz="1400" b="1">
                  <a:solidFill>
                    <a:srgbClr val="FF0099"/>
                  </a:solidFill>
                  <a:latin typeface="Times New Roman" pitchFamily="18" charset="0"/>
                  <a:ea typeface="+mn-ea"/>
                </a:rPr>
                <a:t>        </a:t>
              </a:r>
              <a:endParaRPr lang="en-US" sz="1400" b="1">
                <a:solidFill>
                  <a:srgbClr val="000000"/>
                </a:solidFill>
                <a:latin typeface="Times New Roman" pitchFamily="18" charset="0"/>
                <a:ea typeface="+mn-ea"/>
              </a:endParaRPr>
            </a:p>
          </p:txBody>
        </p:sp>
        <p:sp>
          <p:nvSpPr>
            <p:cNvPr id="62555" name="Rectangle 7"/>
            <p:cNvSpPr>
              <a:spLocks noChangeArrowheads="1"/>
            </p:cNvSpPr>
            <p:nvPr/>
          </p:nvSpPr>
          <p:spPr bwMode="auto">
            <a:xfrm>
              <a:off x="4611" y="1854"/>
              <a:ext cx="0" cy="196"/>
            </a:xfrm>
            <a:prstGeom prst="rect">
              <a:avLst/>
            </a:prstGeom>
            <a:noFill/>
            <a:ln w="9525">
              <a:noFill/>
              <a:miter lim="800000"/>
              <a:headEnd/>
              <a:tailEnd/>
            </a:ln>
          </p:spPr>
          <p:txBody>
            <a:bodyPr wrap="none" lIns="0" tIns="0" rIns="0" bIns="0">
              <a:spAutoFit/>
            </a:bodyPr>
            <a:lstStyle/>
            <a:p>
              <a:pPr eaLnBrk="0" hangingPunct="0">
                <a:defRPr/>
              </a:pPr>
              <a:endParaRPr lang="en-GB" sz="1400" b="1">
                <a:solidFill>
                  <a:srgbClr val="000000"/>
                </a:solidFill>
                <a:latin typeface="Times New Roman" pitchFamily="18" charset="0"/>
                <a:ea typeface="+mn-ea"/>
              </a:endParaRPr>
            </a:p>
          </p:txBody>
        </p:sp>
        <p:sp>
          <p:nvSpPr>
            <p:cNvPr id="62556" name="Rectangle 8"/>
            <p:cNvSpPr>
              <a:spLocks noChangeArrowheads="1"/>
            </p:cNvSpPr>
            <p:nvPr/>
          </p:nvSpPr>
          <p:spPr bwMode="auto">
            <a:xfrm>
              <a:off x="4611" y="1990"/>
              <a:ext cx="0" cy="194"/>
            </a:xfrm>
            <a:prstGeom prst="rect">
              <a:avLst/>
            </a:prstGeom>
            <a:noFill/>
            <a:ln w="9525">
              <a:noFill/>
              <a:miter lim="800000"/>
              <a:headEnd/>
              <a:tailEnd/>
            </a:ln>
          </p:spPr>
          <p:txBody>
            <a:bodyPr wrap="none" lIns="0" tIns="0" rIns="0" bIns="0">
              <a:spAutoFit/>
            </a:bodyPr>
            <a:lstStyle/>
            <a:p>
              <a:pPr eaLnBrk="0" hangingPunct="0">
                <a:defRPr/>
              </a:pPr>
              <a:r>
                <a:rPr lang="en-US" sz="1400" b="1">
                  <a:solidFill>
                    <a:srgbClr val="FF0099"/>
                  </a:solidFill>
                  <a:latin typeface="Times New Roman" pitchFamily="18" charset="0"/>
                  <a:ea typeface="+mn-ea"/>
                </a:rPr>
                <a:t>   </a:t>
              </a:r>
              <a:endParaRPr lang="en-US" sz="1400" b="1">
                <a:solidFill>
                  <a:srgbClr val="000000"/>
                </a:solidFill>
                <a:latin typeface="Times New Roman" pitchFamily="18" charset="0"/>
                <a:ea typeface="+mn-ea"/>
              </a:endParaRPr>
            </a:p>
          </p:txBody>
        </p:sp>
        <p:sp>
          <p:nvSpPr>
            <p:cNvPr id="62557" name="Rectangle 9"/>
            <p:cNvSpPr>
              <a:spLocks noChangeArrowheads="1"/>
            </p:cNvSpPr>
            <p:nvPr/>
          </p:nvSpPr>
          <p:spPr bwMode="auto">
            <a:xfrm>
              <a:off x="4555" y="2480"/>
              <a:ext cx="0" cy="196"/>
            </a:xfrm>
            <a:prstGeom prst="rect">
              <a:avLst/>
            </a:prstGeom>
            <a:noFill/>
            <a:ln w="9525">
              <a:noFill/>
              <a:miter lim="800000"/>
              <a:headEnd/>
              <a:tailEnd/>
            </a:ln>
          </p:spPr>
          <p:txBody>
            <a:bodyPr wrap="none" lIns="0" tIns="0" rIns="0" bIns="0">
              <a:spAutoFit/>
            </a:bodyPr>
            <a:lstStyle/>
            <a:p>
              <a:pPr eaLnBrk="0" hangingPunct="0">
                <a:defRPr/>
              </a:pPr>
              <a:r>
                <a:rPr lang="en-US" sz="1400" b="1">
                  <a:solidFill>
                    <a:srgbClr val="FF0099"/>
                  </a:solidFill>
                  <a:latin typeface="Times New Roman" pitchFamily="18" charset="0"/>
                  <a:ea typeface="+mn-ea"/>
                </a:rPr>
                <a:t>    </a:t>
              </a:r>
              <a:endParaRPr lang="en-US" sz="1400" b="1">
                <a:solidFill>
                  <a:srgbClr val="000000"/>
                </a:solidFill>
                <a:latin typeface="Times New Roman" pitchFamily="18" charset="0"/>
                <a:ea typeface="+mn-ea"/>
              </a:endParaRPr>
            </a:p>
          </p:txBody>
        </p:sp>
        <p:sp>
          <p:nvSpPr>
            <p:cNvPr id="62558" name="Rectangle 10"/>
            <p:cNvSpPr>
              <a:spLocks noChangeArrowheads="1"/>
            </p:cNvSpPr>
            <p:nvPr/>
          </p:nvSpPr>
          <p:spPr bwMode="auto">
            <a:xfrm>
              <a:off x="4555" y="2615"/>
              <a:ext cx="0" cy="194"/>
            </a:xfrm>
            <a:prstGeom prst="rect">
              <a:avLst/>
            </a:prstGeom>
            <a:noFill/>
            <a:ln w="9525">
              <a:noFill/>
              <a:miter lim="800000"/>
              <a:headEnd/>
              <a:tailEnd/>
            </a:ln>
          </p:spPr>
          <p:txBody>
            <a:bodyPr wrap="none" lIns="0" tIns="0" rIns="0" bIns="0">
              <a:spAutoFit/>
            </a:bodyPr>
            <a:lstStyle/>
            <a:p>
              <a:pPr eaLnBrk="0" hangingPunct="0">
                <a:defRPr/>
              </a:pPr>
              <a:endParaRPr lang="en-GB" sz="1400" b="1">
                <a:solidFill>
                  <a:srgbClr val="000000"/>
                </a:solidFill>
                <a:latin typeface="Times New Roman" pitchFamily="18" charset="0"/>
                <a:ea typeface="+mn-ea"/>
              </a:endParaRPr>
            </a:p>
          </p:txBody>
        </p:sp>
        <p:sp>
          <p:nvSpPr>
            <p:cNvPr id="62559" name="Rectangle 11"/>
            <p:cNvSpPr>
              <a:spLocks noChangeArrowheads="1"/>
            </p:cNvSpPr>
            <p:nvPr/>
          </p:nvSpPr>
          <p:spPr bwMode="auto">
            <a:xfrm>
              <a:off x="2051" y="2504"/>
              <a:ext cx="0" cy="194"/>
            </a:xfrm>
            <a:prstGeom prst="rect">
              <a:avLst/>
            </a:prstGeom>
            <a:noFill/>
            <a:ln w="9525">
              <a:noFill/>
              <a:miter lim="800000"/>
              <a:headEnd/>
              <a:tailEnd/>
            </a:ln>
          </p:spPr>
          <p:txBody>
            <a:bodyPr wrap="none" lIns="0" tIns="0" rIns="0" bIns="0">
              <a:spAutoFit/>
            </a:bodyPr>
            <a:lstStyle/>
            <a:p>
              <a:pPr eaLnBrk="0" hangingPunct="0">
                <a:defRPr/>
              </a:pPr>
              <a:endParaRPr lang="en-GB" sz="1400" b="1">
                <a:solidFill>
                  <a:srgbClr val="000000"/>
                </a:solidFill>
                <a:latin typeface="Times New Roman" pitchFamily="18" charset="0"/>
                <a:ea typeface="+mn-ea"/>
              </a:endParaRPr>
            </a:p>
          </p:txBody>
        </p:sp>
        <p:sp>
          <p:nvSpPr>
            <p:cNvPr id="62560" name="Rectangle 12"/>
            <p:cNvSpPr>
              <a:spLocks noChangeArrowheads="1"/>
            </p:cNvSpPr>
            <p:nvPr/>
          </p:nvSpPr>
          <p:spPr bwMode="auto">
            <a:xfrm>
              <a:off x="2051" y="2634"/>
              <a:ext cx="0" cy="194"/>
            </a:xfrm>
            <a:prstGeom prst="rect">
              <a:avLst/>
            </a:prstGeom>
            <a:noFill/>
            <a:ln w="9525">
              <a:noFill/>
              <a:miter lim="800000"/>
              <a:headEnd/>
              <a:tailEnd/>
            </a:ln>
          </p:spPr>
          <p:txBody>
            <a:bodyPr wrap="none" lIns="0" tIns="0" rIns="0" bIns="0">
              <a:spAutoFit/>
            </a:bodyPr>
            <a:lstStyle/>
            <a:p>
              <a:pPr eaLnBrk="0" hangingPunct="0">
                <a:defRPr/>
              </a:pPr>
              <a:r>
                <a:rPr lang="en-US" sz="1400" b="1">
                  <a:solidFill>
                    <a:srgbClr val="FF0099"/>
                  </a:solidFill>
                  <a:latin typeface="Times New Roman" pitchFamily="18" charset="0"/>
                  <a:ea typeface="+mn-ea"/>
                </a:rPr>
                <a:t> </a:t>
              </a:r>
              <a:endParaRPr lang="en-US" sz="1400" b="1">
                <a:solidFill>
                  <a:srgbClr val="000000"/>
                </a:solidFill>
                <a:latin typeface="Times New Roman" pitchFamily="18" charset="0"/>
                <a:ea typeface="+mn-ea"/>
              </a:endParaRPr>
            </a:p>
          </p:txBody>
        </p:sp>
      </p:grpSp>
      <p:grpSp>
        <p:nvGrpSpPr>
          <p:cNvPr id="265221" name="Group 13"/>
          <p:cNvGrpSpPr>
            <a:grpSpLocks/>
          </p:cNvGrpSpPr>
          <p:nvPr/>
        </p:nvGrpSpPr>
        <p:grpSpPr bwMode="auto">
          <a:xfrm>
            <a:off x="2293938" y="4322763"/>
            <a:ext cx="4792662" cy="450850"/>
            <a:chOff x="1296" y="1956"/>
            <a:chExt cx="3726" cy="408"/>
          </a:xfrm>
        </p:grpSpPr>
        <p:grpSp>
          <p:nvGrpSpPr>
            <p:cNvPr id="265295" name="Group 14"/>
            <p:cNvGrpSpPr>
              <a:grpSpLocks/>
            </p:cNvGrpSpPr>
            <p:nvPr/>
          </p:nvGrpSpPr>
          <p:grpSpPr bwMode="auto">
            <a:xfrm>
              <a:off x="1296" y="1956"/>
              <a:ext cx="1842" cy="408"/>
              <a:chOff x="1296" y="1956"/>
              <a:chExt cx="1842" cy="408"/>
            </a:xfrm>
          </p:grpSpPr>
          <p:sp>
            <p:nvSpPr>
              <p:cNvPr id="62549" name="AutoShape 15"/>
              <p:cNvSpPr>
                <a:spLocks noChangeArrowheads="1"/>
              </p:cNvSpPr>
              <p:nvPr/>
            </p:nvSpPr>
            <p:spPr bwMode="auto">
              <a:xfrm>
                <a:off x="1296" y="1956"/>
                <a:ext cx="1839" cy="408"/>
              </a:xfrm>
              <a:prstGeom prst="rightArrow">
                <a:avLst>
                  <a:gd name="adj1" fmla="val 50000"/>
                  <a:gd name="adj2" fmla="val 112868"/>
                </a:avLst>
              </a:prstGeom>
              <a:solidFill>
                <a:schemeClr val="accent2"/>
              </a:solidFill>
              <a:ln w="9525">
                <a:noFill/>
                <a:miter lim="800000"/>
                <a:headEnd/>
                <a:tailEnd/>
              </a:ln>
            </p:spPr>
            <p:txBody>
              <a:bodyPr wrap="none" anchor="ctr"/>
              <a:lstStyle/>
              <a:p>
                <a:pPr>
                  <a:defRPr/>
                </a:pPr>
                <a:endParaRPr lang="en-US" sz="1800">
                  <a:solidFill>
                    <a:srgbClr val="000000"/>
                  </a:solidFill>
                  <a:latin typeface="Times New Roman" pitchFamily="18" charset="0"/>
                  <a:ea typeface="+mn-ea"/>
                </a:endParaRPr>
              </a:p>
            </p:txBody>
          </p:sp>
          <p:sp>
            <p:nvSpPr>
              <p:cNvPr id="62550" name="Oval 16"/>
              <p:cNvSpPr>
                <a:spLocks noChangeArrowheads="1"/>
              </p:cNvSpPr>
              <p:nvPr/>
            </p:nvSpPr>
            <p:spPr bwMode="auto">
              <a:xfrm>
                <a:off x="1682" y="2062"/>
                <a:ext cx="190" cy="191"/>
              </a:xfrm>
              <a:prstGeom prst="ellipse">
                <a:avLst/>
              </a:prstGeom>
              <a:solidFill>
                <a:srgbClr val="FFFFFF"/>
              </a:solidFill>
              <a:ln w="9525">
                <a:noFill/>
                <a:round/>
                <a:headEnd/>
                <a:tailEnd/>
              </a:ln>
            </p:spPr>
            <p:txBody>
              <a:bodyPr/>
              <a:lstStyle/>
              <a:p>
                <a:pPr>
                  <a:defRPr/>
                </a:pPr>
                <a:endParaRPr lang="en-US" sz="1800">
                  <a:solidFill>
                    <a:srgbClr val="000000"/>
                  </a:solidFill>
                  <a:latin typeface="Times New Roman" pitchFamily="18" charset="0"/>
                  <a:ea typeface="+mn-ea"/>
                </a:endParaRPr>
              </a:p>
            </p:txBody>
          </p:sp>
          <p:sp>
            <p:nvSpPr>
              <p:cNvPr id="62551" name="Oval 17"/>
              <p:cNvSpPr>
                <a:spLocks noChangeArrowheads="1"/>
              </p:cNvSpPr>
              <p:nvPr/>
            </p:nvSpPr>
            <p:spPr bwMode="auto">
              <a:xfrm>
                <a:off x="1682" y="2062"/>
                <a:ext cx="190" cy="191"/>
              </a:xfrm>
              <a:prstGeom prst="ellipse">
                <a:avLst/>
              </a:prstGeom>
              <a:noFill/>
              <a:ln w="12700">
                <a:solidFill>
                  <a:srgbClr val="0000CC"/>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52" name="Rectangle 18"/>
              <p:cNvSpPr>
                <a:spLocks noChangeArrowheads="1"/>
              </p:cNvSpPr>
              <p:nvPr/>
            </p:nvSpPr>
            <p:spPr bwMode="auto">
              <a:xfrm>
                <a:off x="1714" y="2036"/>
                <a:ext cx="89" cy="253"/>
              </a:xfrm>
              <a:prstGeom prst="rect">
                <a:avLst/>
              </a:prstGeom>
              <a:noFill/>
              <a:ln w="9525">
                <a:noFill/>
                <a:miter lim="800000"/>
                <a:headEnd/>
                <a:tailEnd/>
              </a:ln>
            </p:spPr>
            <p:txBody>
              <a:bodyPr wrap="none" lIns="0" tIns="0" rIns="0" bIns="0">
                <a:spAutoFit/>
              </a:bodyPr>
              <a:lstStyle/>
              <a:p>
                <a:pPr eaLnBrk="0" hangingPunct="0">
                  <a:defRPr/>
                </a:pPr>
                <a:r>
                  <a:rPr lang="it-IT" sz="1800">
                    <a:solidFill>
                      <a:srgbClr val="0000CC"/>
                    </a:solidFill>
                    <a:latin typeface="Times New Roman" pitchFamily="18" charset="0"/>
                    <a:ea typeface="+mn-ea"/>
                  </a:rPr>
                  <a:t>p</a:t>
                </a:r>
                <a:endParaRPr lang="en-US" sz="1800">
                  <a:solidFill>
                    <a:srgbClr val="000000"/>
                  </a:solidFill>
                  <a:latin typeface="Times New Roman" pitchFamily="18" charset="0"/>
                  <a:ea typeface="+mn-ea"/>
                </a:endParaRPr>
              </a:p>
            </p:txBody>
          </p:sp>
        </p:grpSp>
        <p:grpSp>
          <p:nvGrpSpPr>
            <p:cNvPr id="265296" name="Group 19"/>
            <p:cNvGrpSpPr>
              <a:grpSpLocks/>
            </p:cNvGrpSpPr>
            <p:nvPr/>
          </p:nvGrpSpPr>
          <p:grpSpPr bwMode="auto">
            <a:xfrm>
              <a:off x="3132" y="1956"/>
              <a:ext cx="1890" cy="408"/>
              <a:chOff x="3132" y="1956"/>
              <a:chExt cx="1890" cy="408"/>
            </a:xfrm>
          </p:grpSpPr>
          <p:sp>
            <p:nvSpPr>
              <p:cNvPr id="62545" name="AutoShape 20"/>
              <p:cNvSpPr>
                <a:spLocks noChangeArrowheads="1"/>
              </p:cNvSpPr>
              <p:nvPr/>
            </p:nvSpPr>
            <p:spPr bwMode="auto">
              <a:xfrm flipH="1" flipV="1">
                <a:off x="3132" y="1956"/>
                <a:ext cx="1890" cy="408"/>
              </a:xfrm>
              <a:prstGeom prst="rightArrow">
                <a:avLst>
                  <a:gd name="adj1" fmla="val 50000"/>
                  <a:gd name="adj2" fmla="val 115809"/>
                </a:avLst>
              </a:prstGeom>
              <a:solidFill>
                <a:srgbClr val="FF3300"/>
              </a:solidFill>
              <a:ln w="9525">
                <a:noFill/>
                <a:miter lim="800000"/>
                <a:headEnd/>
                <a:tailEnd/>
              </a:ln>
            </p:spPr>
            <p:txBody>
              <a:bodyPr wrap="none" anchor="ctr"/>
              <a:lstStyle/>
              <a:p>
                <a:pPr>
                  <a:defRPr/>
                </a:pPr>
                <a:endParaRPr lang="en-US" sz="1800">
                  <a:solidFill>
                    <a:srgbClr val="000000"/>
                  </a:solidFill>
                  <a:latin typeface="Times New Roman" pitchFamily="18" charset="0"/>
                  <a:ea typeface="+mn-ea"/>
                </a:endParaRPr>
              </a:p>
            </p:txBody>
          </p:sp>
          <p:sp>
            <p:nvSpPr>
              <p:cNvPr id="62546" name="Oval 21"/>
              <p:cNvSpPr>
                <a:spLocks noChangeArrowheads="1"/>
              </p:cNvSpPr>
              <p:nvPr/>
            </p:nvSpPr>
            <p:spPr bwMode="auto">
              <a:xfrm>
                <a:off x="4383" y="2062"/>
                <a:ext cx="184" cy="191"/>
              </a:xfrm>
              <a:prstGeom prst="ellipse">
                <a:avLst/>
              </a:prstGeom>
              <a:solidFill>
                <a:srgbClr val="FFFFFF"/>
              </a:solidFill>
              <a:ln w="9525">
                <a:noFill/>
                <a:round/>
                <a:headEnd/>
                <a:tailEnd/>
              </a:ln>
            </p:spPr>
            <p:txBody>
              <a:bodyPr/>
              <a:lstStyle/>
              <a:p>
                <a:pPr>
                  <a:defRPr/>
                </a:pPr>
                <a:endParaRPr lang="en-US" sz="1800">
                  <a:solidFill>
                    <a:srgbClr val="000000"/>
                  </a:solidFill>
                  <a:latin typeface="Times New Roman" pitchFamily="18" charset="0"/>
                  <a:ea typeface="+mn-ea"/>
                </a:endParaRPr>
              </a:p>
            </p:txBody>
          </p:sp>
          <p:sp>
            <p:nvSpPr>
              <p:cNvPr id="62547" name="Oval 22"/>
              <p:cNvSpPr>
                <a:spLocks noChangeArrowheads="1"/>
              </p:cNvSpPr>
              <p:nvPr/>
            </p:nvSpPr>
            <p:spPr bwMode="auto">
              <a:xfrm>
                <a:off x="4383" y="2062"/>
                <a:ext cx="184" cy="191"/>
              </a:xfrm>
              <a:prstGeom prst="ellipse">
                <a:avLst/>
              </a:prstGeom>
              <a:noFill/>
              <a:ln w="12700">
                <a:solidFill>
                  <a:srgbClr val="DD0000"/>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48" name="Rectangle 23"/>
              <p:cNvSpPr>
                <a:spLocks noChangeArrowheads="1"/>
              </p:cNvSpPr>
              <p:nvPr/>
            </p:nvSpPr>
            <p:spPr bwMode="auto">
              <a:xfrm>
                <a:off x="4402" y="2049"/>
                <a:ext cx="90" cy="254"/>
              </a:xfrm>
              <a:prstGeom prst="rect">
                <a:avLst/>
              </a:prstGeom>
              <a:noFill/>
              <a:ln w="9525">
                <a:noFill/>
                <a:miter lim="800000"/>
                <a:headEnd/>
                <a:tailEnd/>
              </a:ln>
            </p:spPr>
            <p:txBody>
              <a:bodyPr wrap="none" lIns="0" tIns="0" rIns="0" bIns="0">
                <a:spAutoFit/>
              </a:bodyPr>
              <a:lstStyle/>
              <a:p>
                <a:pPr eaLnBrk="0" hangingPunct="0">
                  <a:defRPr/>
                </a:pPr>
                <a:r>
                  <a:rPr lang="it-IT" sz="1800">
                    <a:solidFill>
                      <a:srgbClr val="DD0000"/>
                    </a:solidFill>
                    <a:latin typeface="Times New Roman" pitchFamily="18" charset="0"/>
                    <a:ea typeface="+mn-ea"/>
                  </a:rPr>
                  <a:t>p </a:t>
                </a:r>
                <a:endParaRPr lang="en-US" sz="1800">
                  <a:solidFill>
                    <a:srgbClr val="000000"/>
                  </a:solidFill>
                  <a:latin typeface="Times New Roman" pitchFamily="18" charset="0"/>
                  <a:ea typeface="+mn-ea"/>
                </a:endParaRPr>
              </a:p>
            </p:txBody>
          </p:sp>
        </p:grpSp>
      </p:grpSp>
      <p:grpSp>
        <p:nvGrpSpPr>
          <p:cNvPr id="265222" name="Group 24"/>
          <p:cNvGrpSpPr>
            <a:grpSpLocks/>
          </p:cNvGrpSpPr>
          <p:nvPr/>
        </p:nvGrpSpPr>
        <p:grpSpPr bwMode="auto">
          <a:xfrm>
            <a:off x="3040063" y="3343275"/>
            <a:ext cx="3228975" cy="2430463"/>
            <a:chOff x="1914" y="1212"/>
            <a:chExt cx="2511" cy="2202"/>
          </a:xfrm>
        </p:grpSpPr>
        <p:grpSp>
          <p:nvGrpSpPr>
            <p:cNvPr id="265246" name="Group 25"/>
            <p:cNvGrpSpPr>
              <a:grpSpLocks/>
            </p:cNvGrpSpPr>
            <p:nvPr/>
          </p:nvGrpSpPr>
          <p:grpSpPr bwMode="auto">
            <a:xfrm>
              <a:off x="1914" y="1500"/>
              <a:ext cx="2511" cy="1587"/>
              <a:chOff x="1914" y="1326"/>
              <a:chExt cx="2511" cy="1587"/>
            </a:xfrm>
          </p:grpSpPr>
          <p:sp>
            <p:nvSpPr>
              <p:cNvPr id="62533" name="Freeform 26"/>
              <p:cNvSpPr>
                <a:spLocks/>
              </p:cNvSpPr>
              <p:nvPr/>
            </p:nvSpPr>
            <p:spPr bwMode="auto">
              <a:xfrm>
                <a:off x="2062" y="2167"/>
                <a:ext cx="1046" cy="479"/>
              </a:xfrm>
              <a:custGeom>
                <a:avLst/>
                <a:gdLst>
                  <a:gd name="T0" fmla="*/ 0 w 1046"/>
                  <a:gd name="T1" fmla="*/ 479 h 479"/>
                  <a:gd name="T2" fmla="*/ 16 w 1046"/>
                  <a:gd name="T3" fmla="*/ 479 h 479"/>
                  <a:gd name="T4" fmla="*/ 48 w 1046"/>
                  <a:gd name="T5" fmla="*/ 471 h 479"/>
                  <a:gd name="T6" fmla="*/ 88 w 1046"/>
                  <a:gd name="T7" fmla="*/ 463 h 479"/>
                  <a:gd name="T8" fmla="*/ 120 w 1046"/>
                  <a:gd name="T9" fmla="*/ 447 h 479"/>
                  <a:gd name="T10" fmla="*/ 152 w 1046"/>
                  <a:gd name="T11" fmla="*/ 415 h 479"/>
                  <a:gd name="T12" fmla="*/ 208 w 1046"/>
                  <a:gd name="T13" fmla="*/ 415 h 479"/>
                  <a:gd name="T14" fmla="*/ 264 w 1046"/>
                  <a:gd name="T15" fmla="*/ 415 h 479"/>
                  <a:gd name="T16" fmla="*/ 296 w 1046"/>
                  <a:gd name="T17" fmla="*/ 383 h 479"/>
                  <a:gd name="T18" fmla="*/ 327 w 1046"/>
                  <a:gd name="T19" fmla="*/ 343 h 479"/>
                  <a:gd name="T20" fmla="*/ 375 w 1046"/>
                  <a:gd name="T21" fmla="*/ 335 h 479"/>
                  <a:gd name="T22" fmla="*/ 423 w 1046"/>
                  <a:gd name="T23" fmla="*/ 327 h 479"/>
                  <a:gd name="T24" fmla="*/ 463 w 1046"/>
                  <a:gd name="T25" fmla="*/ 295 h 479"/>
                  <a:gd name="T26" fmla="*/ 503 w 1046"/>
                  <a:gd name="T27" fmla="*/ 256 h 479"/>
                  <a:gd name="T28" fmla="*/ 559 w 1046"/>
                  <a:gd name="T29" fmla="*/ 256 h 479"/>
                  <a:gd name="T30" fmla="*/ 615 w 1046"/>
                  <a:gd name="T31" fmla="*/ 248 h 479"/>
                  <a:gd name="T32" fmla="*/ 663 w 1046"/>
                  <a:gd name="T33" fmla="*/ 216 h 479"/>
                  <a:gd name="T34" fmla="*/ 703 w 1046"/>
                  <a:gd name="T35" fmla="*/ 176 h 479"/>
                  <a:gd name="T36" fmla="*/ 759 w 1046"/>
                  <a:gd name="T37" fmla="*/ 168 h 479"/>
                  <a:gd name="T38" fmla="*/ 807 w 1046"/>
                  <a:gd name="T39" fmla="*/ 160 h 479"/>
                  <a:gd name="T40" fmla="*/ 839 w 1046"/>
                  <a:gd name="T41" fmla="*/ 128 h 479"/>
                  <a:gd name="T42" fmla="*/ 879 w 1046"/>
                  <a:gd name="T43" fmla="*/ 96 h 479"/>
                  <a:gd name="T44" fmla="*/ 927 w 1046"/>
                  <a:gd name="T45" fmla="*/ 88 h 479"/>
                  <a:gd name="T46" fmla="*/ 959 w 1046"/>
                  <a:gd name="T47" fmla="*/ 80 h 479"/>
                  <a:gd name="T48" fmla="*/ 999 w 1046"/>
                  <a:gd name="T49" fmla="*/ 48 h 479"/>
                  <a:gd name="T50" fmla="*/ 1038 w 1046"/>
                  <a:gd name="T51" fmla="*/ 16 h 479"/>
                  <a:gd name="T52" fmla="*/ 1046 w 1046"/>
                  <a:gd name="T53" fmla="*/ 0 h 47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46"/>
                  <a:gd name="T82" fmla="*/ 0 h 479"/>
                  <a:gd name="T83" fmla="*/ 1046 w 1046"/>
                  <a:gd name="T84" fmla="*/ 479 h 47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46" h="479">
                    <a:moveTo>
                      <a:pt x="0" y="479"/>
                    </a:moveTo>
                    <a:lnTo>
                      <a:pt x="16" y="479"/>
                    </a:lnTo>
                    <a:lnTo>
                      <a:pt x="48" y="471"/>
                    </a:lnTo>
                    <a:lnTo>
                      <a:pt x="88" y="463"/>
                    </a:lnTo>
                    <a:lnTo>
                      <a:pt x="120" y="447"/>
                    </a:lnTo>
                    <a:lnTo>
                      <a:pt x="152" y="415"/>
                    </a:lnTo>
                    <a:lnTo>
                      <a:pt x="208" y="415"/>
                    </a:lnTo>
                    <a:lnTo>
                      <a:pt x="264" y="415"/>
                    </a:lnTo>
                    <a:lnTo>
                      <a:pt x="296" y="383"/>
                    </a:lnTo>
                    <a:lnTo>
                      <a:pt x="327" y="343"/>
                    </a:lnTo>
                    <a:lnTo>
                      <a:pt x="375" y="335"/>
                    </a:lnTo>
                    <a:lnTo>
                      <a:pt x="423" y="327"/>
                    </a:lnTo>
                    <a:lnTo>
                      <a:pt x="463" y="295"/>
                    </a:lnTo>
                    <a:lnTo>
                      <a:pt x="503" y="256"/>
                    </a:lnTo>
                    <a:lnTo>
                      <a:pt x="559" y="256"/>
                    </a:lnTo>
                    <a:lnTo>
                      <a:pt x="615" y="248"/>
                    </a:lnTo>
                    <a:lnTo>
                      <a:pt x="663" y="216"/>
                    </a:lnTo>
                    <a:lnTo>
                      <a:pt x="703" y="176"/>
                    </a:lnTo>
                    <a:lnTo>
                      <a:pt x="759" y="168"/>
                    </a:lnTo>
                    <a:lnTo>
                      <a:pt x="807" y="160"/>
                    </a:lnTo>
                    <a:lnTo>
                      <a:pt x="839" y="128"/>
                    </a:lnTo>
                    <a:lnTo>
                      <a:pt x="879" y="96"/>
                    </a:lnTo>
                    <a:lnTo>
                      <a:pt x="927" y="88"/>
                    </a:lnTo>
                    <a:lnTo>
                      <a:pt x="959" y="80"/>
                    </a:lnTo>
                    <a:lnTo>
                      <a:pt x="999" y="48"/>
                    </a:lnTo>
                    <a:lnTo>
                      <a:pt x="1038" y="16"/>
                    </a:lnTo>
                    <a:lnTo>
                      <a:pt x="1046" y="0"/>
                    </a:lnTo>
                  </a:path>
                </a:pathLst>
              </a:custGeom>
              <a:noFill/>
              <a:ln w="12700">
                <a:solidFill>
                  <a:srgbClr val="999999"/>
                </a:solidFill>
                <a:round/>
                <a:headEnd/>
                <a:tailEnd/>
              </a:ln>
            </p:spPr>
            <p:txBody>
              <a:bodyPr/>
              <a:lstStyle/>
              <a:p>
                <a:pPr>
                  <a:defRPr/>
                </a:pPr>
                <a:endParaRPr lang="en-US" sz="1800">
                  <a:solidFill>
                    <a:srgbClr val="000000"/>
                  </a:solidFill>
                  <a:latin typeface="Times New Roman" pitchFamily="18" charset="0"/>
                  <a:ea typeface="+mn-ea"/>
                </a:endParaRPr>
              </a:p>
            </p:txBody>
          </p:sp>
          <p:grpSp>
            <p:nvGrpSpPr>
              <p:cNvPr id="265286" name="Group 27"/>
              <p:cNvGrpSpPr>
                <a:grpSpLocks/>
              </p:cNvGrpSpPr>
              <p:nvPr/>
            </p:nvGrpSpPr>
            <p:grpSpPr bwMode="auto">
              <a:xfrm>
                <a:off x="1914" y="1326"/>
                <a:ext cx="2511" cy="1587"/>
                <a:chOff x="1914" y="1326"/>
                <a:chExt cx="2511" cy="1587"/>
              </a:xfrm>
            </p:grpSpPr>
            <p:grpSp>
              <p:nvGrpSpPr>
                <p:cNvPr id="265287" name="Group 28"/>
                <p:cNvGrpSpPr>
                  <a:grpSpLocks/>
                </p:cNvGrpSpPr>
                <p:nvPr/>
              </p:nvGrpSpPr>
              <p:grpSpPr bwMode="auto">
                <a:xfrm>
                  <a:off x="2112" y="1445"/>
                  <a:ext cx="2207" cy="1303"/>
                  <a:chOff x="2112" y="1445"/>
                  <a:chExt cx="2207" cy="1303"/>
                </a:xfrm>
              </p:grpSpPr>
              <p:sp>
                <p:nvSpPr>
                  <p:cNvPr id="62540" name="Freeform 29"/>
                  <p:cNvSpPr>
                    <a:spLocks/>
                  </p:cNvSpPr>
                  <p:nvPr/>
                </p:nvSpPr>
                <p:spPr bwMode="auto">
                  <a:xfrm>
                    <a:off x="3294" y="1536"/>
                    <a:ext cx="1022" cy="512"/>
                  </a:xfrm>
                  <a:custGeom>
                    <a:avLst/>
                    <a:gdLst>
                      <a:gd name="T0" fmla="*/ 0 w 1023"/>
                      <a:gd name="T1" fmla="*/ 511 h 511"/>
                      <a:gd name="T2" fmla="*/ 16 w 1023"/>
                      <a:gd name="T3" fmla="*/ 511 h 511"/>
                      <a:gd name="T4" fmla="*/ 48 w 1023"/>
                      <a:gd name="T5" fmla="*/ 503 h 511"/>
                      <a:gd name="T6" fmla="*/ 88 w 1023"/>
                      <a:gd name="T7" fmla="*/ 487 h 511"/>
                      <a:gd name="T8" fmla="*/ 120 w 1023"/>
                      <a:gd name="T9" fmla="*/ 479 h 511"/>
                      <a:gd name="T10" fmla="*/ 152 w 1023"/>
                      <a:gd name="T11" fmla="*/ 447 h 511"/>
                      <a:gd name="T12" fmla="*/ 208 w 1023"/>
                      <a:gd name="T13" fmla="*/ 447 h 511"/>
                      <a:gd name="T14" fmla="*/ 256 w 1023"/>
                      <a:gd name="T15" fmla="*/ 439 h 511"/>
                      <a:gd name="T16" fmla="*/ 288 w 1023"/>
                      <a:gd name="T17" fmla="*/ 399 h 511"/>
                      <a:gd name="T18" fmla="*/ 320 w 1023"/>
                      <a:gd name="T19" fmla="*/ 367 h 511"/>
                      <a:gd name="T20" fmla="*/ 368 w 1023"/>
                      <a:gd name="T21" fmla="*/ 359 h 511"/>
                      <a:gd name="T22" fmla="*/ 415 w 1023"/>
                      <a:gd name="T23" fmla="*/ 351 h 511"/>
                      <a:gd name="T24" fmla="*/ 447 w 1023"/>
                      <a:gd name="T25" fmla="*/ 311 h 511"/>
                      <a:gd name="T26" fmla="*/ 487 w 1023"/>
                      <a:gd name="T27" fmla="*/ 271 h 511"/>
                      <a:gd name="T28" fmla="*/ 543 w 1023"/>
                      <a:gd name="T29" fmla="*/ 271 h 511"/>
                      <a:gd name="T30" fmla="*/ 607 w 1023"/>
                      <a:gd name="T31" fmla="*/ 263 h 511"/>
                      <a:gd name="T32" fmla="*/ 647 w 1023"/>
                      <a:gd name="T33" fmla="*/ 223 h 511"/>
                      <a:gd name="T34" fmla="*/ 687 w 1023"/>
                      <a:gd name="T35" fmla="*/ 183 h 511"/>
                      <a:gd name="T36" fmla="*/ 743 w 1023"/>
                      <a:gd name="T37" fmla="*/ 175 h 511"/>
                      <a:gd name="T38" fmla="*/ 791 w 1023"/>
                      <a:gd name="T39" fmla="*/ 167 h 511"/>
                      <a:gd name="T40" fmla="*/ 823 w 1023"/>
                      <a:gd name="T41" fmla="*/ 128 h 511"/>
                      <a:gd name="T42" fmla="*/ 855 w 1023"/>
                      <a:gd name="T43" fmla="*/ 96 h 511"/>
                      <a:gd name="T44" fmla="*/ 911 w 1023"/>
                      <a:gd name="T45" fmla="*/ 88 h 511"/>
                      <a:gd name="T46" fmla="*/ 943 w 1023"/>
                      <a:gd name="T47" fmla="*/ 80 h 511"/>
                      <a:gd name="T48" fmla="*/ 983 w 1023"/>
                      <a:gd name="T49" fmla="*/ 48 h 511"/>
                      <a:gd name="T50" fmla="*/ 1015 w 1023"/>
                      <a:gd name="T51" fmla="*/ 16 h 511"/>
                      <a:gd name="T52" fmla="*/ 1023 w 1023"/>
                      <a:gd name="T53" fmla="*/ 0 h 5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23"/>
                      <a:gd name="T82" fmla="*/ 0 h 511"/>
                      <a:gd name="T83" fmla="*/ 1023 w 1023"/>
                      <a:gd name="T84" fmla="*/ 511 h 51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23" h="511">
                        <a:moveTo>
                          <a:pt x="0" y="511"/>
                        </a:moveTo>
                        <a:lnTo>
                          <a:pt x="16" y="511"/>
                        </a:lnTo>
                        <a:lnTo>
                          <a:pt x="48" y="503"/>
                        </a:lnTo>
                        <a:lnTo>
                          <a:pt x="88" y="487"/>
                        </a:lnTo>
                        <a:lnTo>
                          <a:pt x="120" y="479"/>
                        </a:lnTo>
                        <a:lnTo>
                          <a:pt x="152" y="447"/>
                        </a:lnTo>
                        <a:lnTo>
                          <a:pt x="208" y="447"/>
                        </a:lnTo>
                        <a:lnTo>
                          <a:pt x="256" y="439"/>
                        </a:lnTo>
                        <a:lnTo>
                          <a:pt x="288" y="399"/>
                        </a:lnTo>
                        <a:lnTo>
                          <a:pt x="320" y="367"/>
                        </a:lnTo>
                        <a:lnTo>
                          <a:pt x="368" y="359"/>
                        </a:lnTo>
                        <a:lnTo>
                          <a:pt x="415" y="351"/>
                        </a:lnTo>
                        <a:lnTo>
                          <a:pt x="447" y="311"/>
                        </a:lnTo>
                        <a:lnTo>
                          <a:pt x="487" y="271"/>
                        </a:lnTo>
                        <a:lnTo>
                          <a:pt x="543" y="271"/>
                        </a:lnTo>
                        <a:lnTo>
                          <a:pt x="607" y="263"/>
                        </a:lnTo>
                        <a:lnTo>
                          <a:pt x="647" y="223"/>
                        </a:lnTo>
                        <a:lnTo>
                          <a:pt x="687" y="183"/>
                        </a:lnTo>
                        <a:lnTo>
                          <a:pt x="743" y="175"/>
                        </a:lnTo>
                        <a:lnTo>
                          <a:pt x="791" y="167"/>
                        </a:lnTo>
                        <a:lnTo>
                          <a:pt x="823" y="128"/>
                        </a:lnTo>
                        <a:lnTo>
                          <a:pt x="855" y="96"/>
                        </a:lnTo>
                        <a:lnTo>
                          <a:pt x="911" y="88"/>
                        </a:lnTo>
                        <a:lnTo>
                          <a:pt x="943" y="80"/>
                        </a:lnTo>
                        <a:lnTo>
                          <a:pt x="983" y="48"/>
                        </a:lnTo>
                        <a:lnTo>
                          <a:pt x="1015" y="16"/>
                        </a:lnTo>
                        <a:lnTo>
                          <a:pt x="1023" y="0"/>
                        </a:lnTo>
                      </a:path>
                    </a:pathLst>
                  </a:custGeom>
                  <a:noFill/>
                  <a:ln w="12700">
                    <a:solidFill>
                      <a:srgbClr val="999999"/>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41" name="Freeform 30"/>
                  <p:cNvSpPr>
                    <a:spLocks/>
                  </p:cNvSpPr>
                  <p:nvPr/>
                </p:nvSpPr>
                <p:spPr bwMode="auto">
                  <a:xfrm>
                    <a:off x="3224" y="2222"/>
                    <a:ext cx="1023" cy="526"/>
                  </a:xfrm>
                  <a:custGeom>
                    <a:avLst/>
                    <a:gdLst>
                      <a:gd name="T0" fmla="*/ 0 w 1023"/>
                      <a:gd name="T1" fmla="*/ 0 h 527"/>
                      <a:gd name="T2" fmla="*/ 8 w 1023"/>
                      <a:gd name="T3" fmla="*/ 16 h 527"/>
                      <a:gd name="T4" fmla="*/ 32 w 1023"/>
                      <a:gd name="T5" fmla="*/ 40 h 527"/>
                      <a:gd name="T6" fmla="*/ 96 w 1023"/>
                      <a:gd name="T7" fmla="*/ 80 h 527"/>
                      <a:gd name="T8" fmla="*/ 144 w 1023"/>
                      <a:gd name="T9" fmla="*/ 88 h 527"/>
                      <a:gd name="T10" fmla="*/ 176 w 1023"/>
                      <a:gd name="T11" fmla="*/ 128 h 527"/>
                      <a:gd name="T12" fmla="*/ 208 w 1023"/>
                      <a:gd name="T13" fmla="*/ 160 h 527"/>
                      <a:gd name="T14" fmla="*/ 256 w 1023"/>
                      <a:gd name="T15" fmla="*/ 168 h 527"/>
                      <a:gd name="T16" fmla="*/ 312 w 1023"/>
                      <a:gd name="T17" fmla="*/ 176 h 527"/>
                      <a:gd name="T18" fmla="*/ 344 w 1023"/>
                      <a:gd name="T19" fmla="*/ 208 h 527"/>
                      <a:gd name="T20" fmla="*/ 376 w 1023"/>
                      <a:gd name="T21" fmla="*/ 239 h 527"/>
                      <a:gd name="T22" fmla="*/ 432 w 1023"/>
                      <a:gd name="T23" fmla="*/ 247 h 527"/>
                      <a:gd name="T24" fmla="*/ 487 w 1023"/>
                      <a:gd name="T25" fmla="*/ 255 h 527"/>
                      <a:gd name="T26" fmla="*/ 519 w 1023"/>
                      <a:gd name="T27" fmla="*/ 303 h 527"/>
                      <a:gd name="T28" fmla="*/ 559 w 1023"/>
                      <a:gd name="T29" fmla="*/ 343 h 527"/>
                      <a:gd name="T30" fmla="*/ 615 w 1023"/>
                      <a:gd name="T31" fmla="*/ 359 h 527"/>
                      <a:gd name="T32" fmla="*/ 679 w 1023"/>
                      <a:gd name="T33" fmla="*/ 367 h 527"/>
                      <a:gd name="T34" fmla="*/ 711 w 1023"/>
                      <a:gd name="T35" fmla="*/ 399 h 527"/>
                      <a:gd name="T36" fmla="*/ 743 w 1023"/>
                      <a:gd name="T37" fmla="*/ 439 h 527"/>
                      <a:gd name="T38" fmla="*/ 799 w 1023"/>
                      <a:gd name="T39" fmla="*/ 447 h 527"/>
                      <a:gd name="T40" fmla="*/ 847 w 1023"/>
                      <a:gd name="T41" fmla="*/ 455 h 527"/>
                      <a:gd name="T42" fmla="*/ 879 w 1023"/>
                      <a:gd name="T43" fmla="*/ 495 h 527"/>
                      <a:gd name="T44" fmla="*/ 887 w 1023"/>
                      <a:gd name="T45" fmla="*/ 503 h 527"/>
                      <a:gd name="T46" fmla="*/ 911 w 1023"/>
                      <a:gd name="T47" fmla="*/ 511 h 527"/>
                      <a:gd name="T48" fmla="*/ 959 w 1023"/>
                      <a:gd name="T49" fmla="*/ 519 h 527"/>
                      <a:gd name="T50" fmla="*/ 999 w 1023"/>
                      <a:gd name="T51" fmla="*/ 527 h 527"/>
                      <a:gd name="T52" fmla="*/ 1023 w 1023"/>
                      <a:gd name="T53" fmla="*/ 527 h 52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23"/>
                      <a:gd name="T82" fmla="*/ 0 h 527"/>
                      <a:gd name="T83" fmla="*/ 1023 w 1023"/>
                      <a:gd name="T84" fmla="*/ 527 h 52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23" h="527">
                        <a:moveTo>
                          <a:pt x="0" y="0"/>
                        </a:moveTo>
                        <a:lnTo>
                          <a:pt x="8" y="16"/>
                        </a:lnTo>
                        <a:lnTo>
                          <a:pt x="32" y="40"/>
                        </a:lnTo>
                        <a:lnTo>
                          <a:pt x="96" y="80"/>
                        </a:lnTo>
                        <a:lnTo>
                          <a:pt x="144" y="88"/>
                        </a:lnTo>
                        <a:lnTo>
                          <a:pt x="176" y="128"/>
                        </a:lnTo>
                        <a:lnTo>
                          <a:pt x="208" y="160"/>
                        </a:lnTo>
                        <a:lnTo>
                          <a:pt x="256" y="168"/>
                        </a:lnTo>
                        <a:lnTo>
                          <a:pt x="312" y="176"/>
                        </a:lnTo>
                        <a:lnTo>
                          <a:pt x="344" y="208"/>
                        </a:lnTo>
                        <a:lnTo>
                          <a:pt x="376" y="239"/>
                        </a:lnTo>
                        <a:lnTo>
                          <a:pt x="432" y="247"/>
                        </a:lnTo>
                        <a:lnTo>
                          <a:pt x="487" y="255"/>
                        </a:lnTo>
                        <a:lnTo>
                          <a:pt x="519" y="303"/>
                        </a:lnTo>
                        <a:lnTo>
                          <a:pt x="559" y="343"/>
                        </a:lnTo>
                        <a:lnTo>
                          <a:pt x="615" y="359"/>
                        </a:lnTo>
                        <a:lnTo>
                          <a:pt x="679" y="367"/>
                        </a:lnTo>
                        <a:lnTo>
                          <a:pt x="711" y="399"/>
                        </a:lnTo>
                        <a:lnTo>
                          <a:pt x="743" y="439"/>
                        </a:lnTo>
                        <a:lnTo>
                          <a:pt x="799" y="447"/>
                        </a:lnTo>
                        <a:lnTo>
                          <a:pt x="847" y="455"/>
                        </a:lnTo>
                        <a:lnTo>
                          <a:pt x="879" y="495"/>
                        </a:lnTo>
                        <a:lnTo>
                          <a:pt x="887" y="503"/>
                        </a:lnTo>
                        <a:lnTo>
                          <a:pt x="911" y="511"/>
                        </a:lnTo>
                        <a:lnTo>
                          <a:pt x="959" y="519"/>
                        </a:lnTo>
                        <a:lnTo>
                          <a:pt x="999" y="527"/>
                        </a:lnTo>
                        <a:lnTo>
                          <a:pt x="1023" y="527"/>
                        </a:lnTo>
                      </a:path>
                    </a:pathLst>
                  </a:custGeom>
                  <a:noFill/>
                  <a:ln w="12700">
                    <a:solidFill>
                      <a:srgbClr val="999999"/>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42" name="Freeform 31"/>
                  <p:cNvSpPr>
                    <a:spLocks/>
                  </p:cNvSpPr>
                  <p:nvPr/>
                </p:nvSpPr>
                <p:spPr bwMode="auto">
                  <a:xfrm>
                    <a:off x="2112" y="1445"/>
                    <a:ext cx="943" cy="647"/>
                  </a:xfrm>
                  <a:custGeom>
                    <a:avLst/>
                    <a:gdLst>
                      <a:gd name="T0" fmla="*/ 943 w 943"/>
                      <a:gd name="T1" fmla="*/ 647 h 647"/>
                      <a:gd name="T2" fmla="*/ 935 w 943"/>
                      <a:gd name="T3" fmla="*/ 631 h 647"/>
                      <a:gd name="T4" fmla="*/ 911 w 943"/>
                      <a:gd name="T5" fmla="*/ 599 h 647"/>
                      <a:gd name="T6" fmla="*/ 879 w 943"/>
                      <a:gd name="T7" fmla="*/ 575 h 647"/>
                      <a:gd name="T8" fmla="*/ 855 w 943"/>
                      <a:gd name="T9" fmla="*/ 559 h 647"/>
                      <a:gd name="T10" fmla="*/ 807 w 943"/>
                      <a:gd name="T11" fmla="*/ 543 h 647"/>
                      <a:gd name="T12" fmla="*/ 783 w 943"/>
                      <a:gd name="T13" fmla="*/ 503 h 647"/>
                      <a:gd name="T14" fmla="*/ 751 w 943"/>
                      <a:gd name="T15" fmla="*/ 463 h 647"/>
                      <a:gd name="T16" fmla="*/ 711 w 943"/>
                      <a:gd name="T17" fmla="*/ 447 h 647"/>
                      <a:gd name="T18" fmla="*/ 631 w 943"/>
                      <a:gd name="T19" fmla="*/ 399 h 647"/>
                      <a:gd name="T20" fmla="*/ 599 w 943"/>
                      <a:gd name="T21" fmla="*/ 367 h 647"/>
                      <a:gd name="T22" fmla="*/ 551 w 943"/>
                      <a:gd name="T23" fmla="*/ 351 h 647"/>
                      <a:gd name="T24" fmla="*/ 495 w 943"/>
                      <a:gd name="T25" fmla="*/ 335 h 647"/>
                      <a:gd name="T26" fmla="*/ 463 w 943"/>
                      <a:gd name="T27" fmla="*/ 288 h 647"/>
                      <a:gd name="T28" fmla="*/ 431 w 943"/>
                      <a:gd name="T29" fmla="*/ 240 h 647"/>
                      <a:gd name="T30" fmla="*/ 407 w 943"/>
                      <a:gd name="T31" fmla="*/ 224 h 647"/>
                      <a:gd name="T32" fmla="*/ 375 w 943"/>
                      <a:gd name="T33" fmla="*/ 224 h 647"/>
                      <a:gd name="T34" fmla="*/ 319 w 943"/>
                      <a:gd name="T35" fmla="*/ 208 h 647"/>
                      <a:gd name="T36" fmla="*/ 287 w 943"/>
                      <a:gd name="T37" fmla="*/ 168 h 647"/>
                      <a:gd name="T38" fmla="*/ 256 w 943"/>
                      <a:gd name="T39" fmla="*/ 128 h 647"/>
                      <a:gd name="T40" fmla="*/ 208 w 943"/>
                      <a:gd name="T41" fmla="*/ 112 h 647"/>
                      <a:gd name="T42" fmla="*/ 152 w 943"/>
                      <a:gd name="T43" fmla="*/ 96 h 647"/>
                      <a:gd name="T44" fmla="*/ 128 w 943"/>
                      <a:gd name="T45" fmla="*/ 56 h 647"/>
                      <a:gd name="T46" fmla="*/ 96 w 943"/>
                      <a:gd name="T47" fmla="*/ 24 h 647"/>
                      <a:gd name="T48" fmla="*/ 56 w 943"/>
                      <a:gd name="T49" fmla="*/ 16 h 647"/>
                      <a:gd name="T50" fmla="*/ 16 w 943"/>
                      <a:gd name="T51" fmla="*/ 0 h 647"/>
                      <a:gd name="T52" fmla="*/ 0 w 943"/>
                      <a:gd name="T53" fmla="*/ 0 h 64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43"/>
                      <a:gd name="T82" fmla="*/ 0 h 647"/>
                      <a:gd name="T83" fmla="*/ 943 w 943"/>
                      <a:gd name="T84" fmla="*/ 647 h 64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43" h="647">
                        <a:moveTo>
                          <a:pt x="943" y="647"/>
                        </a:moveTo>
                        <a:lnTo>
                          <a:pt x="935" y="631"/>
                        </a:lnTo>
                        <a:lnTo>
                          <a:pt x="911" y="599"/>
                        </a:lnTo>
                        <a:lnTo>
                          <a:pt x="879" y="575"/>
                        </a:lnTo>
                        <a:lnTo>
                          <a:pt x="855" y="559"/>
                        </a:lnTo>
                        <a:lnTo>
                          <a:pt x="807" y="543"/>
                        </a:lnTo>
                        <a:lnTo>
                          <a:pt x="783" y="503"/>
                        </a:lnTo>
                        <a:lnTo>
                          <a:pt x="751" y="463"/>
                        </a:lnTo>
                        <a:lnTo>
                          <a:pt x="711" y="447"/>
                        </a:lnTo>
                        <a:lnTo>
                          <a:pt x="631" y="399"/>
                        </a:lnTo>
                        <a:lnTo>
                          <a:pt x="599" y="367"/>
                        </a:lnTo>
                        <a:lnTo>
                          <a:pt x="551" y="351"/>
                        </a:lnTo>
                        <a:lnTo>
                          <a:pt x="495" y="335"/>
                        </a:lnTo>
                        <a:lnTo>
                          <a:pt x="463" y="288"/>
                        </a:lnTo>
                        <a:lnTo>
                          <a:pt x="431" y="240"/>
                        </a:lnTo>
                        <a:lnTo>
                          <a:pt x="407" y="224"/>
                        </a:lnTo>
                        <a:lnTo>
                          <a:pt x="375" y="224"/>
                        </a:lnTo>
                        <a:lnTo>
                          <a:pt x="319" y="208"/>
                        </a:lnTo>
                        <a:lnTo>
                          <a:pt x="287" y="168"/>
                        </a:lnTo>
                        <a:lnTo>
                          <a:pt x="256" y="128"/>
                        </a:lnTo>
                        <a:lnTo>
                          <a:pt x="208" y="112"/>
                        </a:lnTo>
                        <a:lnTo>
                          <a:pt x="152" y="96"/>
                        </a:lnTo>
                        <a:lnTo>
                          <a:pt x="128" y="56"/>
                        </a:lnTo>
                        <a:lnTo>
                          <a:pt x="96" y="24"/>
                        </a:lnTo>
                        <a:lnTo>
                          <a:pt x="56" y="16"/>
                        </a:lnTo>
                        <a:lnTo>
                          <a:pt x="16" y="0"/>
                        </a:lnTo>
                        <a:lnTo>
                          <a:pt x="0" y="0"/>
                        </a:lnTo>
                      </a:path>
                    </a:pathLst>
                  </a:custGeom>
                  <a:noFill/>
                  <a:ln w="12700">
                    <a:solidFill>
                      <a:srgbClr val="999999"/>
                    </a:solidFill>
                    <a:round/>
                    <a:headEnd/>
                    <a:tailEnd/>
                  </a:ln>
                </p:spPr>
                <p:txBody>
                  <a:bodyPr/>
                  <a:lstStyle/>
                  <a:p>
                    <a:pPr>
                      <a:defRPr/>
                    </a:pPr>
                    <a:endParaRPr lang="en-US" sz="1800">
                      <a:solidFill>
                        <a:srgbClr val="000000"/>
                      </a:solidFill>
                      <a:latin typeface="Times New Roman" pitchFamily="18" charset="0"/>
                      <a:ea typeface="+mn-ea"/>
                    </a:endParaRPr>
                  </a:p>
                </p:txBody>
              </p:sp>
            </p:grpSp>
            <p:sp>
              <p:nvSpPr>
                <p:cNvPr id="62536" name="Rectangle 32"/>
                <p:cNvSpPr>
                  <a:spLocks noChangeArrowheads="1"/>
                </p:cNvSpPr>
                <p:nvPr/>
              </p:nvSpPr>
              <p:spPr bwMode="auto">
                <a:xfrm>
                  <a:off x="4344" y="1422"/>
                  <a:ext cx="81" cy="279"/>
                </a:xfrm>
                <a:prstGeom prst="rect">
                  <a:avLst/>
                </a:prstGeom>
                <a:noFill/>
                <a:ln w="9525">
                  <a:noFill/>
                  <a:miter lim="800000"/>
                  <a:headEnd/>
                  <a:tailEnd/>
                </a:ln>
              </p:spPr>
              <p:txBody>
                <a:bodyPr wrap="none" lIns="0" tIns="0" rIns="0" bIns="0">
                  <a:spAutoFit/>
                </a:bodyPr>
                <a:lstStyle/>
                <a:p>
                  <a:pPr eaLnBrk="0" hangingPunct="0">
                    <a:defRPr/>
                  </a:pPr>
                  <a:r>
                    <a:rPr lang="en-US" sz="2000">
                      <a:solidFill>
                        <a:srgbClr val="DD0000"/>
                      </a:solidFill>
                      <a:latin typeface="Symbol" pitchFamily="18" charset="2"/>
                      <a:ea typeface="+mn-ea"/>
                    </a:rPr>
                    <a:t>g</a:t>
                  </a:r>
                  <a:endParaRPr lang="en-US" sz="2000">
                    <a:solidFill>
                      <a:srgbClr val="000000"/>
                    </a:solidFill>
                    <a:latin typeface="Times New Roman" pitchFamily="18" charset="0"/>
                    <a:ea typeface="+mn-ea"/>
                  </a:endParaRPr>
                </a:p>
              </p:txBody>
            </p:sp>
            <p:sp>
              <p:nvSpPr>
                <p:cNvPr id="62537" name="Rectangle 33"/>
                <p:cNvSpPr>
                  <a:spLocks noChangeArrowheads="1"/>
                </p:cNvSpPr>
                <p:nvPr/>
              </p:nvSpPr>
              <p:spPr bwMode="auto">
                <a:xfrm>
                  <a:off x="1914" y="2571"/>
                  <a:ext cx="81" cy="279"/>
                </a:xfrm>
                <a:prstGeom prst="rect">
                  <a:avLst/>
                </a:prstGeom>
                <a:noFill/>
                <a:ln w="9525">
                  <a:noFill/>
                  <a:miter lim="800000"/>
                  <a:headEnd/>
                  <a:tailEnd/>
                </a:ln>
              </p:spPr>
              <p:txBody>
                <a:bodyPr wrap="none" lIns="0" tIns="0" rIns="0" bIns="0">
                  <a:spAutoFit/>
                </a:bodyPr>
                <a:lstStyle/>
                <a:p>
                  <a:pPr eaLnBrk="0" hangingPunct="0">
                    <a:defRPr/>
                  </a:pPr>
                  <a:r>
                    <a:rPr lang="en-US" sz="2000">
                      <a:solidFill>
                        <a:srgbClr val="DD0000"/>
                      </a:solidFill>
                      <a:latin typeface="Symbol" pitchFamily="18" charset="2"/>
                      <a:ea typeface="+mn-ea"/>
                    </a:rPr>
                    <a:t>g</a:t>
                  </a:r>
                  <a:endParaRPr lang="en-US" sz="2000">
                    <a:solidFill>
                      <a:srgbClr val="000000"/>
                    </a:solidFill>
                    <a:latin typeface="Times New Roman" pitchFamily="18" charset="0"/>
                    <a:ea typeface="+mn-ea"/>
                  </a:endParaRPr>
                </a:p>
              </p:txBody>
            </p:sp>
            <p:sp>
              <p:nvSpPr>
                <p:cNvPr id="62538" name="Rectangle 34"/>
                <p:cNvSpPr>
                  <a:spLocks noChangeArrowheads="1"/>
                </p:cNvSpPr>
                <p:nvPr/>
              </p:nvSpPr>
              <p:spPr bwMode="auto">
                <a:xfrm>
                  <a:off x="1962" y="1326"/>
                  <a:ext cx="80" cy="279"/>
                </a:xfrm>
                <a:prstGeom prst="rect">
                  <a:avLst/>
                </a:prstGeom>
                <a:noFill/>
                <a:ln w="9525">
                  <a:noFill/>
                  <a:miter lim="800000"/>
                  <a:headEnd/>
                  <a:tailEnd/>
                </a:ln>
              </p:spPr>
              <p:txBody>
                <a:bodyPr wrap="none" lIns="0" tIns="0" rIns="0" bIns="0">
                  <a:spAutoFit/>
                </a:bodyPr>
                <a:lstStyle/>
                <a:p>
                  <a:pPr eaLnBrk="0" hangingPunct="0">
                    <a:defRPr/>
                  </a:pPr>
                  <a:r>
                    <a:rPr lang="en-US" sz="2000">
                      <a:solidFill>
                        <a:srgbClr val="DD0000"/>
                      </a:solidFill>
                      <a:latin typeface="Symbol" pitchFamily="18" charset="2"/>
                      <a:ea typeface="+mn-ea"/>
                    </a:rPr>
                    <a:t>g</a:t>
                  </a:r>
                  <a:endParaRPr lang="en-US" sz="2000">
                    <a:solidFill>
                      <a:srgbClr val="000000"/>
                    </a:solidFill>
                    <a:latin typeface="Times New Roman" pitchFamily="18" charset="0"/>
                    <a:ea typeface="+mn-ea"/>
                  </a:endParaRPr>
                </a:p>
              </p:txBody>
            </p:sp>
            <p:sp>
              <p:nvSpPr>
                <p:cNvPr id="62539" name="Rectangle 35"/>
                <p:cNvSpPr>
                  <a:spLocks noChangeArrowheads="1"/>
                </p:cNvSpPr>
                <p:nvPr/>
              </p:nvSpPr>
              <p:spPr bwMode="auto">
                <a:xfrm>
                  <a:off x="4311" y="2634"/>
                  <a:ext cx="83" cy="279"/>
                </a:xfrm>
                <a:prstGeom prst="rect">
                  <a:avLst/>
                </a:prstGeom>
                <a:noFill/>
                <a:ln w="9525">
                  <a:noFill/>
                  <a:miter lim="800000"/>
                  <a:headEnd/>
                  <a:tailEnd/>
                </a:ln>
              </p:spPr>
              <p:txBody>
                <a:bodyPr wrap="none" lIns="0" tIns="0" rIns="0" bIns="0">
                  <a:spAutoFit/>
                </a:bodyPr>
                <a:lstStyle/>
                <a:p>
                  <a:pPr eaLnBrk="0" hangingPunct="0">
                    <a:defRPr/>
                  </a:pPr>
                  <a:r>
                    <a:rPr lang="en-US" sz="2000">
                      <a:solidFill>
                        <a:srgbClr val="DD0000"/>
                      </a:solidFill>
                      <a:latin typeface="Symbol" pitchFamily="18" charset="2"/>
                      <a:ea typeface="+mn-ea"/>
                    </a:rPr>
                    <a:t>g</a:t>
                  </a:r>
                  <a:endParaRPr lang="en-US" sz="2000">
                    <a:solidFill>
                      <a:srgbClr val="000000"/>
                    </a:solidFill>
                    <a:latin typeface="Times New Roman" pitchFamily="18" charset="0"/>
                    <a:ea typeface="+mn-ea"/>
                  </a:endParaRPr>
                </a:p>
              </p:txBody>
            </p:sp>
          </p:grpSp>
        </p:grpSp>
        <p:grpSp>
          <p:nvGrpSpPr>
            <p:cNvPr id="265247" name="Group 36"/>
            <p:cNvGrpSpPr>
              <a:grpSpLocks/>
            </p:cNvGrpSpPr>
            <p:nvPr/>
          </p:nvGrpSpPr>
          <p:grpSpPr bwMode="auto">
            <a:xfrm>
              <a:off x="2256" y="1212"/>
              <a:ext cx="1605" cy="2202"/>
              <a:chOff x="2256" y="1038"/>
              <a:chExt cx="1605" cy="2202"/>
            </a:xfrm>
          </p:grpSpPr>
          <p:grpSp>
            <p:nvGrpSpPr>
              <p:cNvPr id="265248" name="Group 37"/>
              <p:cNvGrpSpPr>
                <a:grpSpLocks/>
              </p:cNvGrpSpPr>
              <p:nvPr/>
            </p:nvGrpSpPr>
            <p:grpSpPr bwMode="auto">
              <a:xfrm>
                <a:off x="2256" y="1038"/>
                <a:ext cx="1605" cy="2202"/>
                <a:chOff x="2274" y="1032"/>
                <a:chExt cx="1605" cy="2202"/>
              </a:xfrm>
            </p:grpSpPr>
            <p:sp>
              <p:nvSpPr>
                <p:cNvPr id="62525" name="Oval 38"/>
                <p:cNvSpPr>
                  <a:spLocks noChangeArrowheads="1"/>
                </p:cNvSpPr>
                <p:nvPr/>
              </p:nvSpPr>
              <p:spPr bwMode="auto">
                <a:xfrm>
                  <a:off x="2497" y="1383"/>
                  <a:ext cx="136" cy="137"/>
                </a:xfrm>
                <a:prstGeom prst="ellipse">
                  <a:avLst/>
                </a:prstGeom>
                <a:solidFill>
                  <a:srgbClr val="9999FF"/>
                </a:solidFill>
                <a:ln w="9525">
                  <a:noFill/>
                  <a:round/>
                  <a:headEnd/>
                  <a:tailEnd/>
                </a:ln>
              </p:spPr>
              <p:txBody>
                <a:bodyPr/>
                <a:lstStyle/>
                <a:p>
                  <a:pPr>
                    <a:defRPr/>
                  </a:pPr>
                  <a:endParaRPr lang="en-US" sz="1800">
                    <a:solidFill>
                      <a:srgbClr val="000000"/>
                    </a:solidFill>
                    <a:latin typeface="Times New Roman" pitchFamily="18" charset="0"/>
                    <a:ea typeface="+mn-ea"/>
                  </a:endParaRPr>
                </a:p>
              </p:txBody>
            </p:sp>
            <p:sp>
              <p:nvSpPr>
                <p:cNvPr id="62526" name="Oval 39"/>
                <p:cNvSpPr>
                  <a:spLocks noChangeArrowheads="1"/>
                </p:cNvSpPr>
                <p:nvPr/>
              </p:nvSpPr>
              <p:spPr bwMode="auto">
                <a:xfrm>
                  <a:off x="3743" y="2828"/>
                  <a:ext cx="136" cy="135"/>
                </a:xfrm>
                <a:prstGeom prst="ellipse">
                  <a:avLst/>
                </a:prstGeom>
                <a:solidFill>
                  <a:srgbClr val="999999"/>
                </a:solidFill>
                <a:ln w="9525">
                  <a:noFill/>
                  <a:round/>
                  <a:headEnd/>
                  <a:tailEnd/>
                </a:ln>
              </p:spPr>
              <p:txBody>
                <a:bodyPr/>
                <a:lstStyle/>
                <a:p>
                  <a:pPr>
                    <a:defRPr/>
                  </a:pPr>
                  <a:endParaRPr lang="en-US" sz="1800">
                    <a:solidFill>
                      <a:srgbClr val="000000"/>
                    </a:solidFill>
                    <a:latin typeface="Times New Roman" pitchFamily="18" charset="0"/>
                    <a:ea typeface="+mn-ea"/>
                  </a:endParaRPr>
                </a:p>
              </p:txBody>
            </p:sp>
            <p:sp>
              <p:nvSpPr>
                <p:cNvPr id="62527" name="Oval 40"/>
                <p:cNvSpPr>
                  <a:spLocks noChangeArrowheads="1"/>
                </p:cNvSpPr>
                <p:nvPr/>
              </p:nvSpPr>
              <p:spPr bwMode="auto">
                <a:xfrm>
                  <a:off x="2274" y="2716"/>
                  <a:ext cx="135" cy="135"/>
                </a:xfrm>
                <a:prstGeom prst="ellipse">
                  <a:avLst/>
                </a:prstGeom>
                <a:solidFill>
                  <a:srgbClr val="FF9999"/>
                </a:solidFill>
                <a:ln w="9525">
                  <a:noFill/>
                  <a:round/>
                  <a:headEnd/>
                  <a:tailEnd/>
                </a:ln>
              </p:spPr>
              <p:txBody>
                <a:bodyPr/>
                <a:lstStyle/>
                <a:p>
                  <a:pPr>
                    <a:defRPr/>
                  </a:pPr>
                  <a:endParaRPr lang="en-US" sz="1800">
                    <a:solidFill>
                      <a:srgbClr val="000000"/>
                    </a:solidFill>
                    <a:latin typeface="Times New Roman" pitchFamily="18" charset="0"/>
                    <a:ea typeface="+mn-ea"/>
                  </a:endParaRPr>
                </a:p>
              </p:txBody>
            </p:sp>
            <p:sp>
              <p:nvSpPr>
                <p:cNvPr id="62528" name="Oval 41"/>
                <p:cNvSpPr>
                  <a:spLocks noChangeArrowheads="1"/>
                </p:cNvSpPr>
                <p:nvPr/>
              </p:nvSpPr>
              <p:spPr bwMode="auto">
                <a:xfrm>
                  <a:off x="3055" y="1064"/>
                  <a:ext cx="126" cy="138"/>
                </a:xfrm>
                <a:prstGeom prst="ellipse">
                  <a:avLst/>
                </a:prstGeom>
                <a:solidFill>
                  <a:srgbClr val="FF9999"/>
                </a:solidFill>
                <a:ln w="9525">
                  <a:noFill/>
                  <a:round/>
                  <a:headEnd/>
                  <a:tailEnd/>
                </a:ln>
              </p:spPr>
              <p:txBody>
                <a:bodyPr/>
                <a:lstStyle/>
                <a:p>
                  <a:pPr>
                    <a:defRPr/>
                  </a:pPr>
                  <a:endParaRPr lang="en-US" sz="1800">
                    <a:solidFill>
                      <a:srgbClr val="000000"/>
                    </a:solidFill>
                    <a:latin typeface="Times New Roman" pitchFamily="18" charset="0"/>
                    <a:ea typeface="+mn-ea"/>
                  </a:endParaRPr>
                </a:p>
              </p:txBody>
            </p:sp>
            <p:sp>
              <p:nvSpPr>
                <p:cNvPr id="62529" name="Oval 42"/>
                <p:cNvSpPr>
                  <a:spLocks noChangeArrowheads="1"/>
                </p:cNvSpPr>
                <p:nvPr/>
              </p:nvSpPr>
              <p:spPr bwMode="auto">
                <a:xfrm>
                  <a:off x="3686" y="1639"/>
                  <a:ext cx="137" cy="135"/>
                </a:xfrm>
                <a:prstGeom prst="ellipse">
                  <a:avLst/>
                </a:prstGeom>
                <a:solidFill>
                  <a:srgbClr val="FFFF99"/>
                </a:solidFill>
                <a:ln w="9525">
                  <a:noFill/>
                  <a:round/>
                  <a:headEnd/>
                  <a:tailEnd/>
                </a:ln>
              </p:spPr>
              <p:txBody>
                <a:bodyPr/>
                <a:lstStyle/>
                <a:p>
                  <a:pPr>
                    <a:defRPr/>
                  </a:pPr>
                  <a:endParaRPr lang="en-US" sz="1800">
                    <a:solidFill>
                      <a:srgbClr val="000000"/>
                    </a:solidFill>
                    <a:latin typeface="Times New Roman" pitchFamily="18" charset="0"/>
                    <a:ea typeface="+mn-ea"/>
                  </a:endParaRPr>
                </a:p>
              </p:txBody>
            </p:sp>
            <p:sp>
              <p:nvSpPr>
                <p:cNvPr id="62530" name="Oval 43"/>
                <p:cNvSpPr>
                  <a:spLocks noChangeArrowheads="1"/>
                </p:cNvSpPr>
                <p:nvPr/>
              </p:nvSpPr>
              <p:spPr bwMode="auto">
                <a:xfrm>
                  <a:off x="3632" y="1032"/>
                  <a:ext cx="135" cy="137"/>
                </a:xfrm>
                <a:prstGeom prst="ellipse">
                  <a:avLst/>
                </a:prstGeom>
                <a:solidFill>
                  <a:srgbClr val="999999"/>
                </a:solidFill>
                <a:ln w="9525">
                  <a:noFill/>
                  <a:round/>
                  <a:headEnd/>
                  <a:tailEnd/>
                </a:ln>
              </p:spPr>
              <p:txBody>
                <a:bodyPr/>
                <a:lstStyle/>
                <a:p>
                  <a:pPr>
                    <a:defRPr/>
                  </a:pPr>
                  <a:endParaRPr lang="en-US" sz="1800">
                    <a:solidFill>
                      <a:srgbClr val="000000"/>
                    </a:solidFill>
                    <a:latin typeface="Times New Roman" pitchFamily="18" charset="0"/>
                    <a:ea typeface="+mn-ea"/>
                  </a:endParaRPr>
                </a:p>
              </p:txBody>
            </p:sp>
            <p:sp>
              <p:nvSpPr>
                <p:cNvPr id="62531" name="Oval 44"/>
                <p:cNvSpPr>
                  <a:spLocks noChangeArrowheads="1"/>
                </p:cNvSpPr>
                <p:nvPr/>
              </p:nvSpPr>
              <p:spPr bwMode="auto">
                <a:xfrm>
                  <a:off x="2729" y="2820"/>
                  <a:ext cx="126" cy="135"/>
                </a:xfrm>
                <a:prstGeom prst="ellipse">
                  <a:avLst/>
                </a:prstGeom>
                <a:solidFill>
                  <a:srgbClr val="FFFF99"/>
                </a:solidFill>
                <a:ln w="9525">
                  <a:noFill/>
                  <a:round/>
                  <a:headEnd/>
                  <a:tailEnd/>
                </a:ln>
              </p:spPr>
              <p:txBody>
                <a:bodyPr/>
                <a:lstStyle/>
                <a:p>
                  <a:pPr>
                    <a:defRPr/>
                  </a:pPr>
                  <a:endParaRPr lang="en-US" sz="1800">
                    <a:solidFill>
                      <a:srgbClr val="000000"/>
                    </a:solidFill>
                    <a:latin typeface="Times New Roman" pitchFamily="18" charset="0"/>
                    <a:ea typeface="+mn-ea"/>
                  </a:endParaRPr>
                </a:p>
              </p:txBody>
            </p:sp>
            <p:sp>
              <p:nvSpPr>
                <p:cNvPr id="62532" name="Oval 45"/>
                <p:cNvSpPr>
                  <a:spLocks noChangeArrowheads="1"/>
                </p:cNvSpPr>
                <p:nvPr/>
              </p:nvSpPr>
              <p:spPr bwMode="auto">
                <a:xfrm>
                  <a:off x="3144" y="3099"/>
                  <a:ext cx="136" cy="135"/>
                </a:xfrm>
                <a:prstGeom prst="ellipse">
                  <a:avLst/>
                </a:prstGeom>
                <a:solidFill>
                  <a:srgbClr val="9999FF"/>
                </a:solidFill>
                <a:ln w="9525">
                  <a:noFill/>
                  <a:round/>
                  <a:headEnd/>
                  <a:tailEnd/>
                </a:ln>
              </p:spPr>
              <p:txBody>
                <a:bodyPr/>
                <a:lstStyle/>
                <a:p>
                  <a:pPr>
                    <a:defRPr/>
                  </a:pPr>
                  <a:endParaRPr lang="en-US" sz="1800">
                    <a:solidFill>
                      <a:srgbClr val="000000"/>
                    </a:solidFill>
                    <a:latin typeface="Times New Roman" pitchFamily="18" charset="0"/>
                    <a:ea typeface="+mn-ea"/>
                  </a:endParaRPr>
                </a:p>
              </p:txBody>
            </p:sp>
          </p:grpSp>
          <p:grpSp>
            <p:nvGrpSpPr>
              <p:cNvPr id="265249" name="Group 46"/>
              <p:cNvGrpSpPr>
                <a:grpSpLocks/>
              </p:cNvGrpSpPr>
              <p:nvPr/>
            </p:nvGrpSpPr>
            <p:grpSpPr bwMode="auto">
              <a:xfrm>
                <a:off x="2409" y="1288"/>
                <a:ext cx="1326" cy="1779"/>
                <a:chOff x="2409" y="1288"/>
                <a:chExt cx="1326" cy="1779"/>
              </a:xfrm>
            </p:grpSpPr>
            <p:sp>
              <p:nvSpPr>
                <p:cNvPr id="62498" name="Line 47"/>
                <p:cNvSpPr>
                  <a:spLocks noChangeShapeType="1"/>
                </p:cNvSpPr>
                <p:nvPr/>
              </p:nvSpPr>
              <p:spPr bwMode="auto">
                <a:xfrm>
                  <a:off x="3104" y="1966"/>
                  <a:ext cx="7" cy="128"/>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grpSp>
              <p:nvGrpSpPr>
                <p:cNvPr id="265251" name="Group 48"/>
                <p:cNvGrpSpPr>
                  <a:grpSpLocks/>
                </p:cNvGrpSpPr>
                <p:nvPr/>
              </p:nvGrpSpPr>
              <p:grpSpPr bwMode="auto">
                <a:xfrm>
                  <a:off x="2409" y="1288"/>
                  <a:ext cx="1326" cy="1779"/>
                  <a:chOff x="2409" y="1288"/>
                  <a:chExt cx="1326" cy="1779"/>
                </a:xfrm>
              </p:grpSpPr>
              <p:sp>
                <p:nvSpPr>
                  <p:cNvPr id="62500" name="Line 49"/>
                  <p:cNvSpPr>
                    <a:spLocks noChangeShapeType="1"/>
                  </p:cNvSpPr>
                  <p:nvPr/>
                </p:nvSpPr>
                <p:spPr bwMode="auto">
                  <a:xfrm>
                    <a:off x="3608" y="2716"/>
                    <a:ext cx="96" cy="112"/>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grpSp>
                <p:nvGrpSpPr>
                  <p:cNvPr id="265253" name="Group 50"/>
                  <p:cNvGrpSpPr>
                    <a:grpSpLocks/>
                  </p:cNvGrpSpPr>
                  <p:nvPr/>
                </p:nvGrpSpPr>
                <p:grpSpPr bwMode="auto">
                  <a:xfrm>
                    <a:off x="2409" y="1288"/>
                    <a:ext cx="1326" cy="1779"/>
                    <a:chOff x="2409" y="1288"/>
                    <a:chExt cx="1326" cy="1779"/>
                  </a:xfrm>
                </p:grpSpPr>
                <p:sp>
                  <p:nvSpPr>
                    <p:cNvPr id="62502" name="Line 51"/>
                    <p:cNvSpPr>
                      <a:spLocks noChangeShapeType="1"/>
                    </p:cNvSpPr>
                    <p:nvPr/>
                  </p:nvSpPr>
                  <p:spPr bwMode="auto">
                    <a:xfrm flipV="1">
                      <a:off x="3352" y="1782"/>
                      <a:ext cx="336" cy="273"/>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03" name="Line 52"/>
                    <p:cNvSpPr>
                      <a:spLocks noChangeShapeType="1"/>
                    </p:cNvSpPr>
                    <p:nvPr/>
                  </p:nvSpPr>
                  <p:spPr bwMode="auto">
                    <a:xfrm flipV="1">
                      <a:off x="3249" y="1760"/>
                      <a:ext cx="407" cy="302"/>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04" name="Line 53"/>
                    <p:cNvSpPr>
                      <a:spLocks noChangeShapeType="1"/>
                    </p:cNvSpPr>
                    <p:nvPr/>
                  </p:nvSpPr>
                  <p:spPr bwMode="auto">
                    <a:xfrm flipV="1">
                      <a:off x="2857" y="2285"/>
                      <a:ext cx="247" cy="512"/>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05" name="Line 54"/>
                    <p:cNvSpPr>
                      <a:spLocks noChangeShapeType="1"/>
                    </p:cNvSpPr>
                    <p:nvPr/>
                  </p:nvSpPr>
                  <p:spPr bwMode="auto">
                    <a:xfrm flipV="1">
                      <a:off x="2825" y="2269"/>
                      <a:ext cx="254" cy="519"/>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06" name="Line 55"/>
                    <p:cNvSpPr>
                      <a:spLocks noChangeShapeType="1"/>
                    </p:cNvSpPr>
                    <p:nvPr/>
                  </p:nvSpPr>
                  <p:spPr bwMode="auto">
                    <a:xfrm flipV="1">
                      <a:off x="2432" y="2357"/>
                      <a:ext cx="537" cy="368"/>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07" name="Line 56"/>
                    <p:cNvSpPr>
                      <a:spLocks noChangeShapeType="1"/>
                    </p:cNvSpPr>
                    <p:nvPr/>
                  </p:nvSpPr>
                  <p:spPr bwMode="auto">
                    <a:xfrm>
                      <a:off x="2632" y="1551"/>
                      <a:ext cx="321" cy="383"/>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08" name="Line 57"/>
                    <p:cNvSpPr>
                      <a:spLocks noChangeShapeType="1"/>
                    </p:cNvSpPr>
                    <p:nvPr/>
                  </p:nvSpPr>
                  <p:spPr bwMode="auto">
                    <a:xfrm>
                      <a:off x="2649" y="1527"/>
                      <a:ext cx="121" cy="137"/>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09" name="Line 58"/>
                    <p:cNvSpPr>
                      <a:spLocks noChangeShapeType="1"/>
                    </p:cNvSpPr>
                    <p:nvPr/>
                  </p:nvSpPr>
                  <p:spPr bwMode="auto">
                    <a:xfrm>
                      <a:off x="2816" y="1710"/>
                      <a:ext cx="158" cy="184"/>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10" name="Line 59"/>
                    <p:cNvSpPr>
                      <a:spLocks noChangeShapeType="1"/>
                    </p:cNvSpPr>
                    <p:nvPr/>
                  </p:nvSpPr>
                  <p:spPr bwMode="auto">
                    <a:xfrm>
                      <a:off x="3088" y="1631"/>
                      <a:ext cx="16" cy="352"/>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11" name="Line 60"/>
                    <p:cNvSpPr>
                      <a:spLocks noChangeShapeType="1"/>
                    </p:cNvSpPr>
                    <p:nvPr/>
                  </p:nvSpPr>
                  <p:spPr bwMode="auto">
                    <a:xfrm flipV="1">
                      <a:off x="3128" y="1288"/>
                      <a:ext cx="1" cy="223"/>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12" name="Line 61"/>
                    <p:cNvSpPr>
                      <a:spLocks noChangeShapeType="1"/>
                    </p:cNvSpPr>
                    <p:nvPr/>
                  </p:nvSpPr>
                  <p:spPr bwMode="auto">
                    <a:xfrm flipV="1">
                      <a:off x="3336" y="1383"/>
                      <a:ext cx="168" cy="351"/>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13" name="Line 62"/>
                    <p:cNvSpPr>
                      <a:spLocks noChangeShapeType="1"/>
                    </p:cNvSpPr>
                    <p:nvPr/>
                  </p:nvSpPr>
                  <p:spPr bwMode="auto">
                    <a:xfrm flipV="1">
                      <a:off x="3192" y="1790"/>
                      <a:ext cx="120" cy="280"/>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14" name="Line 63"/>
                    <p:cNvSpPr>
                      <a:spLocks noChangeShapeType="1"/>
                    </p:cNvSpPr>
                    <p:nvPr/>
                  </p:nvSpPr>
                  <p:spPr bwMode="auto">
                    <a:xfrm flipV="1">
                      <a:off x="2409" y="2476"/>
                      <a:ext cx="328" cy="224"/>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15" name="Line 64"/>
                    <p:cNvSpPr>
                      <a:spLocks noChangeShapeType="1"/>
                    </p:cNvSpPr>
                    <p:nvPr/>
                  </p:nvSpPr>
                  <p:spPr bwMode="auto">
                    <a:xfrm flipV="1">
                      <a:off x="2770" y="2245"/>
                      <a:ext cx="295" cy="217"/>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16" name="Line 65"/>
                    <p:cNvSpPr>
                      <a:spLocks noChangeShapeType="1"/>
                    </p:cNvSpPr>
                    <p:nvPr/>
                  </p:nvSpPr>
                  <p:spPr bwMode="auto">
                    <a:xfrm>
                      <a:off x="3184" y="2357"/>
                      <a:ext cx="22" cy="328"/>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17" name="Line 66"/>
                    <p:cNvSpPr>
                      <a:spLocks noChangeShapeType="1"/>
                    </p:cNvSpPr>
                    <p:nvPr/>
                  </p:nvSpPr>
                  <p:spPr bwMode="auto">
                    <a:xfrm>
                      <a:off x="3208" y="2764"/>
                      <a:ext cx="9" cy="303"/>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18" name="Line 67"/>
                    <p:cNvSpPr>
                      <a:spLocks noChangeShapeType="1"/>
                    </p:cNvSpPr>
                    <p:nvPr/>
                  </p:nvSpPr>
                  <p:spPr bwMode="auto">
                    <a:xfrm>
                      <a:off x="3256" y="2269"/>
                      <a:ext cx="479" cy="544"/>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19" name="Line 68"/>
                    <p:cNvSpPr>
                      <a:spLocks noChangeShapeType="1"/>
                    </p:cNvSpPr>
                    <p:nvPr/>
                  </p:nvSpPr>
                  <p:spPr bwMode="auto">
                    <a:xfrm>
                      <a:off x="3184" y="2222"/>
                      <a:ext cx="264" cy="326"/>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20" name="Line 69"/>
                    <p:cNvSpPr>
                      <a:spLocks noChangeShapeType="1"/>
                    </p:cNvSpPr>
                    <p:nvPr/>
                  </p:nvSpPr>
                  <p:spPr bwMode="auto">
                    <a:xfrm>
                      <a:off x="3495" y="2596"/>
                      <a:ext cx="137" cy="145"/>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21" name="Line 70"/>
                    <p:cNvSpPr>
                      <a:spLocks noChangeShapeType="1"/>
                    </p:cNvSpPr>
                    <p:nvPr/>
                  </p:nvSpPr>
                  <p:spPr bwMode="auto">
                    <a:xfrm>
                      <a:off x="3095" y="1288"/>
                      <a:ext cx="0" cy="311"/>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22" name="Line 71"/>
                    <p:cNvSpPr>
                      <a:spLocks noChangeShapeType="1"/>
                    </p:cNvSpPr>
                    <p:nvPr/>
                  </p:nvSpPr>
                  <p:spPr bwMode="auto">
                    <a:xfrm>
                      <a:off x="3160" y="2325"/>
                      <a:ext cx="26" cy="718"/>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23" name="Line 72"/>
                    <p:cNvSpPr>
                      <a:spLocks noChangeShapeType="1"/>
                    </p:cNvSpPr>
                    <p:nvPr/>
                  </p:nvSpPr>
                  <p:spPr bwMode="auto">
                    <a:xfrm>
                      <a:off x="3144" y="1599"/>
                      <a:ext cx="10" cy="486"/>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24" name="Line 73"/>
                    <p:cNvSpPr>
                      <a:spLocks noChangeShapeType="1"/>
                    </p:cNvSpPr>
                    <p:nvPr/>
                  </p:nvSpPr>
                  <p:spPr bwMode="auto">
                    <a:xfrm flipV="1">
                      <a:off x="3240" y="1415"/>
                      <a:ext cx="296" cy="607"/>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grpSp>
            </p:grpSp>
          </p:grpSp>
        </p:grpSp>
      </p:grpSp>
      <p:grpSp>
        <p:nvGrpSpPr>
          <p:cNvPr id="265223" name="Group 74"/>
          <p:cNvGrpSpPr>
            <a:grpSpLocks/>
          </p:cNvGrpSpPr>
          <p:nvPr/>
        </p:nvGrpSpPr>
        <p:grpSpPr bwMode="auto">
          <a:xfrm>
            <a:off x="2249488" y="3162300"/>
            <a:ext cx="5572125" cy="2563813"/>
            <a:chOff x="764" y="1104"/>
            <a:chExt cx="4332" cy="2322"/>
          </a:xfrm>
        </p:grpSpPr>
        <p:sp>
          <p:nvSpPr>
            <p:cNvPr id="62490" name="Rectangle 75"/>
            <p:cNvSpPr>
              <a:spLocks noChangeArrowheads="1"/>
            </p:cNvSpPr>
            <p:nvPr/>
          </p:nvSpPr>
          <p:spPr bwMode="auto">
            <a:xfrm>
              <a:off x="1150" y="1104"/>
              <a:ext cx="1954" cy="308"/>
            </a:xfrm>
            <a:prstGeom prst="rect">
              <a:avLst/>
            </a:prstGeom>
            <a:noFill/>
            <a:ln w="9525">
              <a:noFill/>
              <a:miter lim="800000"/>
              <a:headEnd/>
              <a:tailEnd/>
            </a:ln>
          </p:spPr>
          <p:txBody>
            <a:bodyPr>
              <a:spAutoFit/>
            </a:bodyPr>
            <a:lstStyle/>
            <a:p>
              <a:pPr eaLnBrk="0" hangingPunct="0">
                <a:defRPr/>
              </a:pPr>
              <a:endParaRPr lang="en-US" sz="1600">
                <a:solidFill>
                  <a:srgbClr val="FFFFFF"/>
                </a:solidFill>
                <a:latin typeface="Times New Roman" pitchFamily="18" charset="0"/>
                <a:ea typeface="+mn-ea"/>
              </a:endParaRPr>
            </a:p>
          </p:txBody>
        </p:sp>
        <p:sp>
          <p:nvSpPr>
            <p:cNvPr id="62491" name="Rectangle 76"/>
            <p:cNvSpPr>
              <a:spLocks noChangeArrowheads="1"/>
            </p:cNvSpPr>
            <p:nvPr/>
          </p:nvSpPr>
          <p:spPr bwMode="auto">
            <a:xfrm>
              <a:off x="764" y="2537"/>
              <a:ext cx="711" cy="306"/>
            </a:xfrm>
            <a:prstGeom prst="rect">
              <a:avLst/>
            </a:prstGeom>
            <a:noFill/>
            <a:ln w="9525">
              <a:noFill/>
              <a:miter lim="800000"/>
              <a:headEnd/>
              <a:tailEnd/>
            </a:ln>
          </p:spPr>
          <p:txBody>
            <a:bodyPr>
              <a:spAutoFit/>
            </a:bodyPr>
            <a:lstStyle/>
            <a:p>
              <a:pPr eaLnBrk="0" hangingPunct="0">
                <a:defRPr/>
              </a:pPr>
              <a:r>
                <a:rPr lang="it-IT" sz="1600">
                  <a:solidFill>
                    <a:srgbClr val="FFFFFF"/>
                  </a:solidFill>
                  <a:latin typeface="Times New Roman" pitchFamily="18" charset="0"/>
                  <a:ea typeface="+mn-ea"/>
                </a:rPr>
                <a:t>Protone</a:t>
              </a:r>
              <a:endParaRPr lang="en-US" sz="1600">
                <a:solidFill>
                  <a:srgbClr val="FFFFFF"/>
                </a:solidFill>
                <a:latin typeface="Times New Roman" pitchFamily="18" charset="0"/>
                <a:ea typeface="+mn-ea"/>
              </a:endParaRPr>
            </a:p>
          </p:txBody>
        </p:sp>
        <p:sp>
          <p:nvSpPr>
            <p:cNvPr id="62492" name="Rectangle 77"/>
            <p:cNvSpPr>
              <a:spLocks noChangeArrowheads="1"/>
            </p:cNvSpPr>
            <p:nvPr/>
          </p:nvSpPr>
          <p:spPr bwMode="auto">
            <a:xfrm>
              <a:off x="1722" y="3118"/>
              <a:ext cx="1707" cy="308"/>
            </a:xfrm>
            <a:prstGeom prst="rect">
              <a:avLst/>
            </a:prstGeom>
            <a:noFill/>
            <a:ln w="9525">
              <a:noFill/>
              <a:miter lim="800000"/>
              <a:headEnd/>
              <a:tailEnd/>
            </a:ln>
          </p:spPr>
          <p:txBody>
            <a:bodyPr>
              <a:spAutoFit/>
            </a:bodyPr>
            <a:lstStyle/>
            <a:p>
              <a:pPr eaLnBrk="0" hangingPunct="0">
                <a:defRPr/>
              </a:pPr>
              <a:endParaRPr lang="en-US" sz="1600">
                <a:solidFill>
                  <a:srgbClr val="FFFFFF"/>
                </a:solidFill>
                <a:latin typeface="Times New Roman" pitchFamily="18" charset="0"/>
                <a:ea typeface="+mn-ea"/>
              </a:endParaRPr>
            </a:p>
          </p:txBody>
        </p:sp>
        <p:sp>
          <p:nvSpPr>
            <p:cNvPr id="62493" name="Rectangle 78"/>
            <p:cNvSpPr>
              <a:spLocks noChangeArrowheads="1"/>
            </p:cNvSpPr>
            <p:nvPr/>
          </p:nvSpPr>
          <p:spPr bwMode="auto">
            <a:xfrm>
              <a:off x="4209" y="2517"/>
              <a:ext cx="887" cy="308"/>
            </a:xfrm>
            <a:prstGeom prst="rect">
              <a:avLst/>
            </a:prstGeom>
            <a:noFill/>
            <a:ln w="9525">
              <a:noFill/>
              <a:miter lim="800000"/>
              <a:headEnd/>
              <a:tailEnd/>
            </a:ln>
          </p:spPr>
          <p:txBody>
            <a:bodyPr>
              <a:spAutoFit/>
            </a:bodyPr>
            <a:lstStyle/>
            <a:p>
              <a:pPr eaLnBrk="0" hangingPunct="0">
                <a:defRPr/>
              </a:pPr>
              <a:r>
                <a:rPr lang="en-GB" sz="1600">
                  <a:solidFill>
                    <a:srgbClr val="FFFFFF"/>
                  </a:solidFill>
                  <a:latin typeface="Times New Roman" pitchFamily="18" charset="0"/>
                  <a:ea typeface="+mn-ea"/>
                </a:rPr>
                <a:t>Protone</a:t>
              </a:r>
              <a:endParaRPr lang="en-US" sz="1600">
                <a:solidFill>
                  <a:srgbClr val="FFFFFF"/>
                </a:solidFill>
                <a:latin typeface="Times New Roman" pitchFamily="18" charset="0"/>
                <a:ea typeface="+mn-ea"/>
              </a:endParaRPr>
            </a:p>
          </p:txBody>
        </p:sp>
      </p:grpSp>
      <p:sp>
        <p:nvSpPr>
          <p:cNvPr id="62472" name="Rectangle 79"/>
          <p:cNvSpPr>
            <a:spLocks noChangeArrowheads="1"/>
          </p:cNvSpPr>
          <p:nvPr/>
        </p:nvSpPr>
        <p:spPr bwMode="auto">
          <a:xfrm>
            <a:off x="7005638" y="5611813"/>
            <a:ext cx="1385887" cy="523875"/>
          </a:xfrm>
          <a:prstGeom prst="rect">
            <a:avLst/>
          </a:prstGeom>
          <a:noFill/>
          <a:ln w="9525">
            <a:noFill/>
            <a:miter lim="800000"/>
            <a:headEnd/>
            <a:tailEnd/>
          </a:ln>
        </p:spPr>
        <p:txBody>
          <a:bodyPr wrap="none" lIns="91435" tIns="45718" rIns="91435" bIns="45718">
            <a:spAutoFit/>
          </a:bodyPr>
          <a:lstStyle/>
          <a:p>
            <a:pPr eaLnBrk="0" hangingPunct="0">
              <a:defRPr/>
            </a:pPr>
            <a:r>
              <a:rPr lang="en-GB" sz="2800" b="1">
                <a:solidFill>
                  <a:srgbClr val="0000CC"/>
                </a:solidFill>
                <a:latin typeface="Times New Roman" pitchFamily="18" charset="0"/>
                <a:ea typeface="+mn-ea"/>
              </a:rPr>
              <a:t>E = mc</a:t>
            </a:r>
            <a:r>
              <a:rPr lang="en-GB" sz="2800" b="1" baseline="30000">
                <a:solidFill>
                  <a:srgbClr val="0000CC"/>
                </a:solidFill>
                <a:latin typeface="Times New Roman" pitchFamily="18" charset="0"/>
                <a:ea typeface="+mn-ea"/>
              </a:rPr>
              <a:t>2</a:t>
            </a:r>
            <a:endParaRPr lang="en-US" sz="2800" b="1" baseline="30000">
              <a:solidFill>
                <a:srgbClr val="0000CC"/>
              </a:solidFill>
              <a:latin typeface="Times New Roman" pitchFamily="18" charset="0"/>
              <a:ea typeface="+mn-ea"/>
            </a:endParaRPr>
          </a:p>
        </p:txBody>
      </p:sp>
      <p:sp>
        <p:nvSpPr>
          <p:cNvPr id="62473" name="Text Box 84"/>
          <p:cNvSpPr txBox="1">
            <a:spLocks noChangeArrowheads="1"/>
          </p:cNvSpPr>
          <p:nvPr/>
        </p:nvSpPr>
        <p:spPr bwMode="auto">
          <a:xfrm>
            <a:off x="3225800" y="5230813"/>
            <a:ext cx="431800" cy="307975"/>
          </a:xfrm>
          <a:prstGeom prst="rect">
            <a:avLst/>
          </a:prstGeom>
          <a:noFill/>
          <a:ln w="9525">
            <a:noFill/>
            <a:miter lim="800000"/>
            <a:headEnd/>
            <a:tailEnd/>
          </a:ln>
        </p:spPr>
        <p:txBody>
          <a:bodyPr lIns="91435" tIns="45718" rIns="91435" bIns="45718">
            <a:spAutoFit/>
          </a:bodyPr>
          <a:lstStyle/>
          <a:p>
            <a:pPr>
              <a:spcBef>
                <a:spcPct val="50000"/>
              </a:spcBef>
              <a:defRPr/>
            </a:pPr>
            <a:r>
              <a:rPr lang="it-IT" sz="1400" b="1">
                <a:solidFill>
                  <a:srgbClr val="FF7C80"/>
                </a:solidFill>
                <a:latin typeface="Times New Roman" pitchFamily="18" charset="0"/>
                <a:ea typeface="+mn-ea"/>
              </a:rPr>
              <a:t>m</a:t>
            </a:r>
            <a:r>
              <a:rPr lang="it-IT" sz="1400" b="1" baseline="-25000">
                <a:solidFill>
                  <a:srgbClr val="FF7C80"/>
                </a:solidFill>
                <a:latin typeface="Times New Roman" pitchFamily="18" charset="0"/>
                <a:ea typeface="+mn-ea"/>
              </a:rPr>
              <a:t>1</a:t>
            </a:r>
            <a:endParaRPr lang="en-US" sz="1400" b="1">
              <a:solidFill>
                <a:srgbClr val="FF7C80"/>
              </a:solidFill>
              <a:latin typeface="Times New Roman" pitchFamily="18" charset="0"/>
              <a:ea typeface="+mn-ea"/>
            </a:endParaRPr>
          </a:p>
        </p:txBody>
      </p:sp>
      <p:sp>
        <p:nvSpPr>
          <p:cNvPr id="62474" name="Text Box 85"/>
          <p:cNvSpPr txBox="1">
            <a:spLocks noChangeArrowheads="1"/>
          </p:cNvSpPr>
          <p:nvPr/>
        </p:nvSpPr>
        <p:spPr bwMode="auto">
          <a:xfrm>
            <a:off x="3911600" y="5383213"/>
            <a:ext cx="431800" cy="307975"/>
          </a:xfrm>
          <a:prstGeom prst="rect">
            <a:avLst/>
          </a:prstGeom>
          <a:noFill/>
          <a:ln w="9525">
            <a:noFill/>
            <a:miter lim="800000"/>
            <a:headEnd/>
            <a:tailEnd/>
          </a:ln>
        </p:spPr>
        <p:txBody>
          <a:bodyPr lIns="91435" tIns="45718" rIns="91435" bIns="45718">
            <a:spAutoFit/>
          </a:bodyPr>
          <a:lstStyle/>
          <a:p>
            <a:pPr>
              <a:spcBef>
                <a:spcPct val="50000"/>
              </a:spcBef>
              <a:defRPr/>
            </a:pPr>
            <a:r>
              <a:rPr lang="it-IT" sz="1400" b="1">
                <a:solidFill>
                  <a:srgbClr val="FFFF00"/>
                </a:solidFill>
                <a:latin typeface="Times New Roman" pitchFamily="18" charset="0"/>
                <a:ea typeface="+mn-ea"/>
              </a:rPr>
              <a:t>m</a:t>
            </a:r>
            <a:r>
              <a:rPr lang="it-IT" sz="1400" b="1" baseline="-25000">
                <a:solidFill>
                  <a:srgbClr val="FFFF00"/>
                </a:solidFill>
                <a:latin typeface="Times New Roman" pitchFamily="18" charset="0"/>
                <a:ea typeface="+mn-ea"/>
              </a:rPr>
              <a:t>2</a:t>
            </a:r>
            <a:endParaRPr lang="en-US" sz="1400" b="1">
              <a:solidFill>
                <a:srgbClr val="FFFF00"/>
              </a:solidFill>
              <a:latin typeface="Times New Roman" pitchFamily="18" charset="0"/>
              <a:ea typeface="+mn-ea"/>
            </a:endParaRPr>
          </a:p>
        </p:txBody>
      </p:sp>
      <p:sp>
        <p:nvSpPr>
          <p:cNvPr id="62475" name="Text Box 86"/>
          <p:cNvSpPr txBox="1">
            <a:spLocks noChangeArrowheads="1"/>
          </p:cNvSpPr>
          <p:nvPr/>
        </p:nvSpPr>
        <p:spPr bwMode="auto">
          <a:xfrm>
            <a:off x="4521200" y="5688013"/>
            <a:ext cx="431800" cy="307975"/>
          </a:xfrm>
          <a:prstGeom prst="rect">
            <a:avLst/>
          </a:prstGeom>
          <a:noFill/>
          <a:ln w="9525">
            <a:noFill/>
            <a:miter lim="800000"/>
            <a:headEnd/>
            <a:tailEnd/>
          </a:ln>
        </p:spPr>
        <p:txBody>
          <a:bodyPr lIns="91435" tIns="45718" rIns="91435" bIns="45718">
            <a:spAutoFit/>
          </a:bodyPr>
          <a:lstStyle/>
          <a:p>
            <a:pPr>
              <a:spcBef>
                <a:spcPct val="50000"/>
              </a:spcBef>
              <a:defRPr/>
            </a:pPr>
            <a:r>
              <a:rPr lang="it-IT" sz="1400" b="1">
                <a:solidFill>
                  <a:srgbClr val="3399FF"/>
                </a:solidFill>
                <a:latin typeface="Times New Roman" pitchFamily="18" charset="0"/>
                <a:ea typeface="+mn-ea"/>
              </a:rPr>
              <a:t>m</a:t>
            </a:r>
            <a:r>
              <a:rPr lang="it-IT" sz="1400" b="1" baseline="-25000">
                <a:solidFill>
                  <a:srgbClr val="3399FF"/>
                </a:solidFill>
                <a:latin typeface="Times New Roman" pitchFamily="18" charset="0"/>
                <a:ea typeface="+mn-ea"/>
              </a:rPr>
              <a:t>3</a:t>
            </a:r>
            <a:endParaRPr lang="en-US" sz="1400" b="1">
              <a:solidFill>
                <a:srgbClr val="3399FF"/>
              </a:solidFill>
              <a:latin typeface="Times New Roman" pitchFamily="18" charset="0"/>
              <a:ea typeface="+mn-ea"/>
            </a:endParaRPr>
          </a:p>
        </p:txBody>
      </p:sp>
      <p:sp>
        <p:nvSpPr>
          <p:cNvPr id="62476" name="Text Box 87"/>
          <p:cNvSpPr txBox="1">
            <a:spLocks noChangeArrowheads="1"/>
          </p:cNvSpPr>
          <p:nvPr/>
        </p:nvSpPr>
        <p:spPr bwMode="auto">
          <a:xfrm>
            <a:off x="5410200" y="5383213"/>
            <a:ext cx="431800" cy="307975"/>
          </a:xfrm>
          <a:prstGeom prst="rect">
            <a:avLst/>
          </a:prstGeom>
          <a:noFill/>
          <a:ln w="9525">
            <a:noFill/>
            <a:miter lim="800000"/>
            <a:headEnd/>
            <a:tailEnd/>
          </a:ln>
        </p:spPr>
        <p:txBody>
          <a:bodyPr lIns="91435" tIns="45718" rIns="91435" bIns="45718">
            <a:spAutoFit/>
          </a:bodyPr>
          <a:lstStyle/>
          <a:p>
            <a:pPr>
              <a:spcBef>
                <a:spcPct val="50000"/>
              </a:spcBef>
              <a:defRPr/>
            </a:pPr>
            <a:r>
              <a:rPr lang="it-IT" sz="1400" b="1">
                <a:solidFill>
                  <a:srgbClr val="808080"/>
                </a:solidFill>
                <a:latin typeface="Times New Roman" pitchFamily="18" charset="0"/>
                <a:ea typeface="+mn-ea"/>
              </a:rPr>
              <a:t>m</a:t>
            </a:r>
            <a:r>
              <a:rPr lang="it-IT" sz="1400" b="1" baseline="-25000">
                <a:solidFill>
                  <a:srgbClr val="808080"/>
                </a:solidFill>
                <a:latin typeface="Times New Roman" pitchFamily="18" charset="0"/>
                <a:ea typeface="+mn-ea"/>
              </a:rPr>
              <a:t>4</a:t>
            </a:r>
            <a:endParaRPr lang="en-US" sz="1400" b="1">
              <a:solidFill>
                <a:srgbClr val="808080"/>
              </a:solidFill>
              <a:latin typeface="Times New Roman" pitchFamily="18" charset="0"/>
              <a:ea typeface="+mn-ea"/>
            </a:endParaRPr>
          </a:p>
        </p:txBody>
      </p:sp>
      <p:sp>
        <p:nvSpPr>
          <p:cNvPr id="62477" name="Text Box 88"/>
          <p:cNvSpPr txBox="1">
            <a:spLocks noChangeArrowheads="1"/>
          </p:cNvSpPr>
          <p:nvPr/>
        </p:nvSpPr>
        <p:spPr bwMode="auto">
          <a:xfrm>
            <a:off x="5243513" y="3368675"/>
            <a:ext cx="431800" cy="307975"/>
          </a:xfrm>
          <a:prstGeom prst="rect">
            <a:avLst/>
          </a:prstGeom>
          <a:noFill/>
          <a:ln w="9525">
            <a:noFill/>
            <a:miter lim="800000"/>
            <a:headEnd/>
            <a:tailEnd/>
          </a:ln>
        </p:spPr>
        <p:txBody>
          <a:bodyPr lIns="91435" tIns="45718" rIns="91435" bIns="45718">
            <a:spAutoFit/>
          </a:bodyPr>
          <a:lstStyle/>
          <a:p>
            <a:pPr>
              <a:spcBef>
                <a:spcPct val="50000"/>
              </a:spcBef>
              <a:defRPr/>
            </a:pPr>
            <a:r>
              <a:rPr lang="it-IT" sz="1400" b="1">
                <a:solidFill>
                  <a:srgbClr val="808080"/>
                </a:solidFill>
                <a:latin typeface="Times New Roman" pitchFamily="18" charset="0"/>
                <a:ea typeface="+mn-ea"/>
              </a:rPr>
              <a:t>m</a:t>
            </a:r>
            <a:r>
              <a:rPr lang="it-IT" sz="1400" b="1" baseline="-25000">
                <a:solidFill>
                  <a:srgbClr val="808080"/>
                </a:solidFill>
                <a:latin typeface="Times New Roman" pitchFamily="18" charset="0"/>
                <a:ea typeface="+mn-ea"/>
              </a:rPr>
              <a:t>6</a:t>
            </a:r>
            <a:endParaRPr lang="en-US" sz="1400" b="1">
              <a:solidFill>
                <a:srgbClr val="808080"/>
              </a:solidFill>
              <a:latin typeface="Times New Roman" pitchFamily="18" charset="0"/>
              <a:ea typeface="+mn-ea"/>
            </a:endParaRPr>
          </a:p>
        </p:txBody>
      </p:sp>
      <p:sp>
        <p:nvSpPr>
          <p:cNvPr id="62478" name="Text Box 89"/>
          <p:cNvSpPr txBox="1">
            <a:spLocks noChangeArrowheads="1"/>
          </p:cNvSpPr>
          <p:nvPr/>
        </p:nvSpPr>
        <p:spPr bwMode="auto">
          <a:xfrm>
            <a:off x="3429000" y="3478213"/>
            <a:ext cx="431800" cy="307975"/>
          </a:xfrm>
          <a:prstGeom prst="rect">
            <a:avLst/>
          </a:prstGeom>
          <a:noFill/>
          <a:ln w="9525">
            <a:noFill/>
            <a:miter lim="800000"/>
            <a:headEnd/>
            <a:tailEnd/>
          </a:ln>
        </p:spPr>
        <p:txBody>
          <a:bodyPr lIns="91435" tIns="45718" rIns="91435" bIns="45718">
            <a:spAutoFit/>
          </a:bodyPr>
          <a:lstStyle/>
          <a:p>
            <a:pPr>
              <a:spcBef>
                <a:spcPct val="50000"/>
              </a:spcBef>
              <a:defRPr/>
            </a:pPr>
            <a:r>
              <a:rPr lang="it-IT" sz="1400" b="1">
                <a:solidFill>
                  <a:srgbClr val="3399FF"/>
                </a:solidFill>
                <a:latin typeface="Times New Roman" pitchFamily="18" charset="0"/>
                <a:ea typeface="+mn-ea"/>
              </a:rPr>
              <a:t>m</a:t>
            </a:r>
            <a:r>
              <a:rPr lang="it-IT" sz="1400" b="1" baseline="-25000">
                <a:solidFill>
                  <a:srgbClr val="3399FF"/>
                </a:solidFill>
                <a:latin typeface="Times New Roman" pitchFamily="18" charset="0"/>
                <a:ea typeface="+mn-ea"/>
              </a:rPr>
              <a:t>8</a:t>
            </a:r>
            <a:endParaRPr lang="en-US" sz="1400" b="1">
              <a:solidFill>
                <a:srgbClr val="3399FF"/>
              </a:solidFill>
              <a:latin typeface="Times New Roman" pitchFamily="18" charset="0"/>
              <a:ea typeface="+mn-ea"/>
            </a:endParaRPr>
          </a:p>
        </p:txBody>
      </p:sp>
      <p:sp>
        <p:nvSpPr>
          <p:cNvPr id="62479" name="Text Box 90"/>
          <p:cNvSpPr txBox="1">
            <a:spLocks noChangeArrowheads="1"/>
          </p:cNvSpPr>
          <p:nvPr/>
        </p:nvSpPr>
        <p:spPr bwMode="auto">
          <a:xfrm>
            <a:off x="5410200" y="3783013"/>
            <a:ext cx="431800" cy="307975"/>
          </a:xfrm>
          <a:prstGeom prst="rect">
            <a:avLst/>
          </a:prstGeom>
          <a:noFill/>
          <a:ln w="9525">
            <a:noFill/>
            <a:miter lim="800000"/>
            <a:headEnd/>
            <a:tailEnd/>
          </a:ln>
        </p:spPr>
        <p:txBody>
          <a:bodyPr lIns="91435" tIns="45718" rIns="91435" bIns="45718">
            <a:spAutoFit/>
          </a:bodyPr>
          <a:lstStyle/>
          <a:p>
            <a:pPr>
              <a:spcBef>
                <a:spcPct val="50000"/>
              </a:spcBef>
              <a:defRPr/>
            </a:pPr>
            <a:r>
              <a:rPr lang="it-IT" sz="1400" b="1">
                <a:solidFill>
                  <a:srgbClr val="FFFF00"/>
                </a:solidFill>
                <a:latin typeface="Times New Roman" pitchFamily="18" charset="0"/>
                <a:ea typeface="+mn-ea"/>
              </a:rPr>
              <a:t>m</a:t>
            </a:r>
            <a:r>
              <a:rPr lang="it-IT" sz="1400" b="1" baseline="-25000">
                <a:solidFill>
                  <a:srgbClr val="FFFF00"/>
                </a:solidFill>
                <a:latin typeface="Times New Roman" pitchFamily="18" charset="0"/>
                <a:ea typeface="+mn-ea"/>
              </a:rPr>
              <a:t>5</a:t>
            </a:r>
            <a:endParaRPr lang="en-US" sz="1400" b="1">
              <a:solidFill>
                <a:srgbClr val="FFFF00"/>
              </a:solidFill>
              <a:latin typeface="Times New Roman" pitchFamily="18" charset="0"/>
              <a:ea typeface="+mn-ea"/>
            </a:endParaRPr>
          </a:p>
        </p:txBody>
      </p:sp>
      <p:sp>
        <p:nvSpPr>
          <p:cNvPr id="62480" name="Text Box 91"/>
          <p:cNvSpPr txBox="1">
            <a:spLocks noChangeArrowheads="1"/>
          </p:cNvSpPr>
          <p:nvPr/>
        </p:nvSpPr>
        <p:spPr bwMode="auto">
          <a:xfrm>
            <a:off x="4100513" y="3230563"/>
            <a:ext cx="431800" cy="307975"/>
          </a:xfrm>
          <a:prstGeom prst="rect">
            <a:avLst/>
          </a:prstGeom>
          <a:noFill/>
          <a:ln w="9525">
            <a:noFill/>
            <a:miter lim="800000"/>
            <a:headEnd/>
            <a:tailEnd/>
          </a:ln>
        </p:spPr>
        <p:txBody>
          <a:bodyPr lIns="91435" tIns="45718" rIns="91435" bIns="45718">
            <a:spAutoFit/>
          </a:bodyPr>
          <a:lstStyle/>
          <a:p>
            <a:pPr>
              <a:spcBef>
                <a:spcPct val="50000"/>
              </a:spcBef>
              <a:defRPr/>
            </a:pPr>
            <a:r>
              <a:rPr lang="it-IT" sz="1400" b="1">
                <a:solidFill>
                  <a:srgbClr val="FF7C80"/>
                </a:solidFill>
                <a:latin typeface="Times New Roman" pitchFamily="18" charset="0"/>
                <a:ea typeface="+mn-ea"/>
              </a:rPr>
              <a:t>m</a:t>
            </a:r>
            <a:r>
              <a:rPr lang="it-IT" sz="1400" b="1" baseline="-25000">
                <a:solidFill>
                  <a:srgbClr val="FF7C80"/>
                </a:solidFill>
                <a:latin typeface="Times New Roman" pitchFamily="18" charset="0"/>
                <a:ea typeface="+mn-ea"/>
              </a:rPr>
              <a:t>7</a:t>
            </a:r>
            <a:endParaRPr lang="en-US" sz="1400" b="1">
              <a:solidFill>
                <a:srgbClr val="FF7C80"/>
              </a:solidFill>
              <a:latin typeface="Times New Roman" pitchFamily="18" charset="0"/>
              <a:ea typeface="+mn-ea"/>
            </a:endParaRPr>
          </a:p>
        </p:txBody>
      </p:sp>
      <p:sp>
        <p:nvSpPr>
          <p:cNvPr id="62481" name="Text Box 92"/>
          <p:cNvSpPr txBox="1">
            <a:spLocks noChangeArrowheads="1"/>
          </p:cNvSpPr>
          <p:nvPr/>
        </p:nvSpPr>
        <p:spPr bwMode="auto">
          <a:xfrm>
            <a:off x="2209800" y="6145213"/>
            <a:ext cx="5105400" cy="655637"/>
          </a:xfrm>
          <a:prstGeom prst="rect">
            <a:avLst/>
          </a:prstGeom>
          <a:noFill/>
          <a:ln w="9525">
            <a:noFill/>
            <a:miter lim="800000"/>
            <a:headEnd/>
            <a:tailEnd/>
          </a:ln>
        </p:spPr>
        <p:txBody>
          <a:bodyPr lIns="91435" tIns="45718" rIns="91435" bIns="45718">
            <a:spAutoFit/>
          </a:bodyPr>
          <a:lstStyle/>
          <a:p>
            <a:pPr algn="ctr">
              <a:spcBef>
                <a:spcPct val="50000"/>
              </a:spcBef>
              <a:defRPr/>
            </a:pPr>
            <a:r>
              <a:rPr lang="it-IT" sz="1800" b="1">
                <a:solidFill>
                  <a:srgbClr val="3333CC"/>
                </a:solidFill>
                <a:latin typeface="Times New Roman" pitchFamily="18" charset="0"/>
                <a:ea typeface="+mn-ea"/>
              </a:rPr>
              <a:t>Nella collisione vengono prodotte molte particelle sia di materia che di antimateria </a:t>
            </a:r>
            <a:endParaRPr lang="en-US" sz="1800" b="1">
              <a:solidFill>
                <a:srgbClr val="3333CC"/>
              </a:solidFill>
              <a:latin typeface="Times New Roman" pitchFamily="18" charset="0"/>
              <a:ea typeface="+mn-ea"/>
            </a:endParaRPr>
          </a:p>
        </p:txBody>
      </p:sp>
      <p:sp>
        <p:nvSpPr>
          <p:cNvPr id="62482" name="Text Box 94"/>
          <p:cNvSpPr txBox="1">
            <a:spLocks noChangeArrowheads="1"/>
          </p:cNvSpPr>
          <p:nvPr/>
        </p:nvSpPr>
        <p:spPr bwMode="auto">
          <a:xfrm>
            <a:off x="7010400" y="4392613"/>
            <a:ext cx="493713" cy="341312"/>
          </a:xfrm>
          <a:prstGeom prst="rect">
            <a:avLst/>
          </a:prstGeom>
          <a:noFill/>
          <a:ln w="9525">
            <a:noFill/>
            <a:miter lim="800000"/>
            <a:headEnd/>
            <a:tailEnd/>
          </a:ln>
        </p:spPr>
        <p:txBody>
          <a:bodyPr lIns="91435" tIns="45718" rIns="91435" bIns="45718">
            <a:spAutoFit/>
          </a:bodyPr>
          <a:lstStyle/>
          <a:p>
            <a:pPr>
              <a:spcBef>
                <a:spcPct val="50000"/>
              </a:spcBef>
              <a:defRPr/>
            </a:pPr>
            <a:r>
              <a:rPr lang="it-IT" sz="1600" b="1">
                <a:solidFill>
                  <a:srgbClr val="FF0000"/>
                </a:solidFill>
                <a:latin typeface="Times New Roman" pitchFamily="18" charset="0"/>
                <a:ea typeface="+mn-ea"/>
              </a:rPr>
              <a:t>E/2</a:t>
            </a:r>
            <a:endParaRPr lang="en-US" sz="1600" b="1">
              <a:solidFill>
                <a:srgbClr val="FF0000"/>
              </a:solidFill>
              <a:latin typeface="Times New Roman" pitchFamily="18" charset="0"/>
              <a:ea typeface="+mn-ea"/>
            </a:endParaRPr>
          </a:p>
        </p:txBody>
      </p:sp>
      <p:sp>
        <p:nvSpPr>
          <p:cNvPr id="62483" name="Text Box 95"/>
          <p:cNvSpPr txBox="1">
            <a:spLocks noChangeArrowheads="1"/>
          </p:cNvSpPr>
          <p:nvPr/>
        </p:nvSpPr>
        <p:spPr bwMode="auto">
          <a:xfrm>
            <a:off x="1868488" y="4392613"/>
            <a:ext cx="493712" cy="341312"/>
          </a:xfrm>
          <a:prstGeom prst="rect">
            <a:avLst/>
          </a:prstGeom>
          <a:noFill/>
          <a:ln w="9525">
            <a:noFill/>
            <a:miter lim="800000"/>
            <a:headEnd/>
            <a:tailEnd/>
          </a:ln>
        </p:spPr>
        <p:txBody>
          <a:bodyPr lIns="91435" tIns="45718" rIns="91435" bIns="45718">
            <a:spAutoFit/>
          </a:bodyPr>
          <a:lstStyle/>
          <a:p>
            <a:pPr>
              <a:spcBef>
                <a:spcPct val="50000"/>
              </a:spcBef>
              <a:defRPr/>
            </a:pPr>
            <a:r>
              <a:rPr lang="it-IT" sz="1600" b="1">
                <a:solidFill>
                  <a:srgbClr val="3333CC"/>
                </a:solidFill>
                <a:latin typeface="Times New Roman" pitchFamily="18" charset="0"/>
                <a:ea typeface="+mn-ea"/>
              </a:rPr>
              <a:t>E/2</a:t>
            </a:r>
            <a:endParaRPr lang="en-US" sz="1600" b="1">
              <a:solidFill>
                <a:srgbClr val="3333CC"/>
              </a:solidFill>
              <a:latin typeface="Times New Roman" pitchFamily="18" charset="0"/>
              <a:ea typeface="+mn-ea"/>
            </a:endParaRPr>
          </a:p>
        </p:txBody>
      </p:sp>
      <p:pic>
        <p:nvPicPr>
          <p:cNvPr id="265236" name="Picture 96" descr="C:\Documents and Settings\castaldi\Desktop\materia.jpg"/>
          <p:cNvPicPr>
            <a:picLocks noChangeAspect="1" noChangeArrowheads="1"/>
          </p:cNvPicPr>
          <p:nvPr/>
        </p:nvPicPr>
        <p:blipFill>
          <a:blip r:embed="rId2" cstate="print"/>
          <a:srcRect/>
          <a:stretch>
            <a:fillRect/>
          </a:stretch>
        </p:blipFill>
        <p:spPr bwMode="auto">
          <a:xfrm>
            <a:off x="838200" y="641350"/>
            <a:ext cx="7467600" cy="1492250"/>
          </a:xfrm>
          <a:prstGeom prst="rect">
            <a:avLst/>
          </a:prstGeom>
          <a:noFill/>
          <a:ln w="9525">
            <a:noFill/>
            <a:miter lim="800000"/>
            <a:headEnd/>
            <a:tailEnd/>
          </a:ln>
        </p:spPr>
      </p:pic>
      <p:sp>
        <p:nvSpPr>
          <p:cNvPr id="62485" name="Rectangle 97"/>
          <p:cNvSpPr>
            <a:spLocks noChangeArrowheads="1"/>
          </p:cNvSpPr>
          <p:nvPr/>
        </p:nvSpPr>
        <p:spPr bwMode="auto">
          <a:xfrm>
            <a:off x="1752600" y="103188"/>
            <a:ext cx="6297613" cy="582612"/>
          </a:xfrm>
          <a:prstGeom prst="rect">
            <a:avLst/>
          </a:prstGeom>
          <a:noFill/>
          <a:ln w="9525">
            <a:noFill/>
            <a:miter lim="800000"/>
            <a:headEnd/>
            <a:tailEnd/>
          </a:ln>
        </p:spPr>
        <p:txBody>
          <a:bodyPr lIns="91435" tIns="45718" rIns="91435" bIns="45718" anchor="ctr"/>
          <a:lstStyle/>
          <a:p>
            <a:pPr algn="ctr">
              <a:defRPr/>
            </a:pPr>
            <a:r>
              <a:rPr lang="en-GB" sz="4000" b="1" dirty="0">
                <a:solidFill>
                  <a:srgbClr val="0000CC"/>
                </a:solidFill>
                <a:ea typeface="+mn-ea"/>
              </a:rPr>
              <a:t>La </a:t>
            </a:r>
            <a:r>
              <a:rPr lang="en-GB" sz="4000" b="1" dirty="0" err="1">
                <a:solidFill>
                  <a:srgbClr val="0000CC"/>
                </a:solidFill>
                <a:ea typeface="+mn-ea"/>
              </a:rPr>
              <a:t>materia</a:t>
            </a:r>
            <a:r>
              <a:rPr lang="en-GB" sz="4000" b="1" dirty="0">
                <a:solidFill>
                  <a:srgbClr val="0000CC"/>
                </a:solidFill>
                <a:ea typeface="+mn-ea"/>
              </a:rPr>
              <a:t> </a:t>
            </a:r>
            <a:r>
              <a:rPr lang="en-GB" sz="4000" b="1" dirty="0" err="1">
                <a:solidFill>
                  <a:srgbClr val="0000CC"/>
                </a:solidFill>
                <a:ea typeface="+mn-ea"/>
              </a:rPr>
              <a:t>ordinaria</a:t>
            </a:r>
            <a:r>
              <a:rPr lang="en-GB" sz="4000" b="1" dirty="0">
                <a:solidFill>
                  <a:srgbClr val="0000CC"/>
                </a:solidFill>
                <a:ea typeface="+mn-ea"/>
              </a:rPr>
              <a:t> </a:t>
            </a:r>
            <a:endParaRPr lang="en-GB" sz="4000" b="1" baseline="30000" dirty="0">
              <a:solidFill>
                <a:srgbClr val="0000CC"/>
              </a:solidFill>
              <a:ea typeface="+mn-ea"/>
            </a:endParaRPr>
          </a:p>
        </p:txBody>
      </p:sp>
      <p:sp>
        <p:nvSpPr>
          <p:cNvPr id="62486" name="Text Box 98"/>
          <p:cNvSpPr txBox="1">
            <a:spLocks noChangeArrowheads="1"/>
          </p:cNvSpPr>
          <p:nvPr/>
        </p:nvSpPr>
        <p:spPr bwMode="auto">
          <a:xfrm>
            <a:off x="2590800" y="1905000"/>
            <a:ext cx="5715000" cy="373063"/>
          </a:xfrm>
          <a:prstGeom prst="rect">
            <a:avLst/>
          </a:prstGeom>
          <a:solidFill>
            <a:srgbClr val="FFFFFF"/>
          </a:solidFill>
          <a:ln w="9525">
            <a:noFill/>
            <a:miter lim="800000"/>
            <a:headEnd/>
            <a:tailEnd/>
          </a:ln>
        </p:spPr>
        <p:txBody>
          <a:bodyPr lIns="91435" tIns="45718" rIns="91435" bIns="45718">
            <a:spAutoFit/>
          </a:bodyPr>
          <a:lstStyle/>
          <a:p>
            <a:pPr>
              <a:spcBef>
                <a:spcPct val="50000"/>
              </a:spcBef>
              <a:defRPr/>
            </a:pPr>
            <a:r>
              <a:rPr lang="it-IT" sz="1800" b="1">
                <a:solidFill>
                  <a:srgbClr val="99CCFF"/>
                </a:solidFill>
                <a:ea typeface="+mn-ea"/>
              </a:rPr>
              <a:t>Sostanza     </a:t>
            </a:r>
            <a:r>
              <a:rPr lang="it-IT" sz="1800" b="1">
                <a:solidFill>
                  <a:srgbClr val="C9C400"/>
                </a:solidFill>
                <a:ea typeface="+mn-ea"/>
              </a:rPr>
              <a:t>Atomo</a:t>
            </a:r>
            <a:r>
              <a:rPr lang="it-IT" sz="1800" b="1">
                <a:solidFill>
                  <a:srgbClr val="99CCFF"/>
                </a:solidFill>
                <a:ea typeface="+mn-ea"/>
              </a:rPr>
              <a:t>           </a:t>
            </a:r>
            <a:r>
              <a:rPr lang="it-IT" sz="1800" b="1">
                <a:solidFill>
                  <a:srgbClr val="9933FF"/>
                </a:solidFill>
                <a:ea typeface="+mn-ea"/>
              </a:rPr>
              <a:t>Nucleo</a:t>
            </a:r>
            <a:r>
              <a:rPr lang="it-IT" sz="1800" b="1">
                <a:solidFill>
                  <a:srgbClr val="99CCFF"/>
                </a:solidFill>
                <a:ea typeface="+mn-ea"/>
              </a:rPr>
              <a:t>      </a:t>
            </a:r>
            <a:r>
              <a:rPr lang="it-IT" sz="1800" b="1">
                <a:solidFill>
                  <a:srgbClr val="CC3399"/>
                </a:solidFill>
                <a:ea typeface="+mn-ea"/>
              </a:rPr>
              <a:t>Protone</a:t>
            </a:r>
            <a:endParaRPr lang="en-US" sz="1800" b="1">
              <a:solidFill>
                <a:srgbClr val="CC3399"/>
              </a:solidFill>
              <a:ea typeface="+mn-ea"/>
            </a:endParaRPr>
          </a:p>
        </p:txBody>
      </p:sp>
      <p:sp>
        <p:nvSpPr>
          <p:cNvPr id="62487" name="Text Box 99"/>
          <p:cNvSpPr txBox="1">
            <a:spLocks noChangeArrowheads="1"/>
          </p:cNvSpPr>
          <p:nvPr/>
        </p:nvSpPr>
        <p:spPr bwMode="auto">
          <a:xfrm>
            <a:off x="7318375" y="1295400"/>
            <a:ext cx="377825" cy="373063"/>
          </a:xfrm>
          <a:prstGeom prst="rect">
            <a:avLst/>
          </a:prstGeom>
          <a:noFill/>
          <a:ln w="9525">
            <a:noFill/>
            <a:miter lim="800000"/>
            <a:headEnd/>
            <a:tailEnd/>
          </a:ln>
        </p:spPr>
        <p:txBody>
          <a:bodyPr lIns="91435" tIns="45718" rIns="91435" bIns="45718">
            <a:spAutoFit/>
          </a:bodyPr>
          <a:lstStyle/>
          <a:p>
            <a:pPr>
              <a:spcBef>
                <a:spcPct val="50000"/>
              </a:spcBef>
              <a:defRPr/>
            </a:pPr>
            <a:r>
              <a:rPr lang="it-IT" sz="1800" b="1">
                <a:solidFill>
                  <a:srgbClr val="FFFFFF"/>
                </a:solidFill>
                <a:ea typeface="+mn-ea"/>
              </a:rPr>
              <a:t>u</a:t>
            </a:r>
            <a:endParaRPr lang="en-US" sz="1800" b="1">
              <a:solidFill>
                <a:srgbClr val="FFFFFF"/>
              </a:solidFill>
              <a:ea typeface="+mn-ea"/>
            </a:endParaRPr>
          </a:p>
        </p:txBody>
      </p:sp>
      <p:sp>
        <p:nvSpPr>
          <p:cNvPr id="62488" name="Text Box 100"/>
          <p:cNvSpPr txBox="1">
            <a:spLocks noChangeArrowheads="1"/>
          </p:cNvSpPr>
          <p:nvPr/>
        </p:nvSpPr>
        <p:spPr bwMode="auto">
          <a:xfrm>
            <a:off x="7394575" y="838200"/>
            <a:ext cx="377825" cy="373063"/>
          </a:xfrm>
          <a:prstGeom prst="rect">
            <a:avLst/>
          </a:prstGeom>
          <a:noFill/>
          <a:ln w="9525">
            <a:noFill/>
            <a:miter lim="800000"/>
            <a:headEnd/>
            <a:tailEnd/>
          </a:ln>
        </p:spPr>
        <p:txBody>
          <a:bodyPr lIns="91435" tIns="45718" rIns="91435" bIns="45718">
            <a:spAutoFit/>
          </a:bodyPr>
          <a:lstStyle/>
          <a:p>
            <a:pPr>
              <a:spcBef>
                <a:spcPct val="50000"/>
              </a:spcBef>
              <a:defRPr/>
            </a:pPr>
            <a:r>
              <a:rPr lang="it-IT" sz="1800" b="1">
                <a:solidFill>
                  <a:srgbClr val="FFFFFF"/>
                </a:solidFill>
                <a:ea typeface="+mn-ea"/>
              </a:rPr>
              <a:t>u</a:t>
            </a:r>
            <a:endParaRPr lang="en-US" sz="1800" b="1">
              <a:solidFill>
                <a:srgbClr val="FFFFFF"/>
              </a:solidFill>
              <a:ea typeface="+mn-ea"/>
            </a:endParaRPr>
          </a:p>
        </p:txBody>
      </p:sp>
      <p:sp>
        <p:nvSpPr>
          <p:cNvPr id="62489" name="Text Box 101"/>
          <p:cNvSpPr txBox="1">
            <a:spLocks noChangeArrowheads="1"/>
          </p:cNvSpPr>
          <p:nvPr/>
        </p:nvSpPr>
        <p:spPr bwMode="auto">
          <a:xfrm>
            <a:off x="7851775" y="1066800"/>
            <a:ext cx="377825" cy="373063"/>
          </a:xfrm>
          <a:prstGeom prst="rect">
            <a:avLst/>
          </a:prstGeom>
          <a:noFill/>
          <a:ln w="9525">
            <a:noFill/>
            <a:miter lim="800000"/>
            <a:headEnd/>
            <a:tailEnd/>
          </a:ln>
        </p:spPr>
        <p:txBody>
          <a:bodyPr lIns="91435" tIns="45718" rIns="91435" bIns="45718">
            <a:spAutoFit/>
          </a:bodyPr>
          <a:lstStyle/>
          <a:p>
            <a:pPr>
              <a:spcBef>
                <a:spcPct val="50000"/>
              </a:spcBef>
              <a:defRPr/>
            </a:pPr>
            <a:r>
              <a:rPr lang="it-IT" sz="1800" b="1">
                <a:solidFill>
                  <a:srgbClr val="FFFFFF"/>
                </a:solidFill>
                <a:ea typeface="+mn-ea"/>
              </a:rPr>
              <a:t>d</a:t>
            </a:r>
            <a:endParaRPr lang="en-US" sz="1800" b="1">
              <a:solidFill>
                <a:srgbClr val="FFFFFF"/>
              </a:solidFill>
              <a:ea typeface="+mn-ea"/>
            </a:endParaRPr>
          </a:p>
        </p:txBody>
      </p:sp>
    </p:spTree>
  </p:cSld>
  <p:clrMapOvr>
    <a:masterClrMapping/>
  </p:clrMapOvr>
  <p:transition xmlns:p14="http://schemas.microsoft.com/office/powerpoint/2010/main" spd="med">
    <p:wipe dir="d"/>
  </p:transitio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9"/>
          <p:cNvGrpSpPr>
            <a:grpSpLocks/>
          </p:cNvGrpSpPr>
          <p:nvPr/>
        </p:nvGrpSpPr>
        <p:grpSpPr bwMode="auto">
          <a:xfrm>
            <a:off x="6567488" y="2381250"/>
            <a:ext cx="1966912" cy="2952750"/>
            <a:chOff x="4464" y="528"/>
            <a:chExt cx="960" cy="1875"/>
          </a:xfrm>
        </p:grpSpPr>
        <p:sp>
          <p:nvSpPr>
            <p:cNvPr id="76880" name="Text Box 80"/>
            <p:cNvSpPr txBox="1">
              <a:spLocks noChangeArrowheads="1"/>
            </p:cNvSpPr>
            <p:nvPr/>
          </p:nvSpPr>
          <p:spPr bwMode="auto">
            <a:xfrm rot="-5041">
              <a:off x="4464" y="528"/>
              <a:ext cx="960" cy="1875"/>
            </a:xfrm>
            <a:prstGeom prst="rect">
              <a:avLst/>
            </a:prstGeom>
            <a:solidFill>
              <a:srgbClr val="562B00"/>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562B00"/>
              </a:extrusionClr>
            </a:sp3d>
          </p:spPr>
          <p:txBody>
            <a:bodyPr>
              <a:spAutoFit/>
              <a:flatTx/>
            </a:bodyPr>
            <a:lstStyle/>
            <a:p>
              <a:pPr algn="ctr" eaLnBrk="0" hangingPunct="0">
                <a:lnSpc>
                  <a:spcPct val="80000"/>
                </a:lnSpc>
                <a:defRPr/>
              </a:pPr>
              <a:r>
                <a:rPr lang="en-US" sz="3200" dirty="0">
                  <a:solidFill>
                    <a:srgbClr val="FFCC66"/>
                  </a:solidFill>
                  <a:effectLst>
                    <a:outerShdw blurRad="38100" dist="38100" dir="2700000" algn="tl">
                      <a:srgbClr val="000000"/>
                    </a:outerShdw>
                  </a:effectLst>
                  <a:latin typeface="Book Antiqua"/>
                  <a:ea typeface="ＭＳ Ｐゴシック" charset="-128"/>
                </a:rPr>
                <a:t>                                       </a:t>
              </a:r>
              <a:r>
                <a:rPr lang="en-US" sz="3200" dirty="0" err="1">
                  <a:solidFill>
                    <a:srgbClr val="FFCC66"/>
                  </a:solidFill>
                  <a:effectLst>
                    <a:outerShdw blurRad="38100" dist="38100" dir="2700000" algn="tl">
                      <a:srgbClr val="000000"/>
                    </a:outerShdw>
                  </a:effectLst>
                  <a:latin typeface="Book Antiqua"/>
                  <a:ea typeface="ＭＳ Ｐゴシック" charset="-128"/>
                </a:rPr>
                <a:t>Gravit</a:t>
              </a:r>
              <a:r>
                <a:rPr lang="it-IT" sz="3200" dirty="0">
                  <a:solidFill>
                    <a:srgbClr val="FFCC66"/>
                  </a:solidFill>
                  <a:effectLst>
                    <a:outerShdw blurRad="38100" dist="38100" dir="2700000" algn="tl">
                      <a:srgbClr val="000000"/>
                    </a:outerShdw>
                  </a:effectLst>
                  <a:latin typeface="Book Antiqua"/>
                  <a:ea typeface="ＭＳ Ｐゴシック" charset="-128"/>
                </a:rPr>
                <a:t>à</a:t>
              </a:r>
            </a:p>
            <a:p>
              <a:pPr algn="ctr" eaLnBrk="0" hangingPunct="0">
                <a:defRPr/>
              </a:pPr>
              <a:r>
                <a:rPr lang="en-US" sz="3200" dirty="0">
                  <a:solidFill>
                    <a:srgbClr val="FFCC66"/>
                  </a:solidFill>
                  <a:effectLst>
                    <a:outerShdw blurRad="38100" dist="38100" dir="2700000" algn="tl">
                      <a:srgbClr val="000000"/>
                    </a:outerShdw>
                  </a:effectLst>
                  <a:latin typeface="Book Antiqua"/>
                  <a:ea typeface="ＭＳ Ｐゴシック" charset="-128"/>
                </a:rPr>
                <a:t> </a:t>
              </a:r>
            </a:p>
            <a:p>
              <a:pPr algn="ctr" eaLnBrk="0" hangingPunct="0">
                <a:defRPr/>
              </a:pPr>
              <a:endParaRPr lang="it-IT" sz="3200" dirty="0">
                <a:solidFill>
                  <a:srgbClr val="FFCC66"/>
                </a:solidFill>
                <a:effectLst>
                  <a:outerShdw blurRad="38100" dist="38100" dir="2700000" algn="tl">
                    <a:srgbClr val="000000"/>
                  </a:outerShdw>
                </a:effectLst>
                <a:latin typeface="Book Antiqua"/>
                <a:ea typeface="ＭＳ Ｐゴシック" charset="-128"/>
              </a:endParaRPr>
            </a:p>
            <a:p>
              <a:pPr algn="ctr" eaLnBrk="0" hangingPunct="0">
                <a:defRPr/>
              </a:pPr>
              <a:endParaRPr lang="it-IT" dirty="0">
                <a:solidFill>
                  <a:srgbClr val="FFFFFF"/>
                </a:solidFill>
                <a:latin typeface="Book Antiqua"/>
                <a:ea typeface="ＭＳ Ｐゴシック" charset="-128"/>
              </a:endParaRPr>
            </a:p>
            <a:p>
              <a:pPr algn="ctr" eaLnBrk="0" hangingPunct="0">
                <a:defRPr/>
              </a:pPr>
              <a:endParaRPr lang="it-IT" dirty="0">
                <a:solidFill>
                  <a:srgbClr val="FFFFFF"/>
                </a:solidFill>
                <a:latin typeface="Book Antiqua"/>
                <a:ea typeface="ＭＳ Ｐゴシック" charset="-128"/>
              </a:endParaRPr>
            </a:p>
            <a:p>
              <a:pPr algn="ctr" eaLnBrk="0" hangingPunct="0">
                <a:defRPr/>
              </a:pPr>
              <a:endParaRPr lang="en-US" dirty="0">
                <a:solidFill>
                  <a:srgbClr val="FFFFFF"/>
                </a:solidFill>
                <a:latin typeface="Book Antiqua"/>
                <a:ea typeface="ＭＳ Ｐゴシック" charset="-128"/>
              </a:endParaRPr>
            </a:p>
          </p:txBody>
        </p:sp>
        <p:graphicFrame>
          <p:nvGraphicFramePr>
            <p:cNvPr id="2050" name="Object 81"/>
            <p:cNvGraphicFramePr>
              <a:graphicFrameLocks noChangeAspect="1"/>
            </p:cNvGraphicFramePr>
            <p:nvPr/>
          </p:nvGraphicFramePr>
          <p:xfrm>
            <a:off x="4775" y="1104"/>
            <a:ext cx="372" cy="480"/>
          </p:xfrm>
          <a:graphic>
            <a:graphicData uri="http://schemas.openxmlformats.org/presentationml/2006/ole">
              <mc:AlternateContent xmlns:mc="http://schemas.openxmlformats.org/markup-compatibility/2006">
                <mc:Choice xmlns:v="urn:schemas-microsoft-com:vml" Requires="v">
                  <p:oleObj spid="_x0000_s701509" name="Clip" r:id="rId4" imgW="627380" imgH="807720" progId="">
                    <p:embed/>
                  </p:oleObj>
                </mc:Choice>
                <mc:Fallback>
                  <p:oleObj name="Clip" r:id="rId4" imgW="627380" imgH="807720" progId="">
                    <p:embed/>
                    <p:pic>
                      <p:nvPicPr>
                        <p:cNvPr id="0" name="Picture 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5" y="1104"/>
                          <a:ext cx="372" cy="48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grpSp>
      <p:pic>
        <p:nvPicPr>
          <p:cNvPr id="2068" name="Picture 25" descr="I07-02-SolarSystem"/>
          <p:cNvPicPr>
            <a:picLocks noChangeAspect="1" noChangeArrowheads="1"/>
          </p:cNvPicPr>
          <p:nvPr/>
        </p:nvPicPr>
        <p:blipFill>
          <a:blip r:embed="rId6" cstate="print"/>
          <a:srcRect/>
          <a:stretch>
            <a:fillRect/>
          </a:stretch>
        </p:blipFill>
        <p:spPr bwMode="auto">
          <a:xfrm>
            <a:off x="6400800" y="4025900"/>
            <a:ext cx="2057400" cy="1612900"/>
          </a:xfrm>
          <a:prstGeom prst="rect">
            <a:avLst/>
          </a:prstGeom>
          <a:noFill/>
          <a:ln w="9525">
            <a:noFill/>
            <a:miter lim="800000"/>
            <a:headEnd/>
            <a:tailEnd/>
          </a:ln>
        </p:spPr>
      </p:pic>
      <p:grpSp>
        <p:nvGrpSpPr>
          <p:cNvPr id="3" name="Group 1113"/>
          <p:cNvGrpSpPr>
            <a:grpSpLocks/>
          </p:cNvGrpSpPr>
          <p:nvPr/>
        </p:nvGrpSpPr>
        <p:grpSpPr bwMode="auto">
          <a:xfrm>
            <a:off x="6172200" y="2057400"/>
            <a:ext cx="2667000" cy="3962400"/>
            <a:chOff x="3888" y="1296"/>
            <a:chExt cx="1680" cy="2496"/>
          </a:xfrm>
        </p:grpSpPr>
        <p:sp>
          <p:nvSpPr>
            <p:cNvPr id="2080" name="Line 1111"/>
            <p:cNvSpPr>
              <a:spLocks noChangeShapeType="1"/>
            </p:cNvSpPr>
            <p:nvPr/>
          </p:nvSpPr>
          <p:spPr bwMode="auto">
            <a:xfrm>
              <a:off x="3888" y="1296"/>
              <a:ext cx="1584" cy="2448"/>
            </a:xfrm>
            <a:prstGeom prst="line">
              <a:avLst/>
            </a:prstGeom>
            <a:noFill/>
            <a:ln w="38100">
              <a:solidFill>
                <a:schemeClr val="hlink"/>
              </a:solidFill>
              <a:round/>
              <a:headEnd/>
              <a:tailEnd/>
            </a:ln>
          </p:spPr>
          <p:txBody>
            <a:bodyPr/>
            <a:lstStyle/>
            <a:p>
              <a:endParaRPr lang="en-US" smtClean="0">
                <a:solidFill>
                  <a:srgbClr val="FFFF00"/>
                </a:solidFill>
                <a:ea typeface="ＭＳ Ｐゴシック" charset="-128"/>
              </a:endParaRPr>
            </a:p>
          </p:txBody>
        </p:sp>
        <p:sp>
          <p:nvSpPr>
            <p:cNvPr id="2081" name="Line 1112"/>
            <p:cNvSpPr>
              <a:spLocks noChangeShapeType="1"/>
            </p:cNvSpPr>
            <p:nvPr/>
          </p:nvSpPr>
          <p:spPr bwMode="auto">
            <a:xfrm flipH="1">
              <a:off x="3888" y="1344"/>
              <a:ext cx="1680" cy="2448"/>
            </a:xfrm>
            <a:prstGeom prst="line">
              <a:avLst/>
            </a:prstGeom>
            <a:noFill/>
            <a:ln w="38100">
              <a:solidFill>
                <a:schemeClr val="hlink"/>
              </a:solidFill>
              <a:round/>
              <a:headEnd/>
              <a:tailEnd/>
            </a:ln>
          </p:spPr>
          <p:txBody>
            <a:bodyPr/>
            <a:lstStyle/>
            <a:p>
              <a:endParaRPr lang="en-US" smtClean="0">
                <a:solidFill>
                  <a:srgbClr val="FFFF00"/>
                </a:solidFill>
                <a:ea typeface="ＭＳ Ｐゴシック" charset="-128"/>
              </a:endParaRPr>
            </a:p>
          </p:txBody>
        </p:sp>
      </p:grpSp>
      <p:grpSp>
        <p:nvGrpSpPr>
          <p:cNvPr id="4" name="Group 2"/>
          <p:cNvGrpSpPr>
            <a:grpSpLocks/>
          </p:cNvGrpSpPr>
          <p:nvPr/>
        </p:nvGrpSpPr>
        <p:grpSpPr bwMode="auto">
          <a:xfrm>
            <a:off x="3657600" y="4876800"/>
            <a:ext cx="1447800" cy="1014413"/>
            <a:chOff x="3744" y="3822"/>
            <a:chExt cx="912" cy="995"/>
          </a:xfrm>
        </p:grpSpPr>
        <p:sp>
          <p:nvSpPr>
            <p:cNvPr id="76803" name="Rectangle 3"/>
            <p:cNvSpPr>
              <a:spLocks noChangeArrowheads="1"/>
            </p:cNvSpPr>
            <p:nvPr/>
          </p:nvSpPr>
          <p:spPr bwMode="auto">
            <a:xfrm>
              <a:off x="3744" y="3822"/>
              <a:ext cx="912" cy="995"/>
            </a:xfrm>
            <a:prstGeom prst="rect">
              <a:avLst/>
            </a:prstGeom>
            <a:solidFill>
              <a:srgbClr val="64ACE2">
                <a:alpha val="50000"/>
              </a:srgbClr>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4ACE2"/>
              </a:extrusionClr>
            </a:sp3d>
          </p:spPr>
          <p:txBody>
            <a:bodyPr wrap="none" anchor="ctr">
              <a:flatTx/>
            </a:bodyPr>
            <a:lstStyle/>
            <a:p>
              <a:pPr algn="ctr" eaLnBrk="0" hangingPunct="0">
                <a:defRPr/>
              </a:pPr>
              <a:endParaRPr lang="en-US" sz="1800">
                <a:solidFill>
                  <a:srgbClr val="FF3300"/>
                </a:solidFill>
                <a:effectLst>
                  <a:outerShdw blurRad="38100" dist="38100" dir="2700000" algn="tl">
                    <a:srgbClr val="000000"/>
                  </a:outerShdw>
                </a:effectLst>
                <a:latin typeface="Book Antiqua"/>
                <a:ea typeface="ＭＳ Ｐゴシック" charset="0"/>
              </a:endParaRPr>
            </a:p>
            <a:p>
              <a:pPr algn="ctr" eaLnBrk="0" hangingPunct="0">
                <a:defRPr/>
              </a:pPr>
              <a:endParaRPr lang="en-US" sz="1800">
                <a:solidFill>
                  <a:srgbClr val="FF3300"/>
                </a:solidFill>
                <a:effectLst>
                  <a:outerShdw blurRad="38100" dist="38100" dir="2700000" algn="tl">
                    <a:srgbClr val="000000"/>
                  </a:outerShdw>
                </a:effectLst>
                <a:latin typeface="Book Antiqua"/>
                <a:ea typeface="ＭＳ Ｐゴシック" charset="0"/>
              </a:endParaRPr>
            </a:p>
          </p:txBody>
        </p:sp>
        <p:sp>
          <p:nvSpPr>
            <p:cNvPr id="76804" name="Text Box 4"/>
            <p:cNvSpPr txBox="1">
              <a:spLocks noChangeArrowheads="1"/>
            </p:cNvSpPr>
            <p:nvPr/>
          </p:nvSpPr>
          <p:spPr bwMode="auto">
            <a:xfrm>
              <a:off x="3759" y="3919"/>
              <a:ext cx="855" cy="815"/>
            </a:xfrm>
            <a:prstGeom prst="rect">
              <a:avLst/>
            </a:prstGeom>
            <a:noFill/>
            <a:ln w="9525">
              <a:noFill/>
              <a:miter lim="800000"/>
              <a:headEnd/>
              <a:tailEnd/>
            </a:ln>
            <a:effectLst/>
          </p:spPr>
          <p:txBody>
            <a:bodyPr wrap="none">
              <a:spAutoFit/>
            </a:bodyPr>
            <a:lstStyle/>
            <a:p>
              <a:pPr algn="ctr" eaLnBrk="0" hangingPunct="0">
                <a:defRPr/>
              </a:pPr>
              <a:r>
                <a:rPr lang="it-IT" dirty="0">
                  <a:solidFill>
                    <a:srgbClr val="000066"/>
                  </a:solidFill>
                  <a:effectLst>
                    <a:outerShdw blurRad="38100" dist="38100" dir="2700000" algn="tl">
                      <a:srgbClr val="000000"/>
                    </a:outerShdw>
                  </a:effectLst>
                  <a:latin typeface="Book Antiqua"/>
                  <a:ea typeface="ＭＳ Ｐゴシック" charset="-128"/>
                </a:rPr>
                <a:t>Bosone</a:t>
              </a:r>
            </a:p>
            <a:p>
              <a:pPr algn="ctr" eaLnBrk="0" hangingPunct="0">
                <a:defRPr/>
              </a:pPr>
              <a:r>
                <a:rPr lang="it-IT" dirty="0">
                  <a:solidFill>
                    <a:srgbClr val="000066"/>
                  </a:solidFill>
                  <a:effectLst>
                    <a:outerShdw blurRad="38100" dist="38100" dir="2700000" algn="tl">
                      <a:srgbClr val="000000"/>
                    </a:outerShdw>
                  </a:effectLst>
                  <a:latin typeface="Book Antiqua"/>
                  <a:ea typeface="ＭＳ Ｐゴシック" charset="-128"/>
                </a:rPr>
                <a:t>di</a:t>
              </a:r>
              <a:r>
                <a:rPr lang="en-US" dirty="0">
                  <a:solidFill>
                    <a:srgbClr val="000066"/>
                  </a:solidFill>
                  <a:effectLst>
                    <a:outerShdw blurRad="38100" dist="38100" dir="2700000" algn="tl">
                      <a:srgbClr val="000000"/>
                    </a:outerShdw>
                  </a:effectLst>
                  <a:latin typeface="Book Antiqua"/>
                  <a:ea typeface="ＭＳ Ｐゴシック" charset="-128"/>
                </a:rPr>
                <a:t> Higgs</a:t>
              </a:r>
            </a:p>
          </p:txBody>
        </p:sp>
      </p:grpSp>
      <p:sp>
        <p:nvSpPr>
          <p:cNvPr id="76805" name="Text Box 5"/>
          <p:cNvSpPr txBox="1">
            <a:spLocks noChangeArrowheads="1"/>
          </p:cNvSpPr>
          <p:nvPr/>
        </p:nvSpPr>
        <p:spPr bwMode="auto">
          <a:xfrm rot="-5391797">
            <a:off x="3290888" y="3034836"/>
            <a:ext cx="3059112" cy="523216"/>
          </a:xfrm>
          <a:prstGeom prst="rect">
            <a:avLst/>
          </a:prstGeom>
          <a:solidFill>
            <a:srgbClr val="CCECFF"/>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CCECFF"/>
            </a:extrusionClr>
          </a:sp3d>
        </p:spPr>
        <p:txBody>
          <a:bodyPr lIns="91435" tIns="45718" rIns="91435" bIns="45718">
            <a:spAutoFit/>
            <a:flatTx/>
          </a:bodyPr>
          <a:lstStyle/>
          <a:p>
            <a:pPr algn="ctr" eaLnBrk="0" hangingPunct="0">
              <a:defRPr/>
            </a:pPr>
            <a:r>
              <a:rPr lang="it-IT" dirty="0">
                <a:solidFill>
                  <a:srgbClr val="000066"/>
                </a:solidFill>
                <a:effectLst>
                  <a:outerShdw blurRad="38100" dist="38100" dir="2700000" algn="tl">
                    <a:srgbClr val="000000"/>
                  </a:outerShdw>
                </a:effectLst>
                <a:latin typeface="Book Antiqua"/>
                <a:ea typeface="ＭＳ Ｐゴシック" charset="0"/>
              </a:rPr>
              <a:t>Meidatori  di </a:t>
            </a:r>
            <a:r>
              <a:rPr lang="en-US" dirty="0">
                <a:solidFill>
                  <a:srgbClr val="000066"/>
                </a:solidFill>
                <a:effectLst>
                  <a:outerShdw blurRad="38100" dist="38100" dir="2700000" algn="tl">
                    <a:srgbClr val="000000"/>
                  </a:outerShdw>
                </a:effectLst>
                <a:latin typeface="Book Antiqua"/>
                <a:ea typeface="ＭＳ Ｐゴシック" charset="0"/>
              </a:rPr>
              <a:t>For</a:t>
            </a:r>
            <a:r>
              <a:rPr lang="it-IT" dirty="0">
                <a:solidFill>
                  <a:srgbClr val="000066"/>
                </a:solidFill>
                <a:effectLst>
                  <a:outerShdw blurRad="38100" dist="38100" dir="2700000" algn="tl">
                    <a:srgbClr val="000000"/>
                  </a:outerShdw>
                </a:effectLst>
                <a:latin typeface="Book Antiqua"/>
                <a:ea typeface="ＭＳ Ｐゴシック" charset="0"/>
              </a:rPr>
              <a:t>ze</a:t>
            </a:r>
            <a:r>
              <a:rPr lang="en-US" sz="2800" dirty="0">
                <a:solidFill>
                  <a:srgbClr val="000066"/>
                </a:solidFill>
                <a:effectLst>
                  <a:outerShdw blurRad="38100" dist="38100" dir="2700000" algn="tl">
                    <a:srgbClr val="000000"/>
                  </a:outerShdw>
                </a:effectLst>
                <a:latin typeface="Book Antiqua"/>
                <a:ea typeface="ＭＳ Ｐゴシック" charset="0"/>
              </a:rPr>
              <a:t> </a:t>
            </a:r>
            <a:endParaRPr lang="en-US" sz="1600" dirty="0">
              <a:solidFill>
                <a:srgbClr val="000066"/>
              </a:solidFill>
              <a:effectLst>
                <a:outerShdw blurRad="38100" dist="38100" dir="2700000" algn="tl">
                  <a:srgbClr val="000000"/>
                </a:outerShdw>
              </a:effectLst>
              <a:latin typeface="Book Antiqua"/>
              <a:ea typeface="ＭＳ Ｐゴシック" charset="0"/>
            </a:endParaRPr>
          </a:p>
        </p:txBody>
      </p:sp>
      <p:grpSp>
        <p:nvGrpSpPr>
          <p:cNvPr id="5" name="Group 6"/>
          <p:cNvGrpSpPr>
            <a:grpSpLocks/>
          </p:cNvGrpSpPr>
          <p:nvPr/>
        </p:nvGrpSpPr>
        <p:grpSpPr bwMode="auto">
          <a:xfrm>
            <a:off x="3589338" y="3297238"/>
            <a:ext cx="830262" cy="1570038"/>
            <a:chOff x="4848" y="0"/>
            <a:chExt cx="523" cy="989"/>
          </a:xfrm>
        </p:grpSpPr>
        <p:sp>
          <p:nvSpPr>
            <p:cNvPr id="2139" name="Rectangle 7"/>
            <p:cNvSpPr>
              <a:spLocks noChangeArrowheads="1"/>
            </p:cNvSpPr>
            <p:nvPr/>
          </p:nvSpPr>
          <p:spPr bwMode="auto">
            <a:xfrm>
              <a:off x="4891" y="547"/>
              <a:ext cx="480" cy="432"/>
            </a:xfrm>
            <a:prstGeom prst="rect">
              <a:avLst/>
            </a:prstGeom>
            <a:gradFill rotWithShape="0">
              <a:gsLst>
                <a:gs pos="0">
                  <a:srgbClr val="FF3300"/>
                </a:gs>
                <a:gs pos="100000">
                  <a:srgbClr val="761800"/>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FF3300"/>
              </a:extrusionClr>
            </a:sp3d>
          </p:spPr>
          <p:txBody>
            <a:bodyPr wrap="none" anchor="ctr">
              <a:flatTx/>
            </a:bodyPr>
            <a:lstStyle/>
            <a:p>
              <a:endParaRPr lang="it-IT" smtClean="0">
                <a:solidFill>
                  <a:srgbClr val="FFFFFF"/>
                </a:solidFill>
                <a:latin typeface="Arial" pitchFamily="34" charset="0"/>
                <a:ea typeface="ＭＳ Ｐゴシック" charset="-128"/>
              </a:endParaRPr>
            </a:p>
          </p:txBody>
        </p:sp>
        <p:sp>
          <p:nvSpPr>
            <p:cNvPr id="2140" name="Text Box 8"/>
            <p:cNvSpPr txBox="1">
              <a:spLocks noChangeArrowheads="1"/>
            </p:cNvSpPr>
            <p:nvPr/>
          </p:nvSpPr>
          <p:spPr bwMode="auto">
            <a:xfrm>
              <a:off x="4949" y="457"/>
              <a:ext cx="384" cy="442"/>
            </a:xfrm>
            <a:prstGeom prst="rect">
              <a:avLst/>
            </a:prstGeom>
            <a:noFill/>
            <a:ln w="9525">
              <a:noFill/>
              <a:miter lim="800000"/>
              <a:headEnd/>
              <a:tailEnd/>
            </a:ln>
          </p:spPr>
          <p:txBody>
            <a:bodyPr>
              <a:spAutoFit/>
            </a:bodyPr>
            <a:lstStyle/>
            <a:p>
              <a:pPr eaLnBrk="0" hangingPunct="0">
                <a:spcBef>
                  <a:spcPct val="50000"/>
                </a:spcBef>
              </a:pPr>
              <a:r>
                <a:rPr lang="en-US" sz="4000" smtClean="0">
                  <a:solidFill>
                    <a:srgbClr val="FFFFFF"/>
                  </a:solidFill>
                  <a:latin typeface="Book Antiqua"/>
                  <a:ea typeface="ＭＳ Ｐゴシック" charset="-128"/>
                </a:rPr>
                <a:t>Z</a:t>
              </a:r>
              <a:endParaRPr lang="en-US" smtClean="0">
                <a:solidFill>
                  <a:srgbClr val="FFFFFF"/>
                </a:solidFill>
                <a:latin typeface="Book Antiqua"/>
                <a:ea typeface="ＭＳ Ｐゴシック" charset="-128"/>
              </a:endParaRPr>
            </a:p>
          </p:txBody>
        </p:sp>
        <p:sp>
          <p:nvSpPr>
            <p:cNvPr id="2141" name="Text Box 9"/>
            <p:cNvSpPr txBox="1">
              <a:spLocks noChangeArrowheads="1"/>
            </p:cNvSpPr>
            <p:nvPr/>
          </p:nvSpPr>
          <p:spPr bwMode="auto">
            <a:xfrm>
              <a:off x="4853" y="795"/>
              <a:ext cx="498" cy="194"/>
            </a:xfrm>
            <a:prstGeom prst="rect">
              <a:avLst/>
            </a:prstGeom>
            <a:noFill/>
            <a:ln w="9525">
              <a:noFill/>
              <a:miter lim="800000"/>
              <a:headEnd/>
              <a:tailEnd/>
            </a:ln>
          </p:spPr>
          <p:txBody>
            <a:bodyPr wrap="none">
              <a:spAutoFit/>
            </a:bodyPr>
            <a:lstStyle/>
            <a:p>
              <a:pPr eaLnBrk="0" hangingPunct="0"/>
              <a:r>
                <a:rPr lang="it-IT" sz="1400" dirty="0" smtClean="0">
                  <a:solidFill>
                    <a:srgbClr val="FFFFFF"/>
                  </a:solidFill>
                  <a:latin typeface="Book Antiqua"/>
                  <a:ea typeface="ＭＳ Ｐゴシック" charset="-128"/>
                </a:rPr>
                <a:t> </a:t>
              </a:r>
              <a:r>
                <a:rPr lang="en-US" sz="1400" dirty="0" smtClean="0">
                  <a:solidFill>
                    <a:srgbClr val="FFFFFF"/>
                  </a:solidFill>
                  <a:latin typeface="Book Antiqua"/>
                  <a:ea typeface="ＭＳ Ｐゴシック" charset="-128"/>
                </a:rPr>
                <a:t>boson</a:t>
              </a:r>
              <a:r>
                <a:rPr lang="it-IT" sz="1400" dirty="0" smtClean="0">
                  <a:solidFill>
                    <a:srgbClr val="FFFFFF"/>
                  </a:solidFill>
                  <a:latin typeface="Book Antiqua"/>
                  <a:ea typeface="ＭＳ Ｐゴシック" charset="-128"/>
                </a:rPr>
                <a:t>e</a:t>
              </a:r>
              <a:endParaRPr lang="en-US" sz="2000" dirty="0" smtClean="0">
                <a:solidFill>
                  <a:srgbClr val="FFFFFF"/>
                </a:solidFill>
                <a:latin typeface="Book Antiqua"/>
                <a:ea typeface="ＭＳ Ｐゴシック" charset="-128"/>
              </a:endParaRPr>
            </a:p>
          </p:txBody>
        </p:sp>
        <p:sp>
          <p:nvSpPr>
            <p:cNvPr id="2142" name="Rectangle 10"/>
            <p:cNvSpPr>
              <a:spLocks noChangeArrowheads="1"/>
            </p:cNvSpPr>
            <p:nvPr/>
          </p:nvSpPr>
          <p:spPr bwMode="auto">
            <a:xfrm>
              <a:off x="4886" y="56"/>
              <a:ext cx="480" cy="442"/>
            </a:xfrm>
            <a:prstGeom prst="rect">
              <a:avLst/>
            </a:prstGeom>
            <a:gradFill rotWithShape="0">
              <a:gsLst>
                <a:gs pos="0">
                  <a:srgbClr val="FF3300"/>
                </a:gs>
                <a:gs pos="100000">
                  <a:srgbClr val="761800"/>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FF3300"/>
              </a:extrusionClr>
            </a:sp3d>
          </p:spPr>
          <p:txBody>
            <a:bodyPr wrap="none" anchor="ctr">
              <a:flatTx/>
            </a:bodyPr>
            <a:lstStyle/>
            <a:p>
              <a:endParaRPr lang="it-IT" smtClean="0">
                <a:solidFill>
                  <a:srgbClr val="FFFFFF"/>
                </a:solidFill>
                <a:latin typeface="Arial" pitchFamily="34" charset="0"/>
                <a:ea typeface="ＭＳ Ｐゴシック" charset="-128"/>
              </a:endParaRPr>
            </a:p>
          </p:txBody>
        </p:sp>
        <p:sp>
          <p:nvSpPr>
            <p:cNvPr id="2143" name="Text Box 11"/>
            <p:cNvSpPr txBox="1">
              <a:spLocks noChangeArrowheads="1"/>
            </p:cNvSpPr>
            <p:nvPr/>
          </p:nvSpPr>
          <p:spPr bwMode="auto">
            <a:xfrm>
              <a:off x="4916" y="0"/>
              <a:ext cx="384" cy="442"/>
            </a:xfrm>
            <a:prstGeom prst="rect">
              <a:avLst/>
            </a:prstGeom>
            <a:noFill/>
            <a:ln w="9525">
              <a:noFill/>
              <a:miter lim="800000"/>
              <a:headEnd/>
              <a:tailEnd/>
            </a:ln>
          </p:spPr>
          <p:txBody>
            <a:bodyPr>
              <a:spAutoFit/>
            </a:bodyPr>
            <a:lstStyle/>
            <a:p>
              <a:pPr eaLnBrk="0" hangingPunct="0">
                <a:spcBef>
                  <a:spcPct val="50000"/>
                </a:spcBef>
              </a:pPr>
              <a:r>
                <a:rPr lang="en-US" sz="4000" smtClean="0">
                  <a:solidFill>
                    <a:srgbClr val="FFFFFF"/>
                  </a:solidFill>
                  <a:latin typeface="Book Antiqua"/>
                  <a:ea typeface="ＭＳ Ｐゴシック" charset="-128"/>
                </a:rPr>
                <a:t>W</a:t>
              </a:r>
              <a:endParaRPr lang="en-US" smtClean="0">
                <a:solidFill>
                  <a:srgbClr val="FFFFFF"/>
                </a:solidFill>
                <a:latin typeface="Book Antiqua"/>
                <a:ea typeface="ＭＳ Ｐゴシック" charset="-128"/>
              </a:endParaRPr>
            </a:p>
          </p:txBody>
        </p:sp>
        <p:sp>
          <p:nvSpPr>
            <p:cNvPr id="2144" name="Text Box 12"/>
            <p:cNvSpPr txBox="1">
              <a:spLocks noChangeArrowheads="1"/>
            </p:cNvSpPr>
            <p:nvPr/>
          </p:nvSpPr>
          <p:spPr bwMode="auto">
            <a:xfrm>
              <a:off x="4848" y="338"/>
              <a:ext cx="498" cy="194"/>
            </a:xfrm>
            <a:prstGeom prst="rect">
              <a:avLst/>
            </a:prstGeom>
            <a:noFill/>
            <a:ln w="9525">
              <a:noFill/>
              <a:miter lim="800000"/>
              <a:headEnd/>
              <a:tailEnd/>
            </a:ln>
          </p:spPr>
          <p:txBody>
            <a:bodyPr wrap="none">
              <a:spAutoFit/>
            </a:bodyPr>
            <a:lstStyle/>
            <a:p>
              <a:pPr eaLnBrk="0" hangingPunct="0"/>
              <a:r>
                <a:rPr lang="en-US" sz="1400" dirty="0" smtClean="0">
                  <a:solidFill>
                    <a:srgbClr val="FFFFFF"/>
                  </a:solidFill>
                  <a:latin typeface="Book Antiqua"/>
                  <a:ea typeface="ＭＳ Ｐゴシック" charset="-128"/>
                </a:rPr>
                <a:t> boson</a:t>
              </a:r>
              <a:r>
                <a:rPr lang="it-IT" sz="1400" dirty="0" smtClean="0">
                  <a:solidFill>
                    <a:srgbClr val="FFFFFF"/>
                  </a:solidFill>
                  <a:latin typeface="Book Antiqua"/>
                  <a:ea typeface="ＭＳ Ｐゴシック" charset="-128"/>
                </a:rPr>
                <a:t>e</a:t>
              </a:r>
              <a:endParaRPr lang="en-US" sz="2000" dirty="0" smtClean="0">
                <a:solidFill>
                  <a:srgbClr val="FFFFFF"/>
                </a:solidFill>
                <a:latin typeface="Book Antiqua"/>
                <a:ea typeface="ＭＳ Ｐゴシック" charset="-128"/>
              </a:endParaRPr>
            </a:p>
          </p:txBody>
        </p:sp>
      </p:grpSp>
      <p:grpSp>
        <p:nvGrpSpPr>
          <p:cNvPr id="7" name="Group 13"/>
          <p:cNvGrpSpPr>
            <a:grpSpLocks/>
          </p:cNvGrpSpPr>
          <p:nvPr/>
        </p:nvGrpSpPr>
        <p:grpSpPr bwMode="auto">
          <a:xfrm>
            <a:off x="3657603" y="2292350"/>
            <a:ext cx="779463" cy="976313"/>
            <a:chOff x="3072" y="1527"/>
            <a:chExt cx="491" cy="615"/>
          </a:xfrm>
        </p:grpSpPr>
        <p:sp>
          <p:nvSpPr>
            <p:cNvPr id="76814" name="Rectangle 14"/>
            <p:cNvSpPr>
              <a:spLocks noChangeArrowheads="1"/>
            </p:cNvSpPr>
            <p:nvPr/>
          </p:nvSpPr>
          <p:spPr bwMode="auto">
            <a:xfrm>
              <a:off x="3072" y="1689"/>
              <a:ext cx="480" cy="442"/>
            </a:xfrm>
            <a:prstGeom prst="rect">
              <a:avLst/>
            </a:prstGeom>
            <a:gradFill rotWithShape="0">
              <a:gsLst>
                <a:gs pos="0">
                  <a:schemeClr val="tx2"/>
                </a:gs>
                <a:gs pos="100000">
                  <a:schemeClr val="tx2">
                    <a:gamma/>
                    <a:shade val="46275"/>
                    <a:invGamma/>
                  </a:schemeClr>
                </a:gs>
              </a:gsLst>
              <a:lin ang="5400000" scaled="1"/>
            </a:gra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tx2"/>
              </a:extrusionClr>
            </a:sp3d>
          </p:spPr>
          <p:txBody>
            <a:bodyPr wrap="none" anchor="ctr">
              <a:flatTx/>
            </a:bodyPr>
            <a:lstStyle/>
            <a:p>
              <a:pPr>
                <a:defRPr/>
              </a:pPr>
              <a:endParaRPr lang="en-US">
                <a:solidFill>
                  <a:srgbClr val="FFFFFF"/>
                </a:solidFill>
                <a:latin typeface="Arial" charset="0"/>
                <a:ea typeface="ＭＳ Ｐゴシック" charset="0"/>
              </a:endParaRPr>
            </a:p>
          </p:txBody>
        </p:sp>
        <p:sp>
          <p:nvSpPr>
            <p:cNvPr id="2137" name="Text Box 15"/>
            <p:cNvSpPr txBox="1">
              <a:spLocks noChangeArrowheads="1"/>
            </p:cNvSpPr>
            <p:nvPr/>
          </p:nvSpPr>
          <p:spPr bwMode="auto">
            <a:xfrm>
              <a:off x="3168" y="1527"/>
              <a:ext cx="384" cy="480"/>
            </a:xfrm>
            <a:prstGeom prst="rect">
              <a:avLst/>
            </a:prstGeom>
            <a:noFill/>
            <a:ln w="9525">
              <a:noFill/>
              <a:miter lim="800000"/>
              <a:headEnd/>
              <a:tailEnd/>
            </a:ln>
          </p:spPr>
          <p:txBody>
            <a:bodyPr>
              <a:spAutoFit/>
            </a:bodyPr>
            <a:lstStyle/>
            <a:p>
              <a:pPr eaLnBrk="0" hangingPunct="0">
                <a:spcBef>
                  <a:spcPct val="50000"/>
                </a:spcBef>
              </a:pPr>
              <a:r>
                <a:rPr lang="en-US" sz="4400" smtClean="0">
                  <a:solidFill>
                    <a:srgbClr val="FFFFFF"/>
                  </a:solidFill>
                  <a:latin typeface="Symbol" pitchFamily="18" charset="2"/>
                  <a:ea typeface="ＭＳ Ｐゴシック" charset="-128"/>
                </a:rPr>
                <a:t>g</a:t>
              </a:r>
              <a:endParaRPr lang="en-US" sz="2000" smtClean="0">
                <a:solidFill>
                  <a:srgbClr val="FFFFFF"/>
                </a:solidFill>
                <a:latin typeface="Book Antiqua"/>
                <a:ea typeface="ＭＳ Ｐゴシック" charset="-128"/>
              </a:endParaRPr>
            </a:p>
          </p:txBody>
        </p:sp>
        <p:sp>
          <p:nvSpPr>
            <p:cNvPr id="2138" name="Text Box 16"/>
            <p:cNvSpPr txBox="1">
              <a:spLocks noChangeArrowheads="1"/>
            </p:cNvSpPr>
            <p:nvPr/>
          </p:nvSpPr>
          <p:spPr bwMode="auto">
            <a:xfrm>
              <a:off x="3082" y="1929"/>
              <a:ext cx="481" cy="213"/>
            </a:xfrm>
            <a:prstGeom prst="rect">
              <a:avLst/>
            </a:prstGeom>
            <a:noFill/>
            <a:ln w="9525">
              <a:noFill/>
              <a:miter lim="800000"/>
              <a:headEnd/>
              <a:tailEnd/>
            </a:ln>
          </p:spPr>
          <p:txBody>
            <a:bodyPr wrap="none">
              <a:spAutoFit/>
            </a:bodyPr>
            <a:lstStyle/>
            <a:p>
              <a:pPr eaLnBrk="0" hangingPunct="0"/>
              <a:r>
                <a:rPr lang="it-IT" sz="1600" dirty="0" smtClean="0">
                  <a:solidFill>
                    <a:srgbClr val="FFFFFF"/>
                  </a:solidFill>
                  <a:latin typeface="Book Antiqua"/>
                  <a:ea typeface="ＭＳ Ｐゴシック" charset="-128"/>
                </a:rPr>
                <a:t>f</a:t>
              </a:r>
              <a:r>
                <a:rPr lang="en-US" sz="1600" dirty="0" err="1" smtClean="0">
                  <a:solidFill>
                    <a:srgbClr val="FFFFFF"/>
                  </a:solidFill>
                  <a:latin typeface="Book Antiqua"/>
                  <a:ea typeface="ＭＳ Ｐゴシック" charset="-128"/>
                </a:rPr>
                <a:t>oton</a:t>
              </a:r>
              <a:r>
                <a:rPr lang="it-IT" sz="1600" dirty="0" smtClean="0">
                  <a:solidFill>
                    <a:srgbClr val="FFFFFF"/>
                  </a:solidFill>
                  <a:latin typeface="Book Antiqua"/>
                  <a:ea typeface="ＭＳ Ｐゴシック" charset="-128"/>
                </a:rPr>
                <a:t>e</a:t>
              </a:r>
              <a:endParaRPr lang="en-US" sz="2000" dirty="0" smtClean="0">
                <a:solidFill>
                  <a:srgbClr val="FFFFFF"/>
                </a:solidFill>
                <a:latin typeface="Book Antiqua"/>
                <a:ea typeface="ＭＳ Ｐゴシック" charset="-128"/>
              </a:endParaRPr>
            </a:p>
          </p:txBody>
        </p:sp>
      </p:grpSp>
      <p:grpSp>
        <p:nvGrpSpPr>
          <p:cNvPr id="8" name="Group 17"/>
          <p:cNvGrpSpPr>
            <a:grpSpLocks/>
          </p:cNvGrpSpPr>
          <p:nvPr/>
        </p:nvGrpSpPr>
        <p:grpSpPr bwMode="auto">
          <a:xfrm>
            <a:off x="3657597" y="1544638"/>
            <a:ext cx="844550" cy="946150"/>
            <a:chOff x="3072" y="1056"/>
            <a:chExt cx="532" cy="596"/>
          </a:xfrm>
        </p:grpSpPr>
        <p:sp>
          <p:nvSpPr>
            <p:cNvPr id="76818" name="Rectangle 18"/>
            <p:cNvSpPr>
              <a:spLocks noChangeArrowheads="1"/>
            </p:cNvSpPr>
            <p:nvPr/>
          </p:nvSpPr>
          <p:spPr bwMode="auto">
            <a:xfrm>
              <a:off x="3072" y="1211"/>
              <a:ext cx="480" cy="441"/>
            </a:xfrm>
            <a:prstGeom prst="rect">
              <a:avLst/>
            </a:prstGeom>
            <a:gradFill rotWithShape="0">
              <a:gsLst>
                <a:gs pos="0">
                  <a:schemeClr val="accent1"/>
                </a:gs>
                <a:gs pos="100000">
                  <a:schemeClr val="accent1">
                    <a:gamma/>
                    <a:shade val="46275"/>
                    <a:invGamma/>
                  </a:schemeClr>
                </a:gs>
              </a:gsLst>
              <a:lin ang="5400000" scaled="1"/>
            </a:gra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sp3d>
          </p:spPr>
          <p:txBody>
            <a:bodyPr wrap="none" anchor="ctr">
              <a:flatTx/>
            </a:bodyPr>
            <a:lstStyle/>
            <a:p>
              <a:pPr>
                <a:defRPr/>
              </a:pPr>
              <a:endParaRPr lang="en-US">
                <a:solidFill>
                  <a:srgbClr val="FFFFFF"/>
                </a:solidFill>
                <a:latin typeface="Arial" charset="0"/>
                <a:ea typeface="ＭＳ Ｐゴシック" charset="0"/>
              </a:endParaRPr>
            </a:p>
          </p:txBody>
        </p:sp>
        <p:sp>
          <p:nvSpPr>
            <p:cNvPr id="2134" name="Text Box 19"/>
            <p:cNvSpPr txBox="1">
              <a:spLocks noChangeArrowheads="1"/>
            </p:cNvSpPr>
            <p:nvPr/>
          </p:nvSpPr>
          <p:spPr bwMode="auto">
            <a:xfrm>
              <a:off x="3130" y="1056"/>
              <a:ext cx="384" cy="480"/>
            </a:xfrm>
            <a:prstGeom prst="rect">
              <a:avLst/>
            </a:prstGeom>
            <a:noFill/>
            <a:ln w="9525">
              <a:noFill/>
              <a:miter lim="800000"/>
              <a:headEnd/>
              <a:tailEnd/>
            </a:ln>
          </p:spPr>
          <p:txBody>
            <a:bodyPr>
              <a:spAutoFit/>
            </a:bodyPr>
            <a:lstStyle/>
            <a:p>
              <a:pPr eaLnBrk="0" hangingPunct="0">
                <a:spcBef>
                  <a:spcPct val="50000"/>
                </a:spcBef>
              </a:pPr>
              <a:r>
                <a:rPr lang="en-US" sz="4400" smtClean="0">
                  <a:solidFill>
                    <a:srgbClr val="FFFFFF"/>
                  </a:solidFill>
                  <a:latin typeface="Book Antiqua"/>
                  <a:ea typeface="ＭＳ Ｐゴシック" charset="-128"/>
                </a:rPr>
                <a:t>g</a:t>
              </a:r>
              <a:endParaRPr lang="en-US" smtClean="0">
                <a:solidFill>
                  <a:srgbClr val="FFFFFF"/>
                </a:solidFill>
                <a:latin typeface="Book Antiqua"/>
                <a:ea typeface="ＭＳ Ｐゴシック" charset="-128"/>
              </a:endParaRPr>
            </a:p>
          </p:txBody>
        </p:sp>
        <p:sp>
          <p:nvSpPr>
            <p:cNvPr id="2135" name="Text Box 20"/>
            <p:cNvSpPr txBox="1">
              <a:spLocks noChangeArrowheads="1"/>
            </p:cNvSpPr>
            <p:nvPr/>
          </p:nvSpPr>
          <p:spPr bwMode="auto">
            <a:xfrm>
              <a:off x="3093" y="1437"/>
              <a:ext cx="511" cy="213"/>
            </a:xfrm>
            <a:prstGeom prst="rect">
              <a:avLst/>
            </a:prstGeom>
            <a:noFill/>
            <a:ln w="9525">
              <a:noFill/>
              <a:miter lim="800000"/>
              <a:headEnd/>
              <a:tailEnd/>
            </a:ln>
          </p:spPr>
          <p:txBody>
            <a:bodyPr wrap="none">
              <a:spAutoFit/>
            </a:bodyPr>
            <a:lstStyle/>
            <a:p>
              <a:pPr eaLnBrk="0" hangingPunct="0"/>
              <a:r>
                <a:rPr lang="en-US" sz="1600" dirty="0" smtClean="0">
                  <a:solidFill>
                    <a:srgbClr val="FFFFFF"/>
                  </a:solidFill>
                  <a:latin typeface="Book Antiqua"/>
                  <a:ea typeface="ＭＳ Ｐゴシック" charset="-128"/>
                </a:rPr>
                <a:t>gluon</a:t>
              </a:r>
              <a:r>
                <a:rPr lang="it-IT" sz="1600" dirty="0" smtClean="0">
                  <a:solidFill>
                    <a:srgbClr val="FFFFFF"/>
                  </a:solidFill>
                  <a:latin typeface="Book Antiqua"/>
                  <a:ea typeface="ＭＳ Ｐゴシック" charset="-128"/>
                </a:rPr>
                <a:t>e</a:t>
              </a:r>
              <a:endParaRPr lang="en-US" sz="2000" dirty="0" smtClean="0">
                <a:solidFill>
                  <a:srgbClr val="FFFFFF"/>
                </a:solidFill>
                <a:latin typeface="Book Antiqua"/>
                <a:ea typeface="ＭＳ Ｐゴシック" charset="-128"/>
              </a:endParaRPr>
            </a:p>
          </p:txBody>
        </p:sp>
      </p:grpSp>
      <p:sp>
        <p:nvSpPr>
          <p:cNvPr id="76821" name="Text Box 21"/>
          <p:cNvSpPr txBox="1">
            <a:spLocks noChangeArrowheads="1"/>
          </p:cNvSpPr>
          <p:nvPr/>
        </p:nvSpPr>
        <p:spPr bwMode="auto">
          <a:xfrm rot="-5041">
            <a:off x="381000" y="4959779"/>
            <a:ext cx="3198813" cy="830993"/>
          </a:xfrm>
          <a:prstGeom prst="rect">
            <a:avLst/>
          </a:prstGeom>
          <a:solidFill>
            <a:srgbClr val="CCECFF"/>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CCECFF"/>
            </a:extrusionClr>
          </a:sp3d>
        </p:spPr>
        <p:txBody>
          <a:bodyPr lIns="91435" tIns="45718" rIns="91435" bIns="45718">
            <a:spAutoFit/>
            <a:flatTx/>
          </a:bodyPr>
          <a:lstStyle/>
          <a:p>
            <a:pPr algn="ctr" eaLnBrk="0" hangingPunct="0">
              <a:defRPr/>
            </a:pPr>
            <a:r>
              <a:rPr lang="en-US" dirty="0">
                <a:solidFill>
                  <a:srgbClr val="FFCC66"/>
                </a:solidFill>
                <a:effectLst>
                  <a:outerShdw blurRad="38100" dist="38100" dir="2700000" algn="tl">
                    <a:srgbClr val="000000"/>
                  </a:outerShdw>
                </a:effectLst>
                <a:latin typeface="Book Antiqua"/>
                <a:ea typeface="ＭＳ Ｐゴシック" charset="0"/>
              </a:rPr>
              <a:t>                                                 </a:t>
            </a:r>
            <a:r>
              <a:rPr lang="it-IT" dirty="0">
                <a:solidFill>
                  <a:srgbClr val="000066"/>
                </a:solidFill>
                <a:effectLst>
                  <a:outerShdw blurRad="38100" dist="38100" dir="2700000" algn="tl">
                    <a:srgbClr val="000000"/>
                  </a:outerShdw>
                </a:effectLst>
                <a:latin typeface="Book Antiqua"/>
                <a:ea typeface="ＭＳ Ｐゴシック" charset="0"/>
              </a:rPr>
              <a:t>Famiglie di materia</a:t>
            </a:r>
            <a:endParaRPr lang="en-US" sz="1800" dirty="0">
              <a:solidFill>
                <a:srgbClr val="000066"/>
              </a:solidFill>
              <a:latin typeface="Book Antiqua"/>
              <a:ea typeface="ＭＳ Ｐゴシック" charset="0"/>
            </a:endParaRPr>
          </a:p>
        </p:txBody>
      </p:sp>
      <p:grpSp>
        <p:nvGrpSpPr>
          <p:cNvPr id="9" name="Group 22"/>
          <p:cNvGrpSpPr>
            <a:grpSpLocks/>
          </p:cNvGrpSpPr>
          <p:nvPr/>
        </p:nvGrpSpPr>
        <p:grpSpPr bwMode="auto">
          <a:xfrm>
            <a:off x="2667000" y="1544638"/>
            <a:ext cx="900113" cy="3917950"/>
            <a:chOff x="2448" y="1056"/>
            <a:chExt cx="567" cy="2468"/>
          </a:xfrm>
        </p:grpSpPr>
        <p:grpSp>
          <p:nvGrpSpPr>
            <p:cNvPr id="10" name="Group 23"/>
            <p:cNvGrpSpPr>
              <a:grpSpLocks/>
            </p:cNvGrpSpPr>
            <p:nvPr/>
          </p:nvGrpSpPr>
          <p:grpSpPr bwMode="auto">
            <a:xfrm>
              <a:off x="2491" y="2483"/>
              <a:ext cx="480" cy="645"/>
              <a:chOff x="2496" y="2448"/>
              <a:chExt cx="480" cy="645"/>
            </a:xfrm>
          </p:grpSpPr>
          <p:sp>
            <p:nvSpPr>
              <p:cNvPr id="2130" name="Rectangle 24"/>
              <p:cNvSpPr>
                <a:spLocks noChangeArrowheads="1"/>
              </p:cNvSpPr>
              <p:nvPr/>
            </p:nvSpPr>
            <p:spPr bwMode="auto">
              <a:xfrm>
                <a:off x="2496" y="264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smtClean="0">
                  <a:solidFill>
                    <a:srgbClr val="FFFFFF"/>
                  </a:solidFill>
                  <a:latin typeface="Arial" pitchFamily="34" charset="0"/>
                  <a:ea typeface="ＭＳ Ｐゴシック" charset="-128"/>
                </a:endParaRPr>
              </a:p>
            </p:txBody>
          </p:sp>
          <p:sp>
            <p:nvSpPr>
              <p:cNvPr id="2131" name="Text Box 25"/>
              <p:cNvSpPr txBox="1">
                <a:spLocks noChangeArrowheads="1"/>
              </p:cNvSpPr>
              <p:nvPr/>
            </p:nvSpPr>
            <p:spPr bwMode="auto">
              <a:xfrm>
                <a:off x="2544" y="2448"/>
                <a:ext cx="384" cy="582"/>
              </a:xfrm>
              <a:prstGeom prst="rect">
                <a:avLst/>
              </a:prstGeom>
              <a:noFill/>
              <a:ln w="9525">
                <a:noFill/>
                <a:miter lim="800000"/>
                <a:headEnd/>
                <a:tailEnd/>
              </a:ln>
            </p:spPr>
            <p:txBody>
              <a:bodyPr>
                <a:spAutoFit/>
              </a:bodyPr>
              <a:lstStyle/>
              <a:p>
                <a:pPr eaLnBrk="0" hangingPunct="0">
                  <a:spcBef>
                    <a:spcPct val="50000"/>
                  </a:spcBef>
                </a:pPr>
                <a:r>
                  <a:rPr lang="en-US" sz="5400" smtClean="0">
                    <a:solidFill>
                      <a:srgbClr val="000000"/>
                    </a:solidFill>
                    <a:latin typeface="Symbol" pitchFamily="18" charset="2"/>
                    <a:ea typeface="ＭＳ Ｐゴシック" charset="-128"/>
                  </a:rPr>
                  <a:t>t</a:t>
                </a:r>
                <a:endParaRPr lang="en-US" smtClean="0">
                  <a:solidFill>
                    <a:srgbClr val="000000"/>
                  </a:solidFill>
                  <a:latin typeface="Book Antiqua"/>
                  <a:ea typeface="ＭＳ Ｐゴシック" charset="-128"/>
                </a:endParaRPr>
              </a:p>
            </p:txBody>
          </p:sp>
          <p:sp>
            <p:nvSpPr>
              <p:cNvPr id="2132" name="Text Box 26"/>
              <p:cNvSpPr txBox="1">
                <a:spLocks noChangeArrowheads="1"/>
              </p:cNvSpPr>
              <p:nvPr/>
            </p:nvSpPr>
            <p:spPr bwMode="auto">
              <a:xfrm>
                <a:off x="2496" y="2880"/>
                <a:ext cx="366" cy="213"/>
              </a:xfrm>
              <a:prstGeom prst="rect">
                <a:avLst/>
              </a:prstGeom>
              <a:noFill/>
              <a:ln w="9525">
                <a:noFill/>
                <a:miter lim="800000"/>
                <a:headEnd/>
                <a:tailEnd/>
              </a:ln>
            </p:spPr>
            <p:txBody>
              <a:bodyPr wrap="none">
                <a:spAutoFit/>
              </a:bodyPr>
              <a:lstStyle/>
              <a:p>
                <a:pPr eaLnBrk="0" hangingPunct="0"/>
                <a:r>
                  <a:rPr lang="it-IT" sz="1600" dirty="0" smtClean="0">
                    <a:solidFill>
                      <a:srgbClr val="000000"/>
                    </a:solidFill>
                    <a:latin typeface="Book Antiqua"/>
                    <a:ea typeface="ＭＳ Ｐゴシック" charset="-128"/>
                  </a:rPr>
                  <a:t>  </a:t>
                </a:r>
                <a:r>
                  <a:rPr lang="en-US" sz="1600" dirty="0" smtClean="0">
                    <a:solidFill>
                      <a:srgbClr val="000000"/>
                    </a:solidFill>
                    <a:latin typeface="Book Antiqua"/>
                    <a:ea typeface="ＭＳ Ｐゴシック" charset="-128"/>
                  </a:rPr>
                  <a:t>tau</a:t>
                </a:r>
                <a:endParaRPr lang="en-US" sz="2000" dirty="0" smtClean="0">
                  <a:solidFill>
                    <a:srgbClr val="000000"/>
                  </a:solidFill>
                  <a:latin typeface="Book Antiqua"/>
                  <a:ea typeface="ＭＳ Ｐゴシック" charset="-128"/>
                </a:endParaRPr>
              </a:p>
            </p:txBody>
          </p:sp>
        </p:grpSp>
        <p:grpSp>
          <p:nvGrpSpPr>
            <p:cNvPr id="11" name="Group 27"/>
            <p:cNvGrpSpPr>
              <a:grpSpLocks/>
            </p:cNvGrpSpPr>
            <p:nvPr/>
          </p:nvGrpSpPr>
          <p:grpSpPr bwMode="auto">
            <a:xfrm>
              <a:off x="2448" y="2032"/>
              <a:ext cx="560" cy="593"/>
              <a:chOff x="2448" y="2011"/>
              <a:chExt cx="560" cy="593"/>
            </a:xfrm>
          </p:grpSpPr>
          <p:sp>
            <p:nvSpPr>
              <p:cNvPr id="2126" name="Rectangle 28"/>
              <p:cNvSpPr>
                <a:spLocks noChangeArrowheads="1"/>
              </p:cNvSpPr>
              <p:nvPr/>
            </p:nvSpPr>
            <p:spPr bwMode="auto">
              <a:xfrm>
                <a:off x="2496" y="216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smtClean="0">
                  <a:solidFill>
                    <a:srgbClr val="FFFFFF"/>
                  </a:solidFill>
                  <a:latin typeface="Arial" pitchFamily="34" charset="0"/>
                  <a:ea typeface="ＭＳ Ｐゴシック" charset="-128"/>
                </a:endParaRPr>
              </a:p>
            </p:txBody>
          </p:sp>
          <p:sp>
            <p:nvSpPr>
              <p:cNvPr id="2127" name="Text Box 29"/>
              <p:cNvSpPr txBox="1">
                <a:spLocks noChangeArrowheads="1"/>
              </p:cNvSpPr>
              <p:nvPr/>
            </p:nvSpPr>
            <p:spPr bwMode="auto">
              <a:xfrm>
                <a:off x="2539" y="2011"/>
                <a:ext cx="384" cy="480"/>
              </a:xfrm>
              <a:prstGeom prst="rect">
                <a:avLst/>
              </a:prstGeom>
              <a:noFill/>
              <a:ln w="9525">
                <a:noFill/>
                <a:miter lim="800000"/>
                <a:headEnd/>
                <a:tailEnd/>
              </a:ln>
            </p:spPr>
            <p:txBody>
              <a:bodyPr>
                <a:spAutoFit/>
              </a:bodyPr>
              <a:lstStyle/>
              <a:p>
                <a:pPr eaLnBrk="0" hangingPunct="0">
                  <a:spcBef>
                    <a:spcPct val="50000"/>
                  </a:spcBef>
                </a:pPr>
                <a:r>
                  <a:rPr lang="en-US" sz="4400" smtClean="0">
                    <a:solidFill>
                      <a:srgbClr val="000000"/>
                    </a:solidFill>
                    <a:latin typeface="Symbol" pitchFamily="18" charset="2"/>
                    <a:ea typeface="ＭＳ Ｐゴシック" charset="-128"/>
                  </a:rPr>
                  <a:t>n</a:t>
                </a:r>
                <a:endParaRPr lang="en-US" smtClean="0">
                  <a:solidFill>
                    <a:srgbClr val="000000"/>
                  </a:solidFill>
                  <a:latin typeface="Symbol" pitchFamily="18" charset="2"/>
                  <a:ea typeface="ＭＳ Ｐゴシック" charset="-128"/>
                </a:endParaRPr>
              </a:p>
            </p:txBody>
          </p:sp>
          <p:sp>
            <p:nvSpPr>
              <p:cNvPr id="2128" name="Text Box 30"/>
              <p:cNvSpPr txBox="1">
                <a:spLocks noChangeArrowheads="1"/>
              </p:cNvSpPr>
              <p:nvPr/>
            </p:nvSpPr>
            <p:spPr bwMode="auto">
              <a:xfrm>
                <a:off x="2693" y="2236"/>
                <a:ext cx="210" cy="291"/>
              </a:xfrm>
              <a:prstGeom prst="rect">
                <a:avLst/>
              </a:prstGeom>
              <a:noFill/>
              <a:ln w="9525">
                <a:noFill/>
                <a:miter lim="800000"/>
                <a:headEnd/>
                <a:tailEnd/>
              </a:ln>
            </p:spPr>
            <p:txBody>
              <a:bodyPr wrap="none">
                <a:spAutoFit/>
              </a:bodyPr>
              <a:lstStyle/>
              <a:p>
                <a:pPr eaLnBrk="0" hangingPunct="0"/>
                <a:r>
                  <a:rPr lang="en-US" smtClean="0">
                    <a:solidFill>
                      <a:srgbClr val="000000"/>
                    </a:solidFill>
                    <a:latin typeface="Symbol" pitchFamily="18" charset="2"/>
                    <a:ea typeface="ＭＳ Ｐゴシック" charset="-128"/>
                  </a:rPr>
                  <a:t>t</a:t>
                </a:r>
              </a:p>
            </p:txBody>
          </p:sp>
          <p:sp>
            <p:nvSpPr>
              <p:cNvPr id="2129" name="Text Box 31"/>
              <p:cNvSpPr txBox="1">
                <a:spLocks noChangeArrowheads="1"/>
              </p:cNvSpPr>
              <p:nvPr/>
            </p:nvSpPr>
            <p:spPr bwMode="auto">
              <a:xfrm>
                <a:off x="2448" y="2430"/>
                <a:ext cx="560" cy="174"/>
              </a:xfrm>
              <a:prstGeom prst="rect">
                <a:avLst/>
              </a:prstGeom>
              <a:noFill/>
              <a:ln w="9525">
                <a:noFill/>
                <a:miter lim="800000"/>
                <a:headEnd/>
                <a:tailEnd/>
              </a:ln>
            </p:spPr>
            <p:txBody>
              <a:bodyPr wrap="none">
                <a:spAutoFit/>
              </a:bodyPr>
              <a:lstStyle/>
              <a:p>
                <a:pPr eaLnBrk="0" hangingPunct="0"/>
                <a:r>
                  <a:rPr lang="en-US" sz="1200" dirty="0" smtClean="0">
                    <a:solidFill>
                      <a:srgbClr val="000000"/>
                    </a:solidFill>
                    <a:latin typeface="Symbol" pitchFamily="18" charset="2"/>
                    <a:ea typeface="ＭＳ Ｐゴシック" charset="-128"/>
                  </a:rPr>
                  <a:t>t</a:t>
                </a:r>
                <a:r>
                  <a:rPr lang="en-US" sz="1200" dirty="0" smtClean="0">
                    <a:solidFill>
                      <a:srgbClr val="000000"/>
                    </a:solidFill>
                    <a:latin typeface="Book Antiqua"/>
                    <a:ea typeface="ＭＳ Ｐゴシック" charset="-128"/>
                  </a:rPr>
                  <a:t>-neutrino</a:t>
                </a:r>
                <a:endParaRPr lang="en-US" sz="1100" dirty="0" smtClean="0">
                  <a:solidFill>
                    <a:srgbClr val="000000"/>
                  </a:solidFill>
                  <a:latin typeface="Book Antiqua"/>
                  <a:ea typeface="ＭＳ Ｐゴシック" charset="-128"/>
                </a:endParaRPr>
              </a:p>
            </p:txBody>
          </p:sp>
        </p:grpSp>
        <p:grpSp>
          <p:nvGrpSpPr>
            <p:cNvPr id="12" name="Group 32"/>
            <p:cNvGrpSpPr>
              <a:grpSpLocks/>
            </p:cNvGrpSpPr>
            <p:nvPr/>
          </p:nvGrpSpPr>
          <p:grpSpPr bwMode="auto">
            <a:xfrm>
              <a:off x="2463" y="1584"/>
              <a:ext cx="528" cy="549"/>
              <a:chOff x="2463" y="1584"/>
              <a:chExt cx="528" cy="549"/>
            </a:xfrm>
          </p:grpSpPr>
          <p:sp>
            <p:nvSpPr>
              <p:cNvPr id="2123" name="Rectangle 33"/>
              <p:cNvSpPr>
                <a:spLocks noChangeArrowheads="1"/>
              </p:cNvSpPr>
              <p:nvPr/>
            </p:nvSpPr>
            <p:spPr bwMode="auto">
              <a:xfrm>
                <a:off x="2496" y="168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smtClean="0">
                  <a:solidFill>
                    <a:srgbClr val="FFFFFF"/>
                  </a:solidFill>
                  <a:latin typeface="Arial" pitchFamily="34" charset="0"/>
                  <a:ea typeface="ＭＳ Ｐゴシック" charset="-128"/>
                </a:endParaRPr>
              </a:p>
            </p:txBody>
          </p:sp>
          <p:sp>
            <p:nvSpPr>
              <p:cNvPr id="2124" name="Text Box 34"/>
              <p:cNvSpPr txBox="1">
                <a:spLocks noChangeArrowheads="1"/>
              </p:cNvSpPr>
              <p:nvPr/>
            </p:nvSpPr>
            <p:spPr bwMode="auto">
              <a:xfrm>
                <a:off x="2592" y="1584"/>
                <a:ext cx="384" cy="519"/>
              </a:xfrm>
              <a:prstGeom prst="rect">
                <a:avLst/>
              </a:prstGeom>
              <a:noFill/>
              <a:ln w="9525">
                <a:noFill/>
                <a:miter lim="800000"/>
                <a:headEnd/>
                <a:tailEnd/>
              </a:ln>
            </p:spPr>
            <p:txBody>
              <a:bodyPr>
                <a:spAutoFit/>
              </a:bodyPr>
              <a:lstStyle/>
              <a:p>
                <a:pPr eaLnBrk="0" hangingPunct="0">
                  <a:spcBef>
                    <a:spcPct val="50000"/>
                  </a:spcBef>
                </a:pPr>
                <a:r>
                  <a:rPr lang="en-US" sz="4800" smtClean="0">
                    <a:solidFill>
                      <a:srgbClr val="000000"/>
                    </a:solidFill>
                    <a:latin typeface="Book Antiqua"/>
                    <a:ea typeface="ＭＳ Ｐゴシック" charset="-128"/>
                  </a:rPr>
                  <a:t>b</a:t>
                </a:r>
                <a:endParaRPr lang="en-US" smtClean="0">
                  <a:solidFill>
                    <a:srgbClr val="000000"/>
                  </a:solidFill>
                  <a:latin typeface="Book Antiqua"/>
                  <a:ea typeface="ＭＳ Ｐゴシック" charset="-128"/>
                </a:endParaRPr>
              </a:p>
            </p:txBody>
          </p:sp>
          <p:sp>
            <p:nvSpPr>
              <p:cNvPr id="2125" name="Text Box 35"/>
              <p:cNvSpPr txBox="1">
                <a:spLocks noChangeArrowheads="1"/>
              </p:cNvSpPr>
              <p:nvPr/>
            </p:nvSpPr>
            <p:spPr bwMode="auto">
              <a:xfrm>
                <a:off x="2463" y="1920"/>
                <a:ext cx="528" cy="213"/>
              </a:xfrm>
              <a:prstGeom prst="rect">
                <a:avLst/>
              </a:prstGeom>
              <a:noFill/>
              <a:ln w="9525">
                <a:noFill/>
                <a:miter lim="800000"/>
                <a:headEnd/>
                <a:tailEnd/>
              </a:ln>
            </p:spPr>
            <p:txBody>
              <a:bodyPr wrap="none">
                <a:spAutoFit/>
              </a:bodyPr>
              <a:lstStyle/>
              <a:p>
                <a:pPr eaLnBrk="0" hangingPunct="0"/>
                <a:r>
                  <a:rPr lang="en-US" sz="1600" dirty="0" smtClean="0">
                    <a:solidFill>
                      <a:srgbClr val="000000"/>
                    </a:solidFill>
                    <a:latin typeface="Book Antiqua"/>
                    <a:ea typeface="ＭＳ Ｐゴシック" charset="-128"/>
                  </a:rPr>
                  <a:t>bottom</a:t>
                </a:r>
                <a:endParaRPr lang="en-US" sz="2000" dirty="0" smtClean="0">
                  <a:solidFill>
                    <a:srgbClr val="000000"/>
                  </a:solidFill>
                  <a:latin typeface="Book Antiqua"/>
                  <a:ea typeface="ＭＳ Ｐゴシック" charset="-128"/>
                </a:endParaRPr>
              </a:p>
            </p:txBody>
          </p:sp>
        </p:grpSp>
        <p:grpSp>
          <p:nvGrpSpPr>
            <p:cNvPr id="13" name="Group 36"/>
            <p:cNvGrpSpPr>
              <a:grpSpLocks/>
            </p:cNvGrpSpPr>
            <p:nvPr/>
          </p:nvGrpSpPr>
          <p:grpSpPr bwMode="auto">
            <a:xfrm>
              <a:off x="2496" y="1056"/>
              <a:ext cx="480" cy="597"/>
              <a:chOff x="2496" y="1056"/>
              <a:chExt cx="480" cy="597"/>
            </a:xfrm>
          </p:grpSpPr>
          <p:sp>
            <p:nvSpPr>
              <p:cNvPr id="2120" name="Rectangle 37"/>
              <p:cNvSpPr>
                <a:spLocks noChangeArrowheads="1"/>
              </p:cNvSpPr>
              <p:nvPr/>
            </p:nvSpPr>
            <p:spPr bwMode="auto">
              <a:xfrm>
                <a:off x="2496" y="120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smtClean="0">
                  <a:solidFill>
                    <a:srgbClr val="FFFFFF"/>
                  </a:solidFill>
                  <a:latin typeface="Arial" pitchFamily="34" charset="0"/>
                  <a:ea typeface="ＭＳ Ｐゴシック" charset="-128"/>
                </a:endParaRPr>
              </a:p>
            </p:txBody>
          </p:sp>
          <p:sp>
            <p:nvSpPr>
              <p:cNvPr id="2121" name="Text Box 38"/>
              <p:cNvSpPr txBox="1">
                <a:spLocks noChangeArrowheads="1"/>
              </p:cNvSpPr>
              <p:nvPr/>
            </p:nvSpPr>
            <p:spPr bwMode="auto">
              <a:xfrm>
                <a:off x="2592" y="1056"/>
                <a:ext cx="384" cy="582"/>
              </a:xfrm>
              <a:prstGeom prst="rect">
                <a:avLst/>
              </a:prstGeom>
              <a:noFill/>
              <a:ln w="9525">
                <a:noFill/>
                <a:miter lim="800000"/>
                <a:headEnd/>
                <a:tailEnd/>
              </a:ln>
            </p:spPr>
            <p:txBody>
              <a:bodyPr>
                <a:spAutoFit/>
              </a:bodyPr>
              <a:lstStyle/>
              <a:p>
                <a:pPr eaLnBrk="0" hangingPunct="0">
                  <a:spcBef>
                    <a:spcPct val="50000"/>
                  </a:spcBef>
                </a:pPr>
                <a:r>
                  <a:rPr lang="en-US" sz="5400" smtClean="0">
                    <a:solidFill>
                      <a:srgbClr val="000000"/>
                    </a:solidFill>
                    <a:latin typeface="Book Antiqua"/>
                    <a:ea typeface="ＭＳ Ｐゴシック" charset="-128"/>
                  </a:rPr>
                  <a:t>t</a:t>
                </a:r>
                <a:endParaRPr lang="en-US" smtClean="0">
                  <a:solidFill>
                    <a:srgbClr val="000000"/>
                  </a:solidFill>
                  <a:latin typeface="Book Antiqua"/>
                  <a:ea typeface="ＭＳ Ｐゴシック" charset="-128"/>
                </a:endParaRPr>
              </a:p>
            </p:txBody>
          </p:sp>
          <p:sp>
            <p:nvSpPr>
              <p:cNvPr id="2122" name="Text Box 39"/>
              <p:cNvSpPr txBox="1">
                <a:spLocks noChangeArrowheads="1"/>
              </p:cNvSpPr>
              <p:nvPr/>
            </p:nvSpPr>
            <p:spPr bwMode="auto">
              <a:xfrm>
                <a:off x="2496" y="1440"/>
                <a:ext cx="307" cy="213"/>
              </a:xfrm>
              <a:prstGeom prst="rect">
                <a:avLst/>
              </a:prstGeom>
              <a:noFill/>
              <a:ln w="9525">
                <a:noFill/>
                <a:miter lim="800000"/>
                <a:headEnd/>
                <a:tailEnd/>
              </a:ln>
            </p:spPr>
            <p:txBody>
              <a:bodyPr wrap="none">
                <a:spAutoFit/>
              </a:bodyPr>
              <a:lstStyle/>
              <a:p>
                <a:pPr eaLnBrk="0" hangingPunct="0"/>
                <a:r>
                  <a:rPr lang="en-US" sz="1600" dirty="0" smtClean="0">
                    <a:solidFill>
                      <a:srgbClr val="000000"/>
                    </a:solidFill>
                    <a:latin typeface="Book Antiqua"/>
                    <a:ea typeface="ＭＳ Ｐゴシック" charset="-128"/>
                  </a:rPr>
                  <a:t>top</a:t>
                </a:r>
                <a:endParaRPr lang="en-US" sz="2000" dirty="0" smtClean="0">
                  <a:solidFill>
                    <a:srgbClr val="000000"/>
                  </a:solidFill>
                  <a:latin typeface="Book Antiqua"/>
                  <a:ea typeface="ＭＳ Ｐゴシック" charset="-128"/>
                </a:endParaRPr>
              </a:p>
            </p:txBody>
          </p:sp>
        </p:grpSp>
        <p:sp>
          <p:nvSpPr>
            <p:cNvPr id="76840" name="Text Box 40"/>
            <p:cNvSpPr txBox="1">
              <a:spLocks noChangeArrowheads="1"/>
            </p:cNvSpPr>
            <p:nvPr/>
          </p:nvSpPr>
          <p:spPr bwMode="auto">
            <a:xfrm rot="21594959">
              <a:off x="2486" y="3233"/>
              <a:ext cx="529" cy="291"/>
            </a:xfrm>
            <a:prstGeom prst="rect">
              <a:avLst/>
            </a:prstGeom>
            <a:solidFill>
              <a:srgbClr val="9AB8CE"/>
            </a:solidFill>
            <a:ln w="9525">
              <a:noFill/>
              <a:miter lim="800000"/>
              <a:headEnd/>
              <a:tailEnd/>
            </a:ln>
            <a:effectLst/>
          </p:spPr>
          <p:txBody>
            <a:bodyPr>
              <a:spAutoFit/>
            </a:bodyPr>
            <a:lstStyle/>
            <a:p>
              <a:pPr algn="ctr" eaLnBrk="0" hangingPunct="0">
                <a:defRPr/>
              </a:pPr>
              <a:r>
                <a:rPr lang="en-US" dirty="0">
                  <a:solidFill>
                    <a:srgbClr val="000066"/>
                  </a:solidFill>
                  <a:effectLst>
                    <a:outerShdw blurRad="38100" dist="38100" dir="2700000" algn="tl">
                      <a:srgbClr val="000000"/>
                    </a:outerShdw>
                  </a:effectLst>
                  <a:latin typeface="Book Antiqua"/>
                  <a:ea typeface="ＭＳ Ｐゴシック" charset="0"/>
                </a:rPr>
                <a:t>III</a:t>
              </a:r>
              <a:r>
                <a:rPr lang="en-US" dirty="0">
                  <a:solidFill>
                    <a:srgbClr val="FFCC66"/>
                  </a:solidFill>
                  <a:effectLst>
                    <a:outerShdw blurRad="38100" dist="38100" dir="2700000" algn="tl">
                      <a:srgbClr val="000000"/>
                    </a:outerShdw>
                  </a:effectLst>
                  <a:latin typeface="Book Antiqua"/>
                  <a:ea typeface="ＭＳ Ｐゴシック" charset="0"/>
                </a:rPr>
                <a:t>  </a:t>
              </a:r>
              <a:endParaRPr lang="en-US" sz="1800" dirty="0">
                <a:solidFill>
                  <a:srgbClr val="FFFFFF"/>
                </a:solidFill>
                <a:latin typeface="Book Antiqua"/>
                <a:ea typeface="ＭＳ Ｐゴシック" charset="0"/>
              </a:endParaRPr>
            </a:p>
          </p:txBody>
        </p:sp>
      </p:grpSp>
      <p:grpSp>
        <p:nvGrpSpPr>
          <p:cNvPr id="14" name="Group 41"/>
          <p:cNvGrpSpPr>
            <a:grpSpLocks/>
          </p:cNvGrpSpPr>
          <p:nvPr/>
        </p:nvGrpSpPr>
        <p:grpSpPr bwMode="auto">
          <a:xfrm>
            <a:off x="1828800" y="1509713"/>
            <a:ext cx="979488" cy="3944938"/>
            <a:chOff x="1920" y="1034"/>
            <a:chExt cx="617" cy="2485"/>
          </a:xfrm>
        </p:grpSpPr>
        <p:grpSp>
          <p:nvGrpSpPr>
            <p:cNvPr id="15" name="Group 42"/>
            <p:cNvGrpSpPr>
              <a:grpSpLocks/>
            </p:cNvGrpSpPr>
            <p:nvPr/>
          </p:nvGrpSpPr>
          <p:grpSpPr bwMode="auto">
            <a:xfrm>
              <a:off x="1973" y="2511"/>
              <a:ext cx="564" cy="622"/>
              <a:chOff x="1968" y="2471"/>
              <a:chExt cx="564" cy="622"/>
            </a:xfrm>
          </p:grpSpPr>
          <p:sp>
            <p:nvSpPr>
              <p:cNvPr id="2112" name="Rectangle 43"/>
              <p:cNvSpPr>
                <a:spLocks noChangeArrowheads="1"/>
              </p:cNvSpPr>
              <p:nvPr/>
            </p:nvSpPr>
            <p:spPr bwMode="auto">
              <a:xfrm>
                <a:off x="1968" y="264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smtClean="0">
                  <a:solidFill>
                    <a:srgbClr val="FFFFFF"/>
                  </a:solidFill>
                  <a:latin typeface="Arial" pitchFamily="34" charset="0"/>
                  <a:ea typeface="ＭＳ Ｐゴシック" charset="-128"/>
                </a:endParaRPr>
              </a:p>
            </p:txBody>
          </p:sp>
          <p:sp>
            <p:nvSpPr>
              <p:cNvPr id="2113" name="Text Box 44"/>
              <p:cNvSpPr txBox="1">
                <a:spLocks noChangeArrowheads="1"/>
              </p:cNvSpPr>
              <p:nvPr/>
            </p:nvSpPr>
            <p:spPr bwMode="auto">
              <a:xfrm>
                <a:off x="2010" y="2471"/>
                <a:ext cx="384" cy="519"/>
              </a:xfrm>
              <a:prstGeom prst="rect">
                <a:avLst/>
              </a:prstGeom>
              <a:noFill/>
              <a:ln w="9525">
                <a:noFill/>
                <a:miter lim="800000"/>
                <a:headEnd/>
                <a:tailEnd/>
              </a:ln>
            </p:spPr>
            <p:txBody>
              <a:bodyPr>
                <a:spAutoFit/>
              </a:bodyPr>
              <a:lstStyle/>
              <a:p>
                <a:pPr eaLnBrk="0" hangingPunct="0">
                  <a:spcBef>
                    <a:spcPct val="50000"/>
                  </a:spcBef>
                </a:pPr>
                <a:r>
                  <a:rPr lang="en-US" sz="4800" smtClean="0">
                    <a:solidFill>
                      <a:srgbClr val="000000"/>
                    </a:solidFill>
                    <a:latin typeface="Symbol" pitchFamily="18" charset="2"/>
                    <a:ea typeface="ＭＳ Ｐゴシック" charset="-128"/>
                  </a:rPr>
                  <a:t>m</a:t>
                </a:r>
              </a:p>
            </p:txBody>
          </p:sp>
          <p:sp>
            <p:nvSpPr>
              <p:cNvPr id="2114" name="Text Box 45"/>
              <p:cNvSpPr txBox="1">
                <a:spLocks noChangeArrowheads="1"/>
              </p:cNvSpPr>
              <p:nvPr/>
            </p:nvSpPr>
            <p:spPr bwMode="auto">
              <a:xfrm>
                <a:off x="2016" y="2880"/>
                <a:ext cx="516" cy="213"/>
              </a:xfrm>
              <a:prstGeom prst="rect">
                <a:avLst/>
              </a:prstGeom>
              <a:noFill/>
              <a:ln w="9525">
                <a:noFill/>
                <a:miter lim="800000"/>
                <a:headEnd/>
                <a:tailEnd/>
              </a:ln>
            </p:spPr>
            <p:txBody>
              <a:bodyPr wrap="none">
                <a:spAutoFit/>
              </a:bodyPr>
              <a:lstStyle/>
              <a:p>
                <a:pPr eaLnBrk="0" hangingPunct="0"/>
                <a:r>
                  <a:rPr lang="en-US" sz="1600" dirty="0" err="1" smtClean="0">
                    <a:solidFill>
                      <a:srgbClr val="000000"/>
                    </a:solidFill>
                    <a:latin typeface="Book Antiqua"/>
                    <a:ea typeface="ＭＳ Ｐゴシック" charset="-128"/>
                  </a:rPr>
                  <a:t>muon</a:t>
                </a:r>
                <a:r>
                  <a:rPr lang="it-IT" sz="1600" dirty="0" smtClean="0">
                    <a:solidFill>
                      <a:srgbClr val="000000"/>
                    </a:solidFill>
                    <a:latin typeface="Book Antiqua"/>
                    <a:ea typeface="ＭＳ Ｐゴシック" charset="-128"/>
                  </a:rPr>
                  <a:t>e</a:t>
                </a:r>
                <a:endParaRPr lang="en-US" sz="2000" dirty="0" smtClean="0">
                  <a:solidFill>
                    <a:srgbClr val="000000"/>
                  </a:solidFill>
                  <a:latin typeface="Book Antiqua"/>
                  <a:ea typeface="ＭＳ Ｐゴシック" charset="-128"/>
                </a:endParaRPr>
              </a:p>
            </p:txBody>
          </p:sp>
        </p:grpSp>
        <p:grpSp>
          <p:nvGrpSpPr>
            <p:cNvPr id="16" name="Group 46"/>
            <p:cNvGrpSpPr>
              <a:grpSpLocks/>
            </p:cNvGrpSpPr>
            <p:nvPr/>
          </p:nvGrpSpPr>
          <p:grpSpPr bwMode="auto">
            <a:xfrm>
              <a:off x="1920" y="2031"/>
              <a:ext cx="573" cy="598"/>
              <a:chOff x="1920" y="2006"/>
              <a:chExt cx="573" cy="598"/>
            </a:xfrm>
          </p:grpSpPr>
          <p:sp>
            <p:nvSpPr>
              <p:cNvPr id="2108" name="Rectangle 47"/>
              <p:cNvSpPr>
                <a:spLocks noChangeArrowheads="1"/>
              </p:cNvSpPr>
              <p:nvPr/>
            </p:nvSpPr>
            <p:spPr bwMode="auto">
              <a:xfrm>
                <a:off x="1968" y="216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smtClean="0">
                  <a:solidFill>
                    <a:srgbClr val="FFFFFF"/>
                  </a:solidFill>
                  <a:latin typeface="Arial" pitchFamily="34" charset="0"/>
                  <a:ea typeface="ＭＳ Ｐゴシック" charset="-128"/>
                </a:endParaRPr>
              </a:p>
            </p:txBody>
          </p:sp>
          <p:sp>
            <p:nvSpPr>
              <p:cNvPr id="2109" name="Text Box 48"/>
              <p:cNvSpPr txBox="1">
                <a:spLocks noChangeArrowheads="1"/>
              </p:cNvSpPr>
              <p:nvPr/>
            </p:nvSpPr>
            <p:spPr bwMode="auto">
              <a:xfrm>
                <a:off x="2011" y="2006"/>
                <a:ext cx="384" cy="480"/>
              </a:xfrm>
              <a:prstGeom prst="rect">
                <a:avLst/>
              </a:prstGeom>
              <a:noFill/>
              <a:ln w="9525">
                <a:noFill/>
                <a:miter lim="800000"/>
                <a:headEnd/>
                <a:tailEnd/>
              </a:ln>
            </p:spPr>
            <p:txBody>
              <a:bodyPr>
                <a:spAutoFit/>
              </a:bodyPr>
              <a:lstStyle/>
              <a:p>
                <a:pPr eaLnBrk="0" hangingPunct="0">
                  <a:spcBef>
                    <a:spcPct val="50000"/>
                  </a:spcBef>
                </a:pPr>
                <a:r>
                  <a:rPr lang="en-US" sz="4400" smtClean="0">
                    <a:solidFill>
                      <a:srgbClr val="000000"/>
                    </a:solidFill>
                    <a:latin typeface="Symbol" pitchFamily="18" charset="2"/>
                    <a:ea typeface="ＭＳ Ｐゴシック" charset="-128"/>
                  </a:rPr>
                  <a:t>n</a:t>
                </a:r>
                <a:endParaRPr lang="en-US" smtClean="0">
                  <a:solidFill>
                    <a:srgbClr val="000000"/>
                  </a:solidFill>
                  <a:latin typeface="Symbol" pitchFamily="18" charset="2"/>
                  <a:ea typeface="ＭＳ Ｐゴシック" charset="-128"/>
                </a:endParaRPr>
              </a:p>
            </p:txBody>
          </p:sp>
          <p:sp>
            <p:nvSpPr>
              <p:cNvPr id="2110" name="Text Box 49"/>
              <p:cNvSpPr txBox="1">
                <a:spLocks noChangeArrowheads="1"/>
              </p:cNvSpPr>
              <p:nvPr/>
            </p:nvSpPr>
            <p:spPr bwMode="auto">
              <a:xfrm>
                <a:off x="2177" y="2256"/>
                <a:ext cx="209" cy="252"/>
              </a:xfrm>
              <a:prstGeom prst="rect">
                <a:avLst/>
              </a:prstGeom>
              <a:noFill/>
              <a:ln w="9525">
                <a:noFill/>
                <a:miter lim="800000"/>
                <a:headEnd/>
                <a:tailEnd/>
              </a:ln>
            </p:spPr>
            <p:txBody>
              <a:bodyPr wrap="none">
                <a:spAutoFit/>
              </a:bodyPr>
              <a:lstStyle/>
              <a:p>
                <a:pPr eaLnBrk="0" hangingPunct="0"/>
                <a:r>
                  <a:rPr lang="en-US" sz="2000" smtClean="0">
                    <a:solidFill>
                      <a:srgbClr val="000000"/>
                    </a:solidFill>
                    <a:latin typeface="Symbol" pitchFamily="18" charset="2"/>
                    <a:ea typeface="ＭＳ Ｐゴシック" charset="-128"/>
                  </a:rPr>
                  <a:t>m</a:t>
                </a:r>
                <a:endParaRPr lang="en-US" smtClean="0">
                  <a:solidFill>
                    <a:srgbClr val="000000"/>
                  </a:solidFill>
                  <a:latin typeface="Symbol" pitchFamily="18" charset="2"/>
                  <a:ea typeface="ＭＳ Ｐゴシック" charset="-128"/>
                </a:endParaRPr>
              </a:p>
            </p:txBody>
          </p:sp>
          <p:sp>
            <p:nvSpPr>
              <p:cNvPr id="2111" name="Text Box 50"/>
              <p:cNvSpPr txBox="1">
                <a:spLocks noChangeArrowheads="1"/>
              </p:cNvSpPr>
              <p:nvPr/>
            </p:nvSpPr>
            <p:spPr bwMode="auto">
              <a:xfrm>
                <a:off x="1920" y="2430"/>
                <a:ext cx="573" cy="174"/>
              </a:xfrm>
              <a:prstGeom prst="rect">
                <a:avLst/>
              </a:prstGeom>
              <a:noFill/>
              <a:ln w="9525">
                <a:noFill/>
                <a:miter lim="800000"/>
                <a:headEnd/>
                <a:tailEnd/>
              </a:ln>
            </p:spPr>
            <p:txBody>
              <a:bodyPr wrap="none">
                <a:spAutoFit/>
              </a:bodyPr>
              <a:lstStyle/>
              <a:p>
                <a:pPr eaLnBrk="0" hangingPunct="0"/>
                <a:r>
                  <a:rPr lang="en-US" sz="1200" dirty="0" smtClean="0">
                    <a:solidFill>
                      <a:srgbClr val="000000"/>
                    </a:solidFill>
                    <a:latin typeface="Symbol" pitchFamily="18" charset="2"/>
                    <a:ea typeface="ＭＳ Ｐゴシック" charset="-128"/>
                  </a:rPr>
                  <a:t>m</a:t>
                </a:r>
                <a:r>
                  <a:rPr lang="en-US" sz="1200" dirty="0" smtClean="0">
                    <a:solidFill>
                      <a:srgbClr val="000000"/>
                    </a:solidFill>
                    <a:latin typeface="Book Antiqua"/>
                    <a:ea typeface="ＭＳ Ｐゴシック" charset="-128"/>
                  </a:rPr>
                  <a:t>-neutrino</a:t>
                </a:r>
                <a:endParaRPr lang="en-US" sz="1100" dirty="0" smtClean="0">
                  <a:solidFill>
                    <a:srgbClr val="000000"/>
                  </a:solidFill>
                  <a:latin typeface="Book Antiqua"/>
                  <a:ea typeface="ＭＳ Ｐゴシック" charset="-128"/>
                </a:endParaRPr>
              </a:p>
            </p:txBody>
          </p:sp>
        </p:grpSp>
        <p:grpSp>
          <p:nvGrpSpPr>
            <p:cNvPr id="17" name="Group 51"/>
            <p:cNvGrpSpPr>
              <a:grpSpLocks/>
            </p:cNvGrpSpPr>
            <p:nvPr/>
          </p:nvGrpSpPr>
          <p:grpSpPr bwMode="auto">
            <a:xfrm>
              <a:off x="1948" y="1510"/>
              <a:ext cx="538" cy="630"/>
              <a:chOff x="1948" y="1510"/>
              <a:chExt cx="538" cy="630"/>
            </a:xfrm>
          </p:grpSpPr>
          <p:sp>
            <p:nvSpPr>
              <p:cNvPr id="2105" name="Rectangle 52"/>
              <p:cNvSpPr>
                <a:spLocks noChangeArrowheads="1"/>
              </p:cNvSpPr>
              <p:nvPr/>
            </p:nvSpPr>
            <p:spPr bwMode="auto">
              <a:xfrm>
                <a:off x="1968" y="168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smtClean="0">
                  <a:solidFill>
                    <a:srgbClr val="FFFFFF"/>
                  </a:solidFill>
                  <a:latin typeface="Arial" pitchFamily="34" charset="0"/>
                  <a:ea typeface="ＭＳ Ｐゴシック" charset="-128"/>
                </a:endParaRPr>
              </a:p>
            </p:txBody>
          </p:sp>
          <p:sp>
            <p:nvSpPr>
              <p:cNvPr id="2106" name="Text Box 53"/>
              <p:cNvSpPr txBox="1">
                <a:spLocks noChangeArrowheads="1"/>
              </p:cNvSpPr>
              <p:nvPr/>
            </p:nvSpPr>
            <p:spPr bwMode="auto">
              <a:xfrm>
                <a:off x="2064" y="1510"/>
                <a:ext cx="384" cy="582"/>
              </a:xfrm>
              <a:prstGeom prst="rect">
                <a:avLst/>
              </a:prstGeom>
              <a:noFill/>
              <a:ln w="9525">
                <a:noFill/>
                <a:miter lim="800000"/>
                <a:headEnd/>
                <a:tailEnd/>
              </a:ln>
            </p:spPr>
            <p:txBody>
              <a:bodyPr>
                <a:spAutoFit/>
              </a:bodyPr>
              <a:lstStyle/>
              <a:p>
                <a:pPr eaLnBrk="0" hangingPunct="0">
                  <a:spcBef>
                    <a:spcPct val="50000"/>
                  </a:spcBef>
                </a:pPr>
                <a:r>
                  <a:rPr lang="en-US" sz="5400" smtClean="0">
                    <a:solidFill>
                      <a:srgbClr val="000000"/>
                    </a:solidFill>
                    <a:latin typeface="Book Antiqua"/>
                    <a:ea typeface="ＭＳ Ｐゴシック" charset="-128"/>
                  </a:rPr>
                  <a:t>s</a:t>
                </a:r>
                <a:endParaRPr lang="en-US" smtClean="0">
                  <a:solidFill>
                    <a:srgbClr val="000000"/>
                  </a:solidFill>
                  <a:latin typeface="Book Antiqua"/>
                  <a:ea typeface="ＭＳ Ｐゴシック" charset="-128"/>
                </a:endParaRPr>
              </a:p>
            </p:txBody>
          </p:sp>
          <p:sp>
            <p:nvSpPr>
              <p:cNvPr id="2107" name="Text Box 54"/>
              <p:cNvSpPr txBox="1">
                <a:spLocks noChangeArrowheads="1"/>
              </p:cNvSpPr>
              <p:nvPr/>
            </p:nvSpPr>
            <p:spPr bwMode="auto">
              <a:xfrm>
                <a:off x="1948" y="1927"/>
                <a:ext cx="538" cy="213"/>
              </a:xfrm>
              <a:prstGeom prst="rect">
                <a:avLst/>
              </a:prstGeom>
              <a:noFill/>
              <a:ln w="9525">
                <a:noFill/>
                <a:miter lim="800000"/>
                <a:headEnd/>
                <a:tailEnd/>
              </a:ln>
            </p:spPr>
            <p:txBody>
              <a:bodyPr wrap="none">
                <a:spAutoFit/>
              </a:bodyPr>
              <a:lstStyle/>
              <a:p>
                <a:pPr eaLnBrk="0" hangingPunct="0"/>
                <a:r>
                  <a:rPr lang="en-US" sz="1600" dirty="0" smtClean="0">
                    <a:solidFill>
                      <a:srgbClr val="000000"/>
                    </a:solidFill>
                    <a:latin typeface="Book Antiqua"/>
                    <a:ea typeface="ＭＳ Ｐゴシック" charset="-128"/>
                  </a:rPr>
                  <a:t>strange</a:t>
                </a:r>
                <a:endParaRPr lang="en-US" sz="2000" dirty="0" smtClean="0">
                  <a:solidFill>
                    <a:srgbClr val="000000"/>
                  </a:solidFill>
                  <a:latin typeface="Book Antiqua"/>
                  <a:ea typeface="ＭＳ Ｐゴシック" charset="-128"/>
                </a:endParaRPr>
              </a:p>
            </p:txBody>
          </p:sp>
        </p:grpSp>
        <p:grpSp>
          <p:nvGrpSpPr>
            <p:cNvPr id="18" name="Group 55"/>
            <p:cNvGrpSpPr>
              <a:grpSpLocks/>
            </p:cNvGrpSpPr>
            <p:nvPr/>
          </p:nvGrpSpPr>
          <p:grpSpPr bwMode="auto">
            <a:xfrm>
              <a:off x="1968" y="1034"/>
              <a:ext cx="480" cy="619"/>
              <a:chOff x="1968" y="1034"/>
              <a:chExt cx="480" cy="619"/>
            </a:xfrm>
          </p:grpSpPr>
          <p:sp>
            <p:nvSpPr>
              <p:cNvPr id="2102" name="Rectangle 56"/>
              <p:cNvSpPr>
                <a:spLocks noChangeArrowheads="1"/>
              </p:cNvSpPr>
              <p:nvPr/>
            </p:nvSpPr>
            <p:spPr bwMode="auto">
              <a:xfrm>
                <a:off x="1968" y="120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smtClean="0">
                  <a:solidFill>
                    <a:srgbClr val="FFFFFF"/>
                  </a:solidFill>
                  <a:latin typeface="Arial" pitchFamily="34" charset="0"/>
                  <a:ea typeface="ＭＳ Ｐゴシック" charset="-128"/>
                </a:endParaRPr>
              </a:p>
            </p:txBody>
          </p:sp>
          <p:sp>
            <p:nvSpPr>
              <p:cNvPr id="2103" name="Text Box 57"/>
              <p:cNvSpPr txBox="1">
                <a:spLocks noChangeArrowheads="1"/>
              </p:cNvSpPr>
              <p:nvPr/>
            </p:nvSpPr>
            <p:spPr bwMode="auto">
              <a:xfrm>
                <a:off x="2016" y="1034"/>
                <a:ext cx="384" cy="582"/>
              </a:xfrm>
              <a:prstGeom prst="rect">
                <a:avLst/>
              </a:prstGeom>
              <a:noFill/>
              <a:ln w="9525">
                <a:noFill/>
                <a:miter lim="800000"/>
                <a:headEnd/>
                <a:tailEnd/>
              </a:ln>
            </p:spPr>
            <p:txBody>
              <a:bodyPr>
                <a:spAutoFit/>
              </a:bodyPr>
              <a:lstStyle/>
              <a:p>
                <a:pPr eaLnBrk="0" hangingPunct="0">
                  <a:spcBef>
                    <a:spcPct val="50000"/>
                  </a:spcBef>
                </a:pPr>
                <a:r>
                  <a:rPr lang="en-US" sz="5400" smtClean="0">
                    <a:solidFill>
                      <a:srgbClr val="000000"/>
                    </a:solidFill>
                    <a:latin typeface="Book Antiqua"/>
                    <a:ea typeface="ＭＳ Ｐゴシック" charset="-128"/>
                  </a:rPr>
                  <a:t>c</a:t>
                </a:r>
                <a:endParaRPr lang="en-US" smtClean="0">
                  <a:solidFill>
                    <a:srgbClr val="000000"/>
                  </a:solidFill>
                  <a:latin typeface="Book Antiqua"/>
                  <a:ea typeface="ＭＳ Ｐゴシック" charset="-128"/>
                </a:endParaRPr>
              </a:p>
            </p:txBody>
          </p:sp>
          <p:sp>
            <p:nvSpPr>
              <p:cNvPr id="2104" name="Text Box 58"/>
              <p:cNvSpPr txBox="1">
                <a:spLocks noChangeArrowheads="1"/>
              </p:cNvSpPr>
              <p:nvPr/>
            </p:nvSpPr>
            <p:spPr bwMode="auto">
              <a:xfrm>
                <a:off x="1968" y="1440"/>
                <a:ext cx="480" cy="213"/>
              </a:xfrm>
              <a:prstGeom prst="rect">
                <a:avLst/>
              </a:prstGeom>
              <a:noFill/>
              <a:ln w="9525">
                <a:noFill/>
                <a:miter lim="800000"/>
                <a:headEnd/>
                <a:tailEnd/>
              </a:ln>
            </p:spPr>
            <p:txBody>
              <a:bodyPr wrap="none">
                <a:spAutoFit/>
              </a:bodyPr>
              <a:lstStyle/>
              <a:p>
                <a:pPr eaLnBrk="0" hangingPunct="0"/>
                <a:r>
                  <a:rPr lang="en-US" sz="1600" dirty="0" smtClean="0">
                    <a:solidFill>
                      <a:srgbClr val="000000"/>
                    </a:solidFill>
                    <a:latin typeface="Book Antiqua"/>
                    <a:ea typeface="ＭＳ Ｐゴシック" charset="-128"/>
                  </a:rPr>
                  <a:t>charm</a:t>
                </a:r>
                <a:endParaRPr lang="en-US" sz="2000" dirty="0" smtClean="0">
                  <a:solidFill>
                    <a:srgbClr val="000000"/>
                  </a:solidFill>
                  <a:latin typeface="Book Antiqua"/>
                  <a:ea typeface="ＭＳ Ｐゴシック" charset="-128"/>
                </a:endParaRPr>
              </a:p>
            </p:txBody>
          </p:sp>
        </p:grpSp>
        <p:sp>
          <p:nvSpPr>
            <p:cNvPr id="76859" name="Text Box 59"/>
            <p:cNvSpPr txBox="1">
              <a:spLocks noChangeArrowheads="1"/>
            </p:cNvSpPr>
            <p:nvPr/>
          </p:nvSpPr>
          <p:spPr bwMode="auto">
            <a:xfrm rot="21594959">
              <a:off x="1941" y="3228"/>
              <a:ext cx="529" cy="291"/>
            </a:xfrm>
            <a:prstGeom prst="rect">
              <a:avLst/>
            </a:prstGeom>
            <a:solidFill>
              <a:srgbClr val="9AB8CE"/>
            </a:solidFill>
            <a:ln w="9525">
              <a:noFill/>
              <a:miter lim="800000"/>
              <a:headEnd/>
              <a:tailEnd/>
            </a:ln>
            <a:effectLst/>
          </p:spPr>
          <p:txBody>
            <a:bodyPr>
              <a:spAutoFit/>
            </a:bodyPr>
            <a:lstStyle/>
            <a:p>
              <a:pPr algn="ctr" eaLnBrk="0" hangingPunct="0">
                <a:defRPr/>
              </a:pPr>
              <a:r>
                <a:rPr lang="en-US" dirty="0">
                  <a:solidFill>
                    <a:srgbClr val="000066"/>
                  </a:solidFill>
                  <a:effectLst>
                    <a:outerShdw blurRad="38100" dist="38100" dir="2700000" algn="tl">
                      <a:srgbClr val="000000"/>
                    </a:outerShdw>
                  </a:effectLst>
                  <a:latin typeface="Book Antiqua"/>
                  <a:ea typeface="ＭＳ Ｐゴシック" charset="0"/>
                </a:rPr>
                <a:t>II</a:t>
              </a:r>
              <a:r>
                <a:rPr lang="en-US" dirty="0">
                  <a:solidFill>
                    <a:srgbClr val="FFCC66"/>
                  </a:solidFill>
                  <a:effectLst>
                    <a:outerShdw blurRad="38100" dist="38100" dir="2700000" algn="tl">
                      <a:srgbClr val="000000"/>
                    </a:outerShdw>
                  </a:effectLst>
                  <a:latin typeface="Book Antiqua"/>
                  <a:ea typeface="ＭＳ Ｐゴシック" charset="0"/>
                </a:rPr>
                <a:t>  </a:t>
              </a:r>
              <a:endParaRPr lang="en-US" sz="1800" dirty="0">
                <a:solidFill>
                  <a:srgbClr val="FFFFFF"/>
                </a:solidFill>
                <a:latin typeface="Book Antiqua"/>
                <a:ea typeface="ＭＳ Ｐゴシック" charset="0"/>
              </a:endParaRPr>
            </a:p>
          </p:txBody>
        </p:sp>
      </p:grpSp>
      <p:grpSp>
        <p:nvGrpSpPr>
          <p:cNvPr id="19" name="Group 60"/>
          <p:cNvGrpSpPr>
            <a:grpSpLocks/>
          </p:cNvGrpSpPr>
          <p:nvPr/>
        </p:nvGrpSpPr>
        <p:grpSpPr bwMode="auto">
          <a:xfrm>
            <a:off x="938213" y="1506538"/>
            <a:ext cx="985837" cy="3941763"/>
            <a:chOff x="1359" y="1032"/>
            <a:chExt cx="621" cy="2483"/>
          </a:xfrm>
        </p:grpSpPr>
        <p:sp>
          <p:nvSpPr>
            <p:cNvPr id="2083" name="Rectangle 61"/>
            <p:cNvSpPr>
              <a:spLocks noChangeArrowheads="1"/>
            </p:cNvSpPr>
            <p:nvPr/>
          </p:nvSpPr>
          <p:spPr bwMode="auto">
            <a:xfrm>
              <a:off x="1420" y="2682"/>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smtClean="0">
                <a:solidFill>
                  <a:srgbClr val="FFFFFF"/>
                </a:solidFill>
                <a:latin typeface="Arial" pitchFamily="34" charset="0"/>
                <a:ea typeface="ＭＳ Ｐゴシック" charset="-128"/>
              </a:endParaRPr>
            </a:p>
          </p:txBody>
        </p:sp>
        <p:sp>
          <p:nvSpPr>
            <p:cNvPr id="2084" name="Text Box 62"/>
            <p:cNvSpPr txBox="1">
              <a:spLocks noChangeArrowheads="1"/>
            </p:cNvSpPr>
            <p:nvPr/>
          </p:nvSpPr>
          <p:spPr bwMode="auto">
            <a:xfrm>
              <a:off x="1468" y="2492"/>
              <a:ext cx="384" cy="582"/>
            </a:xfrm>
            <a:prstGeom prst="rect">
              <a:avLst/>
            </a:prstGeom>
            <a:noFill/>
            <a:ln w="9525">
              <a:noFill/>
              <a:miter lim="800000"/>
              <a:headEnd/>
              <a:tailEnd/>
            </a:ln>
          </p:spPr>
          <p:txBody>
            <a:bodyPr>
              <a:spAutoFit/>
            </a:bodyPr>
            <a:lstStyle/>
            <a:p>
              <a:pPr eaLnBrk="0" hangingPunct="0">
                <a:spcBef>
                  <a:spcPct val="50000"/>
                </a:spcBef>
              </a:pPr>
              <a:r>
                <a:rPr lang="en-US" sz="5400" smtClean="0">
                  <a:solidFill>
                    <a:srgbClr val="000000"/>
                  </a:solidFill>
                  <a:latin typeface="Book Antiqua"/>
                  <a:ea typeface="ＭＳ Ｐゴシック" charset="-128"/>
                </a:rPr>
                <a:t>e</a:t>
              </a:r>
              <a:endParaRPr lang="en-US" smtClean="0">
                <a:solidFill>
                  <a:srgbClr val="000000"/>
                </a:solidFill>
                <a:latin typeface="Book Antiqua"/>
                <a:ea typeface="ＭＳ Ｐゴシック" charset="-128"/>
              </a:endParaRPr>
            </a:p>
          </p:txBody>
        </p:sp>
        <p:sp>
          <p:nvSpPr>
            <p:cNvPr id="2085" name="Text Box 63"/>
            <p:cNvSpPr txBox="1">
              <a:spLocks noChangeArrowheads="1"/>
            </p:cNvSpPr>
            <p:nvPr/>
          </p:nvSpPr>
          <p:spPr bwMode="auto">
            <a:xfrm>
              <a:off x="1359" y="2914"/>
              <a:ext cx="621" cy="213"/>
            </a:xfrm>
            <a:prstGeom prst="rect">
              <a:avLst/>
            </a:prstGeom>
            <a:noFill/>
            <a:ln w="9525">
              <a:noFill/>
              <a:miter lim="800000"/>
              <a:headEnd/>
              <a:tailEnd/>
            </a:ln>
          </p:spPr>
          <p:txBody>
            <a:bodyPr wrap="none">
              <a:spAutoFit/>
            </a:bodyPr>
            <a:lstStyle/>
            <a:p>
              <a:pPr eaLnBrk="0" hangingPunct="0"/>
              <a:r>
                <a:rPr lang="en-US" sz="1600" dirty="0" smtClean="0">
                  <a:solidFill>
                    <a:srgbClr val="000000"/>
                  </a:solidFill>
                  <a:latin typeface="Book Antiqua"/>
                  <a:ea typeface="ＭＳ Ｐゴシック" charset="-128"/>
                </a:rPr>
                <a:t>e</a:t>
              </a:r>
              <a:r>
                <a:rPr lang="it-IT" sz="1600" dirty="0" smtClean="0">
                  <a:solidFill>
                    <a:srgbClr val="000000"/>
                  </a:solidFill>
                  <a:latin typeface="Book Antiqua"/>
                  <a:ea typeface="ＭＳ Ｐゴシック" charset="-128"/>
                </a:rPr>
                <a:t>let</a:t>
              </a:r>
              <a:r>
                <a:rPr lang="en-US" sz="1600" dirty="0" err="1" smtClean="0">
                  <a:solidFill>
                    <a:srgbClr val="000000"/>
                  </a:solidFill>
                  <a:latin typeface="Book Antiqua"/>
                  <a:ea typeface="ＭＳ Ｐゴシック" charset="-128"/>
                </a:rPr>
                <a:t>tron</a:t>
              </a:r>
              <a:r>
                <a:rPr lang="it-IT" sz="1600" dirty="0" smtClean="0">
                  <a:solidFill>
                    <a:srgbClr val="000000"/>
                  </a:solidFill>
                  <a:latin typeface="Book Antiqua"/>
                  <a:ea typeface="ＭＳ Ｐゴシック" charset="-128"/>
                </a:rPr>
                <a:t>e</a:t>
              </a:r>
              <a:endParaRPr lang="en-US" sz="1600" dirty="0" smtClean="0">
                <a:solidFill>
                  <a:srgbClr val="000000"/>
                </a:solidFill>
                <a:latin typeface="Book Antiqua"/>
                <a:ea typeface="ＭＳ Ｐゴシック" charset="-128"/>
              </a:endParaRPr>
            </a:p>
          </p:txBody>
        </p:sp>
        <p:grpSp>
          <p:nvGrpSpPr>
            <p:cNvPr id="20" name="Group 64"/>
            <p:cNvGrpSpPr>
              <a:grpSpLocks/>
            </p:cNvGrpSpPr>
            <p:nvPr/>
          </p:nvGrpSpPr>
          <p:grpSpPr bwMode="auto">
            <a:xfrm>
              <a:off x="1382" y="2035"/>
              <a:ext cx="564" cy="600"/>
              <a:chOff x="1392" y="2009"/>
              <a:chExt cx="564" cy="600"/>
            </a:xfrm>
          </p:grpSpPr>
          <p:sp>
            <p:nvSpPr>
              <p:cNvPr id="2094" name="Rectangle 65"/>
              <p:cNvSpPr>
                <a:spLocks noChangeArrowheads="1"/>
              </p:cNvSpPr>
              <p:nvPr/>
            </p:nvSpPr>
            <p:spPr bwMode="auto">
              <a:xfrm>
                <a:off x="1440" y="2158"/>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smtClean="0">
                  <a:solidFill>
                    <a:srgbClr val="FFFFFF"/>
                  </a:solidFill>
                  <a:latin typeface="Arial" pitchFamily="34" charset="0"/>
                  <a:ea typeface="ＭＳ Ｐゴシック" charset="-128"/>
                </a:endParaRPr>
              </a:p>
            </p:txBody>
          </p:sp>
          <p:sp>
            <p:nvSpPr>
              <p:cNvPr id="2095" name="Text Box 66"/>
              <p:cNvSpPr txBox="1">
                <a:spLocks noChangeArrowheads="1"/>
              </p:cNvSpPr>
              <p:nvPr/>
            </p:nvSpPr>
            <p:spPr bwMode="auto">
              <a:xfrm>
                <a:off x="1483" y="2009"/>
                <a:ext cx="384" cy="480"/>
              </a:xfrm>
              <a:prstGeom prst="rect">
                <a:avLst/>
              </a:prstGeom>
              <a:noFill/>
              <a:ln w="9525">
                <a:noFill/>
                <a:miter lim="800000"/>
                <a:headEnd/>
                <a:tailEnd/>
              </a:ln>
            </p:spPr>
            <p:txBody>
              <a:bodyPr>
                <a:spAutoFit/>
              </a:bodyPr>
              <a:lstStyle/>
              <a:p>
                <a:pPr eaLnBrk="0" hangingPunct="0">
                  <a:spcBef>
                    <a:spcPct val="50000"/>
                  </a:spcBef>
                </a:pPr>
                <a:r>
                  <a:rPr lang="en-US" sz="4400" dirty="0" smtClean="0">
                    <a:solidFill>
                      <a:srgbClr val="000000"/>
                    </a:solidFill>
                    <a:latin typeface="Symbol" pitchFamily="18" charset="2"/>
                    <a:ea typeface="ＭＳ Ｐゴシック" charset="-128"/>
                  </a:rPr>
                  <a:t>n</a:t>
                </a:r>
                <a:r>
                  <a:rPr lang="en-US" sz="2800" baseline="-25000" dirty="0" smtClean="0">
                    <a:solidFill>
                      <a:srgbClr val="000000"/>
                    </a:solidFill>
                    <a:latin typeface="Book Antiqua"/>
                    <a:ea typeface="ＭＳ Ｐゴシック" charset="-128"/>
                  </a:rPr>
                  <a:t>e</a:t>
                </a:r>
                <a:endParaRPr lang="en-US" dirty="0" smtClean="0">
                  <a:solidFill>
                    <a:srgbClr val="000000"/>
                  </a:solidFill>
                  <a:latin typeface="Symbol" pitchFamily="18" charset="2"/>
                  <a:ea typeface="ＭＳ Ｐゴシック" charset="-128"/>
                </a:endParaRPr>
              </a:p>
            </p:txBody>
          </p:sp>
          <p:sp>
            <p:nvSpPr>
              <p:cNvPr id="2096" name="Text Box 67"/>
              <p:cNvSpPr txBox="1">
                <a:spLocks noChangeArrowheads="1"/>
              </p:cNvSpPr>
              <p:nvPr/>
            </p:nvSpPr>
            <p:spPr bwMode="auto">
              <a:xfrm>
                <a:off x="1392" y="2435"/>
                <a:ext cx="564" cy="174"/>
              </a:xfrm>
              <a:prstGeom prst="rect">
                <a:avLst/>
              </a:prstGeom>
              <a:noFill/>
              <a:ln w="9525">
                <a:noFill/>
                <a:miter lim="800000"/>
                <a:headEnd/>
                <a:tailEnd/>
              </a:ln>
            </p:spPr>
            <p:txBody>
              <a:bodyPr wrap="none">
                <a:spAutoFit/>
              </a:bodyPr>
              <a:lstStyle/>
              <a:p>
                <a:pPr eaLnBrk="0" hangingPunct="0"/>
                <a:r>
                  <a:rPr lang="en-US" sz="1200" dirty="0" smtClean="0">
                    <a:solidFill>
                      <a:srgbClr val="000000"/>
                    </a:solidFill>
                    <a:latin typeface="Book Antiqua"/>
                    <a:ea typeface="ＭＳ Ｐゴシック" charset="-128"/>
                  </a:rPr>
                  <a:t>e-neutrino</a:t>
                </a:r>
                <a:endParaRPr lang="en-US" sz="1100" dirty="0" smtClean="0">
                  <a:solidFill>
                    <a:srgbClr val="000000"/>
                  </a:solidFill>
                  <a:latin typeface="Book Antiqua"/>
                  <a:ea typeface="ＭＳ Ｐゴシック" charset="-128"/>
                </a:endParaRPr>
              </a:p>
            </p:txBody>
          </p:sp>
        </p:grpSp>
        <p:sp>
          <p:nvSpPr>
            <p:cNvPr id="2087" name="Rectangle 68"/>
            <p:cNvSpPr>
              <a:spLocks noChangeArrowheads="1"/>
            </p:cNvSpPr>
            <p:nvPr/>
          </p:nvSpPr>
          <p:spPr bwMode="auto">
            <a:xfrm>
              <a:off x="1420" y="1676"/>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smtClean="0">
                <a:solidFill>
                  <a:srgbClr val="FFFFFF"/>
                </a:solidFill>
                <a:latin typeface="Arial" pitchFamily="34" charset="0"/>
                <a:ea typeface="ＭＳ Ｐゴシック" charset="-128"/>
              </a:endParaRPr>
            </a:p>
          </p:txBody>
        </p:sp>
        <p:sp>
          <p:nvSpPr>
            <p:cNvPr id="2088" name="Text Box 69"/>
            <p:cNvSpPr txBox="1">
              <a:spLocks noChangeArrowheads="1"/>
            </p:cNvSpPr>
            <p:nvPr/>
          </p:nvSpPr>
          <p:spPr bwMode="auto">
            <a:xfrm>
              <a:off x="1468" y="1580"/>
              <a:ext cx="384" cy="519"/>
            </a:xfrm>
            <a:prstGeom prst="rect">
              <a:avLst/>
            </a:prstGeom>
            <a:noFill/>
            <a:ln w="9525">
              <a:noFill/>
              <a:miter lim="800000"/>
              <a:headEnd/>
              <a:tailEnd/>
            </a:ln>
          </p:spPr>
          <p:txBody>
            <a:bodyPr>
              <a:spAutoFit/>
            </a:bodyPr>
            <a:lstStyle/>
            <a:p>
              <a:pPr eaLnBrk="0" hangingPunct="0">
                <a:spcBef>
                  <a:spcPct val="50000"/>
                </a:spcBef>
              </a:pPr>
              <a:r>
                <a:rPr lang="en-US" sz="4800" smtClean="0">
                  <a:solidFill>
                    <a:srgbClr val="000000"/>
                  </a:solidFill>
                  <a:latin typeface="Book Antiqua"/>
                  <a:ea typeface="ＭＳ Ｐゴシック" charset="-128"/>
                </a:rPr>
                <a:t>d</a:t>
              </a:r>
              <a:endParaRPr lang="en-US" smtClean="0">
                <a:solidFill>
                  <a:srgbClr val="000000"/>
                </a:solidFill>
                <a:latin typeface="Book Antiqua"/>
                <a:ea typeface="ＭＳ Ｐゴシック" charset="-128"/>
              </a:endParaRPr>
            </a:p>
          </p:txBody>
        </p:sp>
        <p:sp>
          <p:nvSpPr>
            <p:cNvPr id="2089" name="Text Box 70"/>
            <p:cNvSpPr txBox="1">
              <a:spLocks noChangeArrowheads="1"/>
            </p:cNvSpPr>
            <p:nvPr/>
          </p:nvSpPr>
          <p:spPr bwMode="auto">
            <a:xfrm>
              <a:off x="1425" y="1914"/>
              <a:ext cx="450" cy="213"/>
            </a:xfrm>
            <a:prstGeom prst="rect">
              <a:avLst/>
            </a:prstGeom>
            <a:noFill/>
            <a:ln w="9525">
              <a:noFill/>
              <a:miter lim="800000"/>
              <a:headEnd/>
              <a:tailEnd/>
            </a:ln>
          </p:spPr>
          <p:txBody>
            <a:bodyPr wrap="none">
              <a:spAutoFit/>
            </a:bodyPr>
            <a:lstStyle/>
            <a:p>
              <a:pPr eaLnBrk="0" hangingPunct="0"/>
              <a:r>
                <a:rPr lang="en-US" sz="1600" dirty="0" smtClean="0">
                  <a:solidFill>
                    <a:srgbClr val="000000"/>
                  </a:solidFill>
                  <a:latin typeface="Book Antiqua"/>
                  <a:ea typeface="ＭＳ Ｐゴシック" charset="-128"/>
                </a:rPr>
                <a:t>down</a:t>
              </a:r>
              <a:endParaRPr lang="en-US" sz="2000" dirty="0" smtClean="0">
                <a:solidFill>
                  <a:srgbClr val="000000"/>
                </a:solidFill>
                <a:latin typeface="Book Antiqua"/>
                <a:ea typeface="ＭＳ Ｐゴシック" charset="-128"/>
              </a:endParaRPr>
            </a:p>
          </p:txBody>
        </p:sp>
        <p:sp>
          <p:nvSpPr>
            <p:cNvPr id="2090" name="Rectangle 71"/>
            <p:cNvSpPr>
              <a:spLocks noChangeArrowheads="1"/>
            </p:cNvSpPr>
            <p:nvPr/>
          </p:nvSpPr>
          <p:spPr bwMode="auto">
            <a:xfrm>
              <a:off x="1425" y="1199"/>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algn="ctr" eaLnBrk="0" hangingPunct="0"/>
              <a:endParaRPr lang="en-GB" smtClean="0">
                <a:solidFill>
                  <a:srgbClr val="FFFFFF"/>
                </a:solidFill>
                <a:latin typeface="Book Antiqua"/>
                <a:ea typeface="ＭＳ Ｐゴシック" charset="-128"/>
              </a:endParaRPr>
            </a:p>
          </p:txBody>
        </p:sp>
        <p:sp>
          <p:nvSpPr>
            <p:cNvPr id="2091" name="Text Box 72"/>
            <p:cNvSpPr txBox="1">
              <a:spLocks noChangeArrowheads="1"/>
            </p:cNvSpPr>
            <p:nvPr/>
          </p:nvSpPr>
          <p:spPr bwMode="auto">
            <a:xfrm>
              <a:off x="1539" y="1425"/>
              <a:ext cx="272" cy="213"/>
            </a:xfrm>
            <a:prstGeom prst="rect">
              <a:avLst/>
            </a:prstGeom>
            <a:noFill/>
            <a:ln w="9525">
              <a:noFill/>
              <a:miter lim="800000"/>
              <a:headEnd/>
              <a:tailEnd/>
            </a:ln>
          </p:spPr>
          <p:txBody>
            <a:bodyPr wrap="none">
              <a:spAutoFit/>
            </a:bodyPr>
            <a:lstStyle/>
            <a:p>
              <a:pPr eaLnBrk="0" hangingPunct="0"/>
              <a:r>
                <a:rPr lang="en-US" sz="1600" dirty="0" smtClean="0">
                  <a:solidFill>
                    <a:srgbClr val="000000"/>
                  </a:solidFill>
                  <a:latin typeface="Book Antiqua"/>
                  <a:ea typeface="ＭＳ Ｐゴシック" charset="-128"/>
                </a:rPr>
                <a:t>up</a:t>
              </a:r>
              <a:endParaRPr lang="en-US" sz="2000" dirty="0" smtClean="0">
                <a:solidFill>
                  <a:srgbClr val="000000"/>
                </a:solidFill>
                <a:latin typeface="Book Antiqua"/>
                <a:ea typeface="ＭＳ Ｐゴシック" charset="-128"/>
              </a:endParaRPr>
            </a:p>
          </p:txBody>
        </p:sp>
        <p:sp>
          <p:nvSpPr>
            <p:cNvPr id="2092" name="Text Box 73"/>
            <p:cNvSpPr txBox="1">
              <a:spLocks noChangeArrowheads="1"/>
            </p:cNvSpPr>
            <p:nvPr/>
          </p:nvSpPr>
          <p:spPr bwMode="auto">
            <a:xfrm>
              <a:off x="1473" y="1032"/>
              <a:ext cx="384" cy="582"/>
            </a:xfrm>
            <a:prstGeom prst="rect">
              <a:avLst/>
            </a:prstGeom>
            <a:noFill/>
            <a:ln w="9525">
              <a:noFill/>
              <a:miter lim="800000"/>
              <a:headEnd/>
              <a:tailEnd/>
            </a:ln>
          </p:spPr>
          <p:txBody>
            <a:bodyPr>
              <a:spAutoFit/>
            </a:bodyPr>
            <a:lstStyle/>
            <a:p>
              <a:pPr eaLnBrk="0" hangingPunct="0">
                <a:spcBef>
                  <a:spcPct val="50000"/>
                </a:spcBef>
              </a:pPr>
              <a:r>
                <a:rPr lang="en-US" sz="5400" smtClean="0">
                  <a:solidFill>
                    <a:srgbClr val="000000"/>
                  </a:solidFill>
                  <a:latin typeface="Book Antiqua"/>
                  <a:ea typeface="ＭＳ Ｐゴシック" charset="-128"/>
                </a:rPr>
                <a:t>u</a:t>
              </a:r>
              <a:endParaRPr lang="en-US" smtClean="0">
                <a:solidFill>
                  <a:srgbClr val="000000"/>
                </a:solidFill>
                <a:latin typeface="Book Antiqua"/>
                <a:ea typeface="ＭＳ Ｐゴシック" charset="-128"/>
              </a:endParaRPr>
            </a:p>
          </p:txBody>
        </p:sp>
        <p:sp>
          <p:nvSpPr>
            <p:cNvPr id="76874" name="Text Box 74"/>
            <p:cNvSpPr txBox="1">
              <a:spLocks noChangeArrowheads="1"/>
            </p:cNvSpPr>
            <p:nvPr/>
          </p:nvSpPr>
          <p:spPr bwMode="auto">
            <a:xfrm rot="21594959">
              <a:off x="1382" y="3224"/>
              <a:ext cx="529" cy="291"/>
            </a:xfrm>
            <a:prstGeom prst="rect">
              <a:avLst/>
            </a:prstGeom>
            <a:solidFill>
              <a:srgbClr val="9AB8CE"/>
            </a:solidFill>
            <a:ln w="9525">
              <a:noFill/>
              <a:miter lim="800000"/>
              <a:headEnd/>
              <a:tailEnd/>
            </a:ln>
            <a:effectLst/>
          </p:spPr>
          <p:txBody>
            <a:bodyPr>
              <a:spAutoFit/>
            </a:bodyPr>
            <a:lstStyle/>
            <a:p>
              <a:pPr algn="ctr" eaLnBrk="0" hangingPunct="0">
                <a:defRPr/>
              </a:pPr>
              <a:r>
                <a:rPr lang="en-US" dirty="0">
                  <a:solidFill>
                    <a:srgbClr val="000066"/>
                  </a:solidFill>
                  <a:effectLst>
                    <a:outerShdw blurRad="38100" dist="38100" dir="2700000" algn="tl">
                      <a:srgbClr val="000000"/>
                    </a:outerShdw>
                  </a:effectLst>
                  <a:latin typeface="Book Antiqua"/>
                  <a:ea typeface="ＭＳ Ｐゴシック" charset="0"/>
                </a:rPr>
                <a:t>I </a:t>
              </a:r>
              <a:r>
                <a:rPr lang="en-US" dirty="0">
                  <a:solidFill>
                    <a:srgbClr val="FFCC66"/>
                  </a:solidFill>
                  <a:effectLst>
                    <a:outerShdw blurRad="38100" dist="38100" dir="2700000" algn="tl">
                      <a:srgbClr val="000000"/>
                    </a:outerShdw>
                  </a:effectLst>
                  <a:latin typeface="Book Antiqua"/>
                  <a:ea typeface="ＭＳ Ｐゴシック" charset="0"/>
                </a:rPr>
                <a:t> </a:t>
              </a:r>
              <a:endParaRPr lang="en-US" sz="1800" dirty="0">
                <a:solidFill>
                  <a:srgbClr val="FFFFFF"/>
                </a:solidFill>
                <a:latin typeface="Book Antiqua"/>
                <a:ea typeface="ＭＳ Ｐゴシック" charset="0"/>
              </a:endParaRPr>
            </a:p>
          </p:txBody>
        </p:sp>
      </p:grpSp>
      <p:sp>
        <p:nvSpPr>
          <p:cNvPr id="76875" name="Text Box 75"/>
          <p:cNvSpPr txBox="1">
            <a:spLocks noChangeArrowheads="1"/>
          </p:cNvSpPr>
          <p:nvPr/>
        </p:nvSpPr>
        <p:spPr bwMode="auto">
          <a:xfrm rot="-5400000">
            <a:off x="-72231" y="3780167"/>
            <a:ext cx="1495425" cy="523216"/>
          </a:xfrm>
          <a:prstGeom prst="rect">
            <a:avLst/>
          </a:prstGeom>
          <a:solidFill>
            <a:srgbClr val="CCECFF"/>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CCECFF"/>
            </a:extrusionClr>
          </a:sp3d>
        </p:spPr>
        <p:txBody>
          <a:bodyPr lIns="91435" tIns="45718" rIns="91435" bIns="45718">
            <a:spAutoFit/>
            <a:flatTx/>
          </a:bodyPr>
          <a:lstStyle/>
          <a:p>
            <a:pPr eaLnBrk="0" hangingPunct="0">
              <a:defRPr/>
            </a:pPr>
            <a:r>
              <a:rPr lang="en-US" sz="2800" dirty="0">
                <a:solidFill>
                  <a:srgbClr val="000066"/>
                </a:solidFill>
                <a:effectLst>
                  <a:outerShdw blurRad="38100" dist="38100" dir="2700000" algn="tl">
                    <a:srgbClr val="000000"/>
                  </a:outerShdw>
                </a:effectLst>
                <a:latin typeface="Book Antiqua"/>
                <a:ea typeface="ＭＳ Ｐゴシック" charset="0"/>
              </a:rPr>
              <a:t>Lepton</a:t>
            </a:r>
            <a:r>
              <a:rPr lang="it-IT" sz="2800" dirty="0">
                <a:solidFill>
                  <a:srgbClr val="000066"/>
                </a:solidFill>
                <a:effectLst>
                  <a:outerShdw blurRad="38100" dist="38100" dir="2700000" algn="tl">
                    <a:srgbClr val="000000"/>
                  </a:outerShdw>
                </a:effectLst>
                <a:latin typeface="Book Antiqua"/>
                <a:ea typeface="ＭＳ Ｐゴシック" charset="0"/>
              </a:rPr>
              <a:t>i</a:t>
            </a:r>
            <a:r>
              <a:rPr lang="en-US" sz="2800" dirty="0">
                <a:solidFill>
                  <a:srgbClr val="000066"/>
                </a:solidFill>
                <a:effectLst>
                  <a:outerShdw blurRad="38100" dist="38100" dir="2700000" algn="tl">
                    <a:srgbClr val="000000"/>
                  </a:outerShdw>
                </a:effectLst>
                <a:latin typeface="Book Antiqua"/>
                <a:ea typeface="ＭＳ Ｐゴシック" charset="0"/>
              </a:rPr>
              <a:t> </a:t>
            </a:r>
            <a:endParaRPr lang="en-US" sz="2000" dirty="0">
              <a:solidFill>
                <a:srgbClr val="000066"/>
              </a:solidFill>
              <a:latin typeface="Book Antiqua"/>
              <a:ea typeface="ＭＳ Ｐゴシック" charset="0"/>
            </a:endParaRPr>
          </a:p>
        </p:txBody>
      </p:sp>
      <p:sp>
        <p:nvSpPr>
          <p:cNvPr id="130137" name="Text Box 1113"/>
          <p:cNvSpPr txBox="1">
            <a:spLocks noChangeArrowheads="1"/>
          </p:cNvSpPr>
          <p:nvPr/>
        </p:nvSpPr>
        <p:spPr bwMode="auto">
          <a:xfrm>
            <a:off x="5183187" y="1447292"/>
            <a:ext cx="3960813" cy="4579711"/>
          </a:xfrm>
          <a:prstGeom prst="rect">
            <a:avLst/>
          </a:prstGeom>
          <a:solidFill>
            <a:srgbClr val="000064"/>
          </a:solidFill>
          <a:ln w="9525">
            <a:noFill/>
            <a:miter lim="800000"/>
            <a:headEnd/>
            <a:tailEnd/>
          </a:ln>
        </p:spPr>
        <p:txBody>
          <a:bodyPr lIns="91435" tIns="45718" rIns="91435" bIns="45718">
            <a:spAutoFit/>
          </a:bodyPr>
          <a:lstStyle/>
          <a:p>
            <a:pPr>
              <a:spcBef>
                <a:spcPct val="50000"/>
              </a:spcBef>
            </a:pPr>
            <a:r>
              <a:rPr lang="it-IT" sz="1800" b="1" dirty="0" smtClean="0">
                <a:solidFill>
                  <a:srgbClr val="FFFFFF"/>
                </a:solidFill>
                <a:ea typeface="ＭＳ Ｐゴシック" charset="-128"/>
              </a:rPr>
              <a:t> Interrogativi:</a:t>
            </a:r>
          </a:p>
          <a:p>
            <a:pPr>
              <a:lnSpc>
                <a:spcPct val="90000"/>
              </a:lnSpc>
              <a:spcBef>
                <a:spcPct val="50000"/>
              </a:spcBef>
              <a:buFont typeface="Wingdings" pitchFamily="2" charset="2"/>
              <a:buChar char="ü"/>
            </a:pPr>
            <a:r>
              <a:rPr lang="it-IT" sz="1800" b="1" dirty="0" smtClean="0">
                <a:solidFill>
                  <a:srgbClr val="00FFFF"/>
                </a:solidFill>
                <a:ea typeface="ＭＳ Ｐゴシック" charset="-128"/>
              </a:rPr>
              <a:t>perché le masse delle particelle mediatrici delle forze variano da 0 a circa 90 GeV?     </a:t>
            </a:r>
          </a:p>
          <a:p>
            <a:pPr>
              <a:lnSpc>
                <a:spcPct val="90000"/>
              </a:lnSpc>
              <a:spcBef>
                <a:spcPct val="50000"/>
              </a:spcBef>
              <a:buFont typeface="Wingdings" pitchFamily="2" charset="2"/>
              <a:buChar char="ü"/>
            </a:pPr>
            <a:r>
              <a:rPr lang="it-IT" sz="1800" b="1" dirty="0" smtClean="0">
                <a:solidFill>
                  <a:srgbClr val="00FFFF"/>
                </a:solidFill>
                <a:ea typeface="ＭＳ Ｐゴシック" charset="-128"/>
              </a:rPr>
              <a:t>perché le masse delle particelle di materia variano da quasi 0 a circa 170 GeV?</a:t>
            </a:r>
          </a:p>
          <a:p>
            <a:pPr>
              <a:spcBef>
                <a:spcPct val="50000"/>
              </a:spcBef>
            </a:pPr>
            <a:r>
              <a:rPr lang="it-IT" sz="1800" b="1" dirty="0" smtClean="0">
                <a:solidFill>
                  <a:srgbClr val="FFFFFF"/>
                </a:solidFill>
                <a:ea typeface="ＭＳ Ｐゴシック" charset="-128"/>
              </a:rPr>
              <a:t>Soluzione più semplice:                       </a:t>
            </a:r>
          </a:p>
          <a:p>
            <a:pPr>
              <a:lnSpc>
                <a:spcPct val="90000"/>
              </a:lnSpc>
              <a:spcBef>
                <a:spcPct val="50000"/>
              </a:spcBef>
              <a:buFont typeface="Wingdings" pitchFamily="2" charset="2"/>
              <a:buChar char="Ø"/>
            </a:pPr>
            <a:r>
              <a:rPr lang="it-IT" sz="1800" b="1" dirty="0" smtClean="0">
                <a:solidFill>
                  <a:srgbClr val="FF3300"/>
                </a:solidFill>
                <a:ea typeface="ＭＳ Ｐゴシック" charset="-128"/>
              </a:rPr>
              <a:t>un campo scalare pervade l</a:t>
            </a:r>
            <a:r>
              <a:rPr lang="it-IT" altLang="it-IT" sz="1800" b="1" dirty="0" smtClean="0">
                <a:solidFill>
                  <a:srgbClr val="FF3300"/>
                </a:solidFill>
                <a:ea typeface="ＭＳ Ｐゴシック" charset="-128"/>
              </a:rPr>
              <a:t>’</a:t>
            </a:r>
            <a:r>
              <a:rPr lang="it-IT" sz="1800" b="1" dirty="0" smtClean="0">
                <a:solidFill>
                  <a:srgbClr val="FF3300"/>
                </a:solidFill>
                <a:ea typeface="ＭＳ Ｐゴシック" charset="-128"/>
              </a:rPr>
              <a:t>Universo (il campo di Higgs). Le particelle interagiscono con esso. Più forte è l</a:t>
            </a:r>
            <a:r>
              <a:rPr lang="it-IT" altLang="it-IT" sz="1800" b="1" dirty="0" smtClean="0">
                <a:solidFill>
                  <a:srgbClr val="FF3300"/>
                </a:solidFill>
                <a:ea typeface="ＭＳ Ｐゴシック" charset="-128"/>
              </a:rPr>
              <a:t>’</a:t>
            </a:r>
            <a:r>
              <a:rPr lang="it-IT" sz="1800" b="1" dirty="0" smtClean="0">
                <a:solidFill>
                  <a:srgbClr val="FF3300"/>
                </a:solidFill>
                <a:ea typeface="ＭＳ Ｐゴシック" charset="-128"/>
              </a:rPr>
              <a:t>interazione più  grande è la massa...</a:t>
            </a:r>
          </a:p>
          <a:p>
            <a:pPr>
              <a:lnSpc>
                <a:spcPct val="90000"/>
              </a:lnSpc>
              <a:spcBef>
                <a:spcPct val="50000"/>
              </a:spcBef>
            </a:pPr>
            <a:r>
              <a:rPr lang="it-IT" sz="1800" b="1" dirty="0" smtClean="0">
                <a:solidFill>
                  <a:srgbClr val="FF3300"/>
                </a:solidFill>
                <a:ea typeface="ＭＳ Ｐゴシック" charset="-128"/>
              </a:rPr>
              <a:t>....ma allora deve esistere anche il Bosone di Higgs</a:t>
            </a:r>
            <a:endParaRPr lang="en-US" sz="1800" b="1" dirty="0" smtClean="0">
              <a:solidFill>
                <a:srgbClr val="FFFFFF"/>
              </a:solidFill>
              <a:ea typeface="ＭＳ Ｐゴシック" charset="-128"/>
            </a:endParaRPr>
          </a:p>
        </p:txBody>
      </p:sp>
      <p:sp>
        <p:nvSpPr>
          <p:cNvPr id="76876" name="Text Box 76"/>
          <p:cNvSpPr txBox="1">
            <a:spLocks noChangeArrowheads="1"/>
          </p:cNvSpPr>
          <p:nvPr/>
        </p:nvSpPr>
        <p:spPr bwMode="auto">
          <a:xfrm rot="-5400000">
            <a:off x="-22225" y="2215686"/>
            <a:ext cx="1411288" cy="523216"/>
          </a:xfrm>
          <a:prstGeom prst="rect">
            <a:avLst/>
          </a:prstGeom>
          <a:solidFill>
            <a:srgbClr val="CCECFF"/>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CCECFF"/>
            </a:extrusionClr>
          </a:sp3d>
        </p:spPr>
        <p:txBody>
          <a:bodyPr lIns="91435" tIns="45718" rIns="91435" bIns="45718">
            <a:spAutoFit/>
            <a:flatTx/>
          </a:bodyPr>
          <a:lstStyle/>
          <a:p>
            <a:pPr eaLnBrk="0" hangingPunct="0">
              <a:defRPr/>
            </a:pPr>
            <a:r>
              <a:rPr lang="en-US" sz="2800" dirty="0">
                <a:solidFill>
                  <a:srgbClr val="000066"/>
                </a:solidFill>
                <a:effectLst>
                  <a:outerShdw blurRad="38100" dist="38100" dir="2700000" algn="tl">
                    <a:srgbClr val="000000"/>
                  </a:outerShdw>
                </a:effectLst>
                <a:latin typeface="Book Antiqua"/>
                <a:ea typeface="ＭＳ Ｐゴシック" charset="0"/>
              </a:rPr>
              <a:t>Quarks</a:t>
            </a:r>
            <a:endParaRPr lang="en-US" sz="2000" dirty="0">
              <a:solidFill>
                <a:srgbClr val="000066"/>
              </a:solidFill>
              <a:latin typeface="Book Antiqua"/>
              <a:ea typeface="ＭＳ Ｐゴシック" charset="0"/>
            </a:endParaRPr>
          </a:p>
        </p:txBody>
      </p:sp>
      <p:sp>
        <p:nvSpPr>
          <p:cNvPr id="2064" name="Text Box 82"/>
          <p:cNvSpPr txBox="1">
            <a:spLocks noChangeArrowheads="1"/>
          </p:cNvSpPr>
          <p:nvPr/>
        </p:nvSpPr>
        <p:spPr bwMode="auto">
          <a:xfrm>
            <a:off x="1524000" y="1231900"/>
            <a:ext cx="1173163" cy="396875"/>
          </a:xfrm>
          <a:prstGeom prst="rect">
            <a:avLst/>
          </a:prstGeom>
          <a:noFill/>
          <a:ln w="9525">
            <a:noFill/>
            <a:miter lim="800000"/>
            <a:headEnd/>
            <a:tailEnd/>
          </a:ln>
        </p:spPr>
        <p:txBody>
          <a:bodyPr wrap="none" lIns="91435" tIns="45718" rIns="91435" bIns="45718">
            <a:spAutoFit/>
          </a:bodyPr>
          <a:lstStyle/>
          <a:p>
            <a:pPr algn="ctr" eaLnBrk="0" hangingPunct="0">
              <a:spcBef>
                <a:spcPct val="50000"/>
              </a:spcBef>
            </a:pPr>
            <a:r>
              <a:rPr lang="it-IT" sz="2000" dirty="0" smtClean="0">
                <a:solidFill>
                  <a:srgbClr val="FFFF00"/>
                </a:solidFill>
                <a:latin typeface="Arial" pitchFamily="34" charset="0"/>
                <a:ea typeface="ＭＳ Ｐゴシック" charset="-128"/>
              </a:rPr>
              <a:t>Fermioni</a:t>
            </a:r>
            <a:endParaRPr lang="en-US" sz="2000" dirty="0" smtClean="0">
              <a:solidFill>
                <a:srgbClr val="FFFF00"/>
              </a:solidFill>
              <a:latin typeface="Arial" pitchFamily="34" charset="0"/>
              <a:ea typeface="ＭＳ Ｐゴシック" charset="-128"/>
            </a:endParaRPr>
          </a:p>
        </p:txBody>
      </p:sp>
      <p:sp>
        <p:nvSpPr>
          <p:cNvPr id="2065" name="Text Box 83"/>
          <p:cNvSpPr txBox="1">
            <a:spLocks noChangeArrowheads="1"/>
          </p:cNvSpPr>
          <p:nvPr/>
        </p:nvSpPr>
        <p:spPr bwMode="auto">
          <a:xfrm>
            <a:off x="3429000" y="1219200"/>
            <a:ext cx="962025" cy="396875"/>
          </a:xfrm>
          <a:prstGeom prst="rect">
            <a:avLst/>
          </a:prstGeom>
          <a:noFill/>
          <a:ln w="9525">
            <a:noFill/>
            <a:miter lim="800000"/>
            <a:headEnd/>
            <a:tailEnd/>
          </a:ln>
        </p:spPr>
        <p:txBody>
          <a:bodyPr wrap="none" lIns="91435" tIns="45718" rIns="91435" bIns="45718">
            <a:spAutoFit/>
          </a:bodyPr>
          <a:lstStyle/>
          <a:p>
            <a:pPr algn="ctr" eaLnBrk="0" hangingPunct="0">
              <a:spcBef>
                <a:spcPct val="50000"/>
              </a:spcBef>
            </a:pPr>
            <a:r>
              <a:rPr lang="it-IT" sz="2000" smtClean="0">
                <a:solidFill>
                  <a:srgbClr val="FFFF00"/>
                </a:solidFill>
                <a:latin typeface="Arial" pitchFamily="34" charset="0"/>
                <a:ea typeface="ＭＳ Ｐゴシック" charset="-128"/>
              </a:rPr>
              <a:t>Bosoni</a:t>
            </a:r>
            <a:endParaRPr lang="en-US" sz="2000" smtClean="0">
              <a:solidFill>
                <a:srgbClr val="FFFF00"/>
              </a:solidFill>
              <a:latin typeface="Arial" pitchFamily="34" charset="0"/>
              <a:ea typeface="ＭＳ Ｐゴシック" charset="-128"/>
            </a:endParaRPr>
          </a:p>
        </p:txBody>
      </p:sp>
      <p:sp>
        <p:nvSpPr>
          <p:cNvPr id="2066" name="Rectangle 84"/>
          <p:cNvSpPr>
            <a:spLocks noGrp="1" noChangeArrowheads="1"/>
          </p:cNvSpPr>
          <p:nvPr>
            <p:ph type="title" idx="4294967295"/>
          </p:nvPr>
        </p:nvSpPr>
        <p:spPr>
          <a:xfrm>
            <a:off x="0" y="228600"/>
            <a:ext cx="6400800" cy="762000"/>
          </a:xfrm>
        </p:spPr>
        <p:txBody>
          <a:bodyPr/>
          <a:lstStyle/>
          <a:p>
            <a:pPr eaLnBrk="1" hangingPunct="1"/>
            <a:r>
              <a:rPr lang="it-IT" sz="4000" b="1" dirty="0" smtClean="0">
                <a:latin typeface="Comic Sans MS" pitchFamily="66" charset="0"/>
                <a:ea typeface="ＭＳ Ｐゴシック" charset="-128"/>
              </a:rPr>
              <a:t>Il Modello Standard</a:t>
            </a:r>
            <a:endParaRPr lang="en-US" sz="2000" b="1" dirty="0" smtClean="0">
              <a:latin typeface="Comic Sans MS" pitchFamily="66" charset="0"/>
              <a:ea typeface="ＭＳ Ｐゴシック" charset="-128"/>
            </a:endParaRPr>
          </a:p>
        </p:txBody>
      </p:sp>
      <p:grpSp>
        <p:nvGrpSpPr>
          <p:cNvPr id="21" name="Gruppo 95"/>
          <p:cNvGrpSpPr>
            <a:grpSpLocks/>
          </p:cNvGrpSpPr>
          <p:nvPr/>
        </p:nvGrpSpPr>
        <p:grpSpPr bwMode="auto">
          <a:xfrm>
            <a:off x="5210175" y="1318736"/>
            <a:ext cx="3933825" cy="3201147"/>
            <a:chOff x="2411760" y="1434188"/>
            <a:chExt cx="3781860" cy="3098519"/>
          </a:xfrm>
        </p:grpSpPr>
        <p:pic>
          <p:nvPicPr>
            <p:cNvPr id="2078" name="Immagine 96"/>
            <p:cNvPicPr>
              <a:picLocks noChangeAspect="1"/>
            </p:cNvPicPr>
            <p:nvPr/>
          </p:nvPicPr>
          <p:blipFill>
            <a:blip r:embed="rId7" cstate="print"/>
            <a:srcRect/>
            <a:stretch>
              <a:fillRect/>
            </a:stretch>
          </p:blipFill>
          <p:spPr bwMode="auto">
            <a:xfrm>
              <a:off x="2411760" y="2149170"/>
              <a:ext cx="3773424" cy="2383537"/>
            </a:xfrm>
            <a:prstGeom prst="rect">
              <a:avLst/>
            </a:prstGeom>
            <a:solidFill>
              <a:srgbClr val="EAE884"/>
            </a:solidFill>
            <a:ln w="9525">
              <a:noFill/>
              <a:miter lim="800000"/>
              <a:headEnd/>
              <a:tailEnd/>
            </a:ln>
          </p:spPr>
        </p:pic>
        <p:sp>
          <p:nvSpPr>
            <p:cNvPr id="2079" name="CasellaDiTesto 97"/>
            <p:cNvSpPr txBox="1">
              <a:spLocks noChangeArrowheads="1"/>
            </p:cNvSpPr>
            <p:nvPr/>
          </p:nvSpPr>
          <p:spPr bwMode="auto">
            <a:xfrm>
              <a:off x="2411760" y="1434188"/>
              <a:ext cx="3781860" cy="714983"/>
            </a:xfrm>
            <a:prstGeom prst="rect">
              <a:avLst/>
            </a:prstGeom>
            <a:solidFill>
              <a:srgbClr val="EAE884"/>
            </a:solidFill>
            <a:ln w="9525">
              <a:noFill/>
              <a:miter lim="800000"/>
              <a:headEnd/>
              <a:tailEnd/>
            </a:ln>
          </p:spPr>
          <p:txBody>
            <a:bodyPr>
              <a:spAutoFit/>
            </a:bodyPr>
            <a:lstStyle/>
            <a:p>
              <a:r>
                <a:rPr lang="it-IT" sz="1400" b="1" dirty="0" smtClean="0">
                  <a:solidFill>
                    <a:srgbClr val="0000FF"/>
                  </a:solidFill>
                  <a:ea typeface="ＭＳ Ｐゴシック" charset="-128"/>
                </a:rPr>
                <a:t>Tutta la fisica del Modello Standard in sole quattro righe (...+ un manuale di istruzioni o un PhD in fisica):</a:t>
              </a:r>
            </a:p>
          </p:txBody>
        </p:sp>
      </p:grpSp>
      <p:grpSp>
        <p:nvGrpSpPr>
          <p:cNvPr id="22" name="Gruppo 99"/>
          <p:cNvGrpSpPr>
            <a:grpSpLocks/>
          </p:cNvGrpSpPr>
          <p:nvPr/>
        </p:nvGrpSpPr>
        <p:grpSpPr bwMode="auto">
          <a:xfrm>
            <a:off x="5257800" y="4114800"/>
            <a:ext cx="2160587" cy="503238"/>
            <a:chOff x="2411760" y="4293096"/>
            <a:chExt cx="2160240" cy="504056"/>
          </a:xfrm>
        </p:grpSpPr>
        <p:cxnSp>
          <p:nvCxnSpPr>
            <p:cNvPr id="686106" name="Connettore 1 100"/>
            <p:cNvCxnSpPr>
              <a:cxnSpLocks noChangeShapeType="1"/>
            </p:cNvCxnSpPr>
            <p:nvPr/>
          </p:nvCxnSpPr>
          <p:spPr bwMode="auto">
            <a:xfrm>
              <a:off x="2411760" y="4293096"/>
              <a:ext cx="2160240" cy="504056"/>
            </a:xfrm>
            <a:prstGeom prst="line">
              <a:avLst/>
            </a:prstGeom>
            <a:noFill/>
            <a:ln w="9525">
              <a:solidFill>
                <a:srgbClr val="0000FF"/>
              </a:solidFill>
              <a:round/>
              <a:headEnd/>
              <a:tailEnd/>
            </a:ln>
            <a:effectLst>
              <a:outerShdw dist="20000" dir="5400000" rotWithShape="0">
                <a:srgbClr val="808080">
                  <a:alpha val="37999"/>
                </a:srgbClr>
              </a:outerShdw>
            </a:effectLst>
          </p:spPr>
        </p:cxnSp>
        <p:cxnSp>
          <p:nvCxnSpPr>
            <p:cNvPr id="686107" name="Connettore 1 101"/>
            <p:cNvCxnSpPr>
              <a:cxnSpLocks noChangeShapeType="1"/>
            </p:cNvCxnSpPr>
            <p:nvPr/>
          </p:nvCxnSpPr>
          <p:spPr bwMode="auto">
            <a:xfrm flipV="1">
              <a:off x="2411760" y="4293096"/>
              <a:ext cx="2088814" cy="504056"/>
            </a:xfrm>
            <a:prstGeom prst="line">
              <a:avLst/>
            </a:prstGeom>
            <a:noFill/>
            <a:ln w="9525">
              <a:solidFill>
                <a:srgbClr val="0000FF"/>
              </a:solidFill>
              <a:round/>
              <a:headEnd/>
              <a:tailEnd/>
            </a:ln>
            <a:effectLst>
              <a:outerShdw dist="20000" dir="5400000" rotWithShape="0">
                <a:srgbClr val="808080">
                  <a:alpha val="37999"/>
                </a:srgbClr>
              </a:outerShdw>
            </a:effectLst>
          </p:spPr>
        </p:cxnSp>
      </p:grpSp>
      <p:sp>
        <p:nvSpPr>
          <p:cNvPr id="103" name="CasellaDiTesto 102"/>
          <p:cNvSpPr txBox="1">
            <a:spLocks/>
          </p:cNvSpPr>
          <p:nvPr/>
        </p:nvSpPr>
        <p:spPr bwMode="auto">
          <a:xfrm>
            <a:off x="5181600" y="4510951"/>
            <a:ext cx="3962400" cy="1585049"/>
          </a:xfrm>
          <a:prstGeom prst="rect">
            <a:avLst/>
          </a:prstGeom>
          <a:solidFill>
            <a:srgbClr val="EAE884"/>
          </a:solidFill>
          <a:ln w="9525">
            <a:noFill/>
            <a:miter lim="800000"/>
            <a:headEnd/>
            <a:tailEnd/>
          </a:ln>
        </p:spPr>
        <p:txBody>
          <a:bodyPr wrap="square">
            <a:spAutoFit/>
          </a:bodyPr>
          <a:lstStyle/>
          <a:p>
            <a:r>
              <a:rPr lang="it-IT" sz="1400" b="1" dirty="0" smtClean="0">
                <a:solidFill>
                  <a:srgbClr val="0000FF"/>
                </a:solidFill>
                <a:ea typeface="ＭＳ Ｐゴシック" charset="-128"/>
              </a:rPr>
              <a:t>Anche la lagrangiana elettrodebole è ora invariante per trasformazioni di gauge ma è stato necessario introdurre il campo H (campo di Higgs) e quindi anche ipotizzare l’esistenza del Bosone di Higgs !</a:t>
            </a:r>
          </a:p>
          <a:p>
            <a:endParaRPr lang="it-IT" sz="1400" b="1" dirty="0" smtClean="0">
              <a:solidFill>
                <a:srgbClr val="0000FF"/>
              </a:solidFill>
              <a:ea typeface="ＭＳ Ｐゴシック" charset="-128"/>
            </a:endParaRPr>
          </a:p>
          <a:p>
            <a:endParaRPr lang="it-IT" sz="400" b="1" dirty="0" smtClean="0">
              <a:solidFill>
                <a:srgbClr val="0000FF"/>
              </a:solidFill>
              <a:ea typeface="ＭＳ Ｐゴシック" charset="-128"/>
            </a:endParaRPr>
          </a:p>
          <a:p>
            <a:endParaRPr lang="it-IT" sz="400" b="1" dirty="0" smtClean="0">
              <a:solidFill>
                <a:srgbClr val="0000FF"/>
              </a:solidFill>
              <a:ea typeface="ＭＳ Ｐゴシック" charset="-128"/>
            </a:endParaRPr>
          </a:p>
          <a:p>
            <a:endParaRPr lang="it-IT" sz="500" b="1" dirty="0" smtClean="0">
              <a:solidFill>
                <a:srgbClr val="0000FF"/>
              </a:solidFill>
              <a:ea typeface="ＭＳ Ｐゴシック" charset="-128"/>
            </a:endParaRPr>
          </a:p>
        </p:txBody>
      </p:sp>
      <p:sp>
        <p:nvSpPr>
          <p:cNvPr id="6" name="Rettangolo 5"/>
          <p:cNvSpPr>
            <a:spLocks noChangeArrowheads="1"/>
          </p:cNvSpPr>
          <p:nvPr/>
        </p:nvSpPr>
        <p:spPr bwMode="auto">
          <a:xfrm>
            <a:off x="152400" y="6167735"/>
            <a:ext cx="8915400" cy="461665"/>
          </a:xfrm>
          <a:prstGeom prst="rect">
            <a:avLst/>
          </a:prstGeom>
          <a:noFill/>
          <a:ln w="9525">
            <a:noFill/>
            <a:miter lim="800000"/>
            <a:headEnd/>
            <a:tailEnd/>
          </a:ln>
        </p:spPr>
        <p:txBody>
          <a:bodyPr wrap="square">
            <a:spAutoFit/>
          </a:bodyPr>
          <a:lstStyle/>
          <a:p>
            <a:pPr>
              <a:spcBef>
                <a:spcPct val="50000"/>
              </a:spcBef>
            </a:pPr>
            <a:r>
              <a:rPr lang="it-IT" b="1" dirty="0" smtClean="0">
                <a:solidFill>
                  <a:srgbClr val="FFFFFF"/>
                </a:solidFill>
                <a:ea typeface="ＭＳ Ｐゴシック" charset="-128"/>
              </a:rPr>
              <a:t>… e finalmente il Bosone di Higgs è stato scoperto a LHC !</a:t>
            </a:r>
          </a:p>
        </p:txBody>
      </p:sp>
      <p:pic>
        <p:nvPicPr>
          <p:cNvPr id="96" name="Picture 2"/>
          <p:cNvPicPr>
            <a:picLocks noChangeAspect="1" noChangeArrowheads="1"/>
          </p:cNvPicPr>
          <p:nvPr/>
        </p:nvPicPr>
        <p:blipFill>
          <a:blip r:embed="rId8" cstate="print"/>
          <a:srcRect/>
          <a:stretch>
            <a:fillRect/>
          </a:stretch>
        </p:blipFill>
        <p:spPr bwMode="auto">
          <a:xfrm>
            <a:off x="5181600" y="1143000"/>
            <a:ext cx="3870325" cy="4987925"/>
          </a:xfrm>
          <a:prstGeom prst="rect">
            <a:avLst/>
          </a:prstGeom>
          <a:noFill/>
          <a:ln w="9525">
            <a:noFill/>
            <a:miter lim="800000"/>
            <a:headEnd/>
            <a:tailEnd/>
          </a:ln>
        </p:spPr>
      </p:pic>
      <p:sp>
        <p:nvSpPr>
          <p:cNvPr id="98" name="TextBox 97"/>
          <p:cNvSpPr txBox="1"/>
          <p:nvPr/>
        </p:nvSpPr>
        <p:spPr>
          <a:xfrm>
            <a:off x="5181600" y="1143000"/>
            <a:ext cx="3962400" cy="5078313"/>
          </a:xfrm>
          <a:prstGeom prst="rect">
            <a:avLst/>
          </a:prstGeom>
          <a:solidFill>
            <a:schemeClr val="tx1"/>
          </a:solidFill>
        </p:spPr>
        <p:txBody>
          <a:bodyPr wrap="square" rtlCol="0">
            <a:spAutoFit/>
          </a:bodyPr>
          <a:lstStyle/>
          <a:p>
            <a:pPr fontAlgn="auto">
              <a:spcBef>
                <a:spcPts val="0"/>
              </a:spcBef>
              <a:spcAft>
                <a:spcPts val="0"/>
              </a:spcAft>
            </a:pPr>
            <a:r>
              <a:rPr lang="en-US" sz="1800" dirty="0" smtClean="0">
                <a:solidFill>
                  <a:prstClr val="white"/>
                </a:solidFill>
                <a:latin typeface="Book Antiqua"/>
                <a:ea typeface="+mn-ea"/>
              </a:rPr>
              <a:t>  </a:t>
            </a:r>
          </a:p>
          <a:p>
            <a:pPr fontAlgn="auto">
              <a:spcBef>
                <a:spcPts val="0"/>
              </a:spcBef>
              <a:spcAft>
                <a:spcPts val="0"/>
              </a:spcAft>
            </a:pPr>
            <a:endParaRPr lang="en-US" sz="1800" dirty="0" smtClean="0">
              <a:solidFill>
                <a:prstClr val="white"/>
              </a:solidFill>
              <a:latin typeface="Book Antiqua"/>
              <a:ea typeface="+mn-ea"/>
            </a:endParaRPr>
          </a:p>
          <a:p>
            <a:pPr fontAlgn="auto">
              <a:spcBef>
                <a:spcPts val="0"/>
              </a:spcBef>
              <a:spcAft>
                <a:spcPts val="0"/>
              </a:spcAft>
            </a:pPr>
            <a:endParaRPr lang="en-US" sz="1800" dirty="0" smtClean="0">
              <a:solidFill>
                <a:prstClr val="white"/>
              </a:solidFill>
              <a:latin typeface="Book Antiqua"/>
              <a:ea typeface="+mn-ea"/>
            </a:endParaRPr>
          </a:p>
          <a:p>
            <a:pPr fontAlgn="auto">
              <a:spcBef>
                <a:spcPts val="0"/>
              </a:spcBef>
              <a:spcAft>
                <a:spcPts val="0"/>
              </a:spcAft>
            </a:pPr>
            <a:endParaRPr lang="en-US" sz="1800" dirty="0" smtClean="0">
              <a:solidFill>
                <a:prstClr val="white"/>
              </a:solidFill>
              <a:latin typeface="Book Antiqua"/>
              <a:ea typeface="+mn-ea"/>
            </a:endParaRPr>
          </a:p>
          <a:p>
            <a:pPr fontAlgn="auto">
              <a:spcBef>
                <a:spcPts val="0"/>
              </a:spcBef>
              <a:spcAft>
                <a:spcPts val="0"/>
              </a:spcAft>
            </a:pPr>
            <a:endParaRPr lang="en-US" sz="1800" dirty="0" smtClean="0">
              <a:solidFill>
                <a:prstClr val="white"/>
              </a:solidFill>
              <a:latin typeface="Book Antiqua"/>
              <a:ea typeface="+mn-ea"/>
            </a:endParaRPr>
          </a:p>
          <a:p>
            <a:pPr fontAlgn="auto">
              <a:spcBef>
                <a:spcPts val="0"/>
              </a:spcBef>
              <a:spcAft>
                <a:spcPts val="0"/>
              </a:spcAft>
            </a:pPr>
            <a:endParaRPr lang="en-US" sz="1800" dirty="0" smtClean="0">
              <a:solidFill>
                <a:prstClr val="white"/>
              </a:solidFill>
              <a:latin typeface="Book Antiqua"/>
              <a:ea typeface="+mn-ea"/>
            </a:endParaRPr>
          </a:p>
          <a:p>
            <a:pPr fontAlgn="auto">
              <a:spcBef>
                <a:spcPts val="0"/>
              </a:spcBef>
              <a:spcAft>
                <a:spcPts val="0"/>
              </a:spcAft>
            </a:pPr>
            <a:endParaRPr lang="en-US" sz="1800" dirty="0" smtClean="0">
              <a:solidFill>
                <a:prstClr val="white"/>
              </a:solidFill>
              <a:latin typeface="Book Antiqua"/>
              <a:ea typeface="+mn-ea"/>
            </a:endParaRPr>
          </a:p>
          <a:p>
            <a:pPr fontAlgn="auto">
              <a:spcBef>
                <a:spcPts val="0"/>
              </a:spcBef>
              <a:spcAft>
                <a:spcPts val="0"/>
              </a:spcAft>
            </a:pPr>
            <a:endParaRPr lang="en-US" sz="1800" dirty="0" smtClean="0">
              <a:solidFill>
                <a:prstClr val="white"/>
              </a:solidFill>
              <a:latin typeface="Book Antiqua"/>
              <a:ea typeface="+mn-ea"/>
            </a:endParaRPr>
          </a:p>
          <a:p>
            <a:pPr fontAlgn="auto">
              <a:spcBef>
                <a:spcPts val="0"/>
              </a:spcBef>
              <a:spcAft>
                <a:spcPts val="0"/>
              </a:spcAft>
            </a:pPr>
            <a:endParaRPr lang="en-US" sz="1800" dirty="0" smtClean="0">
              <a:solidFill>
                <a:prstClr val="white"/>
              </a:solidFill>
              <a:latin typeface="Book Antiqua"/>
              <a:ea typeface="+mn-ea"/>
            </a:endParaRPr>
          </a:p>
          <a:p>
            <a:pPr fontAlgn="auto">
              <a:spcBef>
                <a:spcPts val="0"/>
              </a:spcBef>
              <a:spcAft>
                <a:spcPts val="0"/>
              </a:spcAft>
            </a:pPr>
            <a:endParaRPr lang="en-US" sz="1800" dirty="0" smtClean="0">
              <a:solidFill>
                <a:prstClr val="white"/>
              </a:solidFill>
              <a:latin typeface="Book Antiqua"/>
              <a:ea typeface="+mn-ea"/>
            </a:endParaRPr>
          </a:p>
          <a:p>
            <a:pPr fontAlgn="auto">
              <a:spcBef>
                <a:spcPts val="0"/>
              </a:spcBef>
              <a:spcAft>
                <a:spcPts val="0"/>
              </a:spcAft>
            </a:pPr>
            <a:endParaRPr lang="en-US" sz="1800" dirty="0" smtClean="0">
              <a:solidFill>
                <a:prstClr val="white"/>
              </a:solidFill>
              <a:latin typeface="Book Antiqua"/>
              <a:ea typeface="+mn-ea"/>
            </a:endParaRPr>
          </a:p>
          <a:p>
            <a:pPr fontAlgn="auto">
              <a:spcBef>
                <a:spcPts val="0"/>
              </a:spcBef>
              <a:spcAft>
                <a:spcPts val="0"/>
              </a:spcAft>
            </a:pPr>
            <a:endParaRPr lang="en-US" sz="1800" dirty="0" smtClean="0">
              <a:solidFill>
                <a:prstClr val="white"/>
              </a:solidFill>
              <a:latin typeface="Book Antiqua"/>
              <a:ea typeface="+mn-ea"/>
            </a:endParaRPr>
          </a:p>
          <a:p>
            <a:pPr fontAlgn="auto">
              <a:spcBef>
                <a:spcPts val="0"/>
              </a:spcBef>
              <a:spcAft>
                <a:spcPts val="0"/>
              </a:spcAft>
            </a:pPr>
            <a:endParaRPr lang="en-US" sz="1800" dirty="0" smtClean="0">
              <a:solidFill>
                <a:prstClr val="white"/>
              </a:solidFill>
              <a:latin typeface="Book Antiqua"/>
              <a:ea typeface="+mn-ea"/>
            </a:endParaRPr>
          </a:p>
          <a:p>
            <a:pPr fontAlgn="auto">
              <a:spcBef>
                <a:spcPts val="0"/>
              </a:spcBef>
              <a:spcAft>
                <a:spcPts val="0"/>
              </a:spcAft>
            </a:pPr>
            <a:endParaRPr lang="en-US" sz="1800" dirty="0" smtClean="0">
              <a:solidFill>
                <a:prstClr val="white"/>
              </a:solidFill>
              <a:latin typeface="Book Antiqua"/>
              <a:ea typeface="+mn-ea"/>
            </a:endParaRPr>
          </a:p>
          <a:p>
            <a:pPr fontAlgn="auto">
              <a:spcBef>
                <a:spcPts val="0"/>
              </a:spcBef>
              <a:spcAft>
                <a:spcPts val="0"/>
              </a:spcAft>
            </a:pPr>
            <a:endParaRPr lang="en-US" sz="1800" dirty="0" smtClean="0">
              <a:solidFill>
                <a:prstClr val="white"/>
              </a:solidFill>
              <a:latin typeface="Book Antiqua"/>
              <a:ea typeface="+mn-ea"/>
            </a:endParaRPr>
          </a:p>
          <a:p>
            <a:pPr fontAlgn="auto">
              <a:spcBef>
                <a:spcPts val="0"/>
              </a:spcBef>
              <a:spcAft>
                <a:spcPts val="0"/>
              </a:spcAft>
            </a:pPr>
            <a:endParaRPr lang="en-US" sz="1800" dirty="0" smtClean="0">
              <a:solidFill>
                <a:prstClr val="white"/>
              </a:solidFill>
              <a:latin typeface="Book Antiqua"/>
              <a:ea typeface="+mn-ea"/>
            </a:endParaRPr>
          </a:p>
          <a:p>
            <a:pPr fontAlgn="auto">
              <a:spcBef>
                <a:spcPts val="0"/>
              </a:spcBef>
              <a:spcAft>
                <a:spcPts val="0"/>
              </a:spcAft>
            </a:pPr>
            <a:endParaRPr lang="en-US" sz="1800" dirty="0" smtClean="0">
              <a:solidFill>
                <a:prstClr val="white"/>
              </a:solidFill>
              <a:latin typeface="Book Antiqua"/>
              <a:ea typeface="+mn-ea"/>
            </a:endParaRPr>
          </a:p>
          <a:p>
            <a:pPr fontAlgn="auto">
              <a:spcBef>
                <a:spcPts val="0"/>
              </a:spcBef>
              <a:spcAft>
                <a:spcPts val="0"/>
              </a:spcAft>
            </a:pPr>
            <a:endParaRPr lang="en-US" sz="1800" dirty="0">
              <a:solidFill>
                <a:prstClr val="white"/>
              </a:solidFill>
              <a:latin typeface="Book Antiqua"/>
              <a:ea typeface="+mn-ea"/>
            </a:endParaRPr>
          </a:p>
        </p:txBody>
      </p:sp>
      <p:pic>
        <p:nvPicPr>
          <p:cNvPr id="99" name="Picture 17"/>
          <p:cNvPicPr>
            <a:picLocks noChangeAspect="1" noChangeArrowheads="1"/>
          </p:cNvPicPr>
          <p:nvPr/>
        </p:nvPicPr>
        <p:blipFill>
          <a:blip r:embed="rId9" cstate="print"/>
          <a:srcRect/>
          <a:stretch>
            <a:fillRect/>
          </a:stretch>
        </p:blipFill>
        <p:spPr bwMode="auto">
          <a:xfrm>
            <a:off x="5279513" y="1981200"/>
            <a:ext cx="3864487" cy="2667001"/>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01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37"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900" decel="100000" fill="hold"/>
                                        <p:tgtEl>
                                          <p:spTgt spid="2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103"/>
                                        </p:tgtEl>
                                        <p:attrNameLst>
                                          <p:attrName>style.visibility</p:attrName>
                                        </p:attrNameLst>
                                      </p:cBhvr>
                                      <p:to>
                                        <p:strVal val="visible"/>
                                      </p:to>
                                    </p:set>
                                  </p:childTnLst>
                                </p:cTn>
                              </p:par>
                              <p:par>
                                <p:cTn id="25" presetID="2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499"/>
                                          </p:stCondLst>
                                        </p:cTn>
                                        <p:tgtEl>
                                          <p:spTgt spid="9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137" grpId="0" animBg="1" autoUpdateAnimBg="0"/>
      <p:bldP spid="103" grpId="0" animBg="1"/>
      <p:bldP spid="6" grpId="0"/>
      <p:bldP spid="98" grpId="0" animBg="1"/>
    </p:bld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490" name="Text Box 9"/>
          <p:cNvSpPr txBox="1">
            <a:spLocks noChangeArrowheads="1"/>
          </p:cNvSpPr>
          <p:nvPr/>
        </p:nvSpPr>
        <p:spPr bwMode="auto">
          <a:xfrm>
            <a:off x="0" y="0"/>
            <a:ext cx="9144000" cy="6970713"/>
          </a:xfrm>
          <a:prstGeom prst="rect">
            <a:avLst/>
          </a:prstGeom>
          <a:solidFill>
            <a:schemeClr val="tx2"/>
          </a:solidFill>
          <a:ln w="9525">
            <a:noFill/>
            <a:miter lim="800000"/>
            <a:headEnd/>
            <a:tailEnd/>
          </a:ln>
        </p:spPr>
        <p:txBody>
          <a:bodyPr>
            <a:spAutoFit/>
          </a:bodyPr>
          <a:lstStyle/>
          <a:p>
            <a:pPr>
              <a:spcBef>
                <a:spcPct val="50000"/>
              </a:spcBef>
            </a:pPr>
            <a:r>
              <a:rPr lang="it-IT" sz="1800">
                <a:solidFill>
                  <a:srgbClr val="000000"/>
                </a:solidFill>
              </a:rPr>
              <a:t>  </a:t>
            </a: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p:txBody>
      </p:sp>
      <p:sp>
        <p:nvSpPr>
          <p:cNvPr id="319491" name="Footer Placeholder 2"/>
          <p:cNvSpPr txBox="1">
            <a:spLocks noGrp="1"/>
          </p:cNvSpPr>
          <p:nvPr/>
        </p:nvSpPr>
        <p:spPr bwMode="auto">
          <a:xfrm>
            <a:off x="3124200" y="6356350"/>
            <a:ext cx="2895600" cy="365125"/>
          </a:xfrm>
          <a:prstGeom prst="rect">
            <a:avLst/>
          </a:prstGeom>
          <a:noFill/>
          <a:ln w="9525">
            <a:noFill/>
            <a:miter lim="800000"/>
            <a:headEnd/>
            <a:tailEnd/>
          </a:ln>
        </p:spPr>
        <p:txBody>
          <a:bodyPr anchor="ctr"/>
          <a:lstStyle/>
          <a:p>
            <a:pPr algn="ctr"/>
            <a:r>
              <a:rPr lang="en-US" sz="1200">
                <a:solidFill>
                  <a:srgbClr val="898989"/>
                </a:solidFill>
                <a:latin typeface="Times New Roman" pitchFamily="18" charset="0"/>
              </a:rPr>
              <a:t>T. Virdee, Intro Cyprus Week</a:t>
            </a:r>
          </a:p>
        </p:txBody>
      </p:sp>
      <p:sp>
        <p:nvSpPr>
          <p:cNvPr id="319492" name="Slide Number Placeholder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80621A9B-362D-4F2E-B231-033098EFCDEF}" type="slidenum">
              <a:rPr lang="en-US" sz="1200">
                <a:solidFill>
                  <a:srgbClr val="898989"/>
                </a:solidFill>
                <a:latin typeface="Calibri" pitchFamily="34" charset="0"/>
              </a:rPr>
              <a:pPr algn="r"/>
              <a:t>111</a:t>
            </a:fld>
            <a:endParaRPr lang="en-US" sz="1200">
              <a:solidFill>
                <a:srgbClr val="898989"/>
              </a:solidFill>
              <a:latin typeface="Calibri" pitchFamily="34" charset="0"/>
            </a:endParaRPr>
          </a:p>
        </p:txBody>
      </p:sp>
      <p:pic>
        <p:nvPicPr>
          <p:cNvPr id="319493" name="Picture 11" descr="RTM"/>
          <p:cNvPicPr>
            <a:picLocks noChangeAspect="1" noChangeArrowheads="1"/>
          </p:cNvPicPr>
          <p:nvPr/>
        </p:nvPicPr>
        <p:blipFill>
          <a:blip r:embed="rId3" cstate="print"/>
          <a:srcRect/>
          <a:stretch>
            <a:fillRect/>
          </a:stretch>
        </p:blipFill>
        <p:spPr bwMode="auto">
          <a:xfrm>
            <a:off x="0" y="76200"/>
            <a:ext cx="7010400" cy="5257800"/>
          </a:xfrm>
          <a:prstGeom prst="rect">
            <a:avLst/>
          </a:prstGeom>
          <a:noFill/>
          <a:ln w="9525">
            <a:noFill/>
            <a:miter lim="800000"/>
            <a:headEnd/>
            <a:tailEnd/>
          </a:ln>
        </p:spPr>
      </p:pic>
      <p:sp>
        <p:nvSpPr>
          <p:cNvPr id="319494" name="Rectangle 7"/>
          <p:cNvSpPr>
            <a:spLocks noChangeArrowheads="1"/>
          </p:cNvSpPr>
          <p:nvPr/>
        </p:nvSpPr>
        <p:spPr bwMode="auto">
          <a:xfrm>
            <a:off x="1600200" y="152400"/>
            <a:ext cx="4114800" cy="457200"/>
          </a:xfrm>
          <a:prstGeom prst="rect">
            <a:avLst/>
          </a:prstGeom>
          <a:noFill/>
          <a:ln w="9525">
            <a:noFill/>
            <a:miter lim="800000"/>
            <a:headEnd/>
            <a:tailEnd/>
          </a:ln>
        </p:spPr>
        <p:txBody>
          <a:bodyPr anchor="ctr"/>
          <a:lstStyle/>
          <a:p>
            <a:pPr>
              <a:lnSpc>
                <a:spcPct val="130000"/>
              </a:lnSpc>
            </a:pPr>
            <a:r>
              <a:rPr lang="en-GB" b="1">
                <a:solidFill>
                  <a:srgbClr val="FFFF00"/>
                </a:solidFill>
                <a:latin typeface="Arial" pitchFamily="34" charset="0"/>
              </a:rPr>
              <a:t>The LHC Computing Grid</a:t>
            </a:r>
            <a:endParaRPr lang="en-GB" b="1" i="1">
              <a:solidFill>
                <a:srgbClr val="FFFF00"/>
              </a:solidFill>
              <a:latin typeface="Arial" pitchFamily="34" charset="0"/>
            </a:endParaRPr>
          </a:p>
        </p:txBody>
      </p:sp>
      <p:sp>
        <p:nvSpPr>
          <p:cNvPr id="319495" name="Rectangle 3"/>
          <p:cNvSpPr>
            <a:spLocks noChangeArrowheads="1"/>
          </p:cNvSpPr>
          <p:nvPr/>
        </p:nvSpPr>
        <p:spPr bwMode="auto">
          <a:xfrm>
            <a:off x="76200" y="5257800"/>
            <a:ext cx="9067800" cy="1557338"/>
          </a:xfrm>
          <a:prstGeom prst="rect">
            <a:avLst/>
          </a:prstGeom>
          <a:solidFill>
            <a:srgbClr val="FFFFCC"/>
          </a:solidFill>
          <a:ln w="9525">
            <a:solidFill>
              <a:srgbClr val="000000"/>
            </a:solidFill>
            <a:miter lim="800000"/>
            <a:headEnd/>
            <a:tailEnd/>
          </a:ln>
        </p:spPr>
        <p:txBody>
          <a:bodyPr>
            <a:spAutoFit/>
          </a:bodyPr>
          <a:lstStyle/>
          <a:p>
            <a:pPr marL="342900" indent="-342900">
              <a:spcAft>
                <a:spcPct val="30000"/>
              </a:spcAft>
            </a:pPr>
            <a:r>
              <a:rPr lang="en-GB" sz="1800" b="1">
                <a:solidFill>
                  <a:srgbClr val="3333CC"/>
                </a:solidFill>
                <a:sym typeface="Wingdings" pitchFamily="2" charset="2"/>
              </a:rPr>
              <a:t>	Gli esperimenti di LHC producono circa 15 Milioni di Gigabytes di dati ogni anno (</a:t>
            </a:r>
            <a:r>
              <a:rPr lang="en-GB" sz="1800" b="1">
                <a:solidFill>
                  <a:srgbClr val="3333CC"/>
                </a:solidFill>
              </a:rPr>
              <a:t>circa 20 milioni di CD, una pila alta 20 Km! ). Questo corrisponde a scrivere ~30,000 Enciclopedie Britanniche ogni secondo!</a:t>
            </a:r>
          </a:p>
          <a:p>
            <a:pPr marL="342900" indent="-342900">
              <a:spcAft>
                <a:spcPct val="30000"/>
              </a:spcAft>
            </a:pPr>
            <a:r>
              <a:rPr lang="en-GB" sz="1800" b="1">
                <a:solidFill>
                  <a:srgbClr val="3333CC"/>
                </a:solidFill>
              </a:rPr>
              <a:t>	L</a:t>
            </a:r>
            <a:r>
              <a:rPr lang="en-GB" altLang="it-IT" sz="1800" b="1">
                <a:solidFill>
                  <a:srgbClr val="3333CC"/>
                </a:solidFill>
              </a:rPr>
              <a:t>’</a:t>
            </a:r>
            <a:r>
              <a:rPr lang="en-GB" sz="1800" b="1">
                <a:solidFill>
                  <a:srgbClr val="3333CC"/>
                </a:solidFill>
              </a:rPr>
              <a:t>analisi dei dati di LHC richiede una potenza di calcolo equivalente a ~100,000 dei più veloci processori oggi esistenti.</a:t>
            </a:r>
          </a:p>
        </p:txBody>
      </p:sp>
      <p:pic>
        <p:nvPicPr>
          <p:cNvPr id="319496" name="ShockwaveFlash1"/>
          <p:cNvPicPr>
            <a:picLocks noChangeAspect="1" noChangeArrowheads="1"/>
          </p:cNvPicPr>
          <p:nvPr/>
        </p:nvPicPr>
        <p:blipFill>
          <a:blip r:embed="rId4" cstate="print"/>
          <a:srcRect/>
          <a:stretch>
            <a:fillRect/>
          </a:stretch>
        </p:blipFill>
        <p:spPr bwMode="auto">
          <a:xfrm>
            <a:off x="6553200" y="2805113"/>
            <a:ext cx="2590800" cy="2452687"/>
          </a:xfrm>
          <a:prstGeom prst="rect">
            <a:avLst/>
          </a:prstGeom>
          <a:noFill/>
          <a:ln w="9525">
            <a:noFill/>
            <a:miter lim="800000"/>
            <a:headEnd/>
            <a:tailEnd/>
          </a:ln>
        </p:spPr>
      </p:pic>
      <p:pic>
        <p:nvPicPr>
          <p:cNvPr id="319497" name="Picture 2"/>
          <p:cNvPicPr>
            <a:picLocks noChangeAspect="1" noChangeArrowheads="1"/>
          </p:cNvPicPr>
          <p:nvPr/>
        </p:nvPicPr>
        <p:blipFill>
          <a:blip r:embed="rId5" cstate="print"/>
          <a:srcRect/>
          <a:stretch>
            <a:fillRect/>
          </a:stretch>
        </p:blipFill>
        <p:spPr bwMode="auto">
          <a:xfrm>
            <a:off x="7389813" y="76200"/>
            <a:ext cx="1752600" cy="2667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8"/>
          <p:cNvSpPr>
            <a:spLocks noChangeAspect="1"/>
          </p:cNvSpPr>
          <p:nvPr/>
        </p:nvSpPr>
        <p:spPr bwMode="auto">
          <a:xfrm>
            <a:off x="1782763" y="2309813"/>
            <a:ext cx="268287" cy="300037"/>
          </a:xfrm>
          <a:prstGeom prst="ellipse">
            <a:avLst/>
          </a:prstGeom>
          <a:solidFill>
            <a:srgbClr val="FFF71F"/>
          </a:solidFill>
          <a:ln w="9525">
            <a:solidFill>
              <a:srgbClr val="000080"/>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pic>
        <p:nvPicPr>
          <p:cNvPr id="4" name="Picture 3"/>
          <p:cNvPicPr>
            <a:picLocks noChangeAspect="1" noChangeArrowheads="1"/>
          </p:cNvPicPr>
          <p:nvPr/>
        </p:nvPicPr>
        <p:blipFill>
          <a:blip r:embed="rId3" cstate="print"/>
          <a:srcRect t="27982"/>
          <a:stretch>
            <a:fillRect/>
          </a:stretch>
        </p:blipFill>
        <p:spPr bwMode="auto">
          <a:xfrm>
            <a:off x="584200" y="3097213"/>
            <a:ext cx="3267075" cy="1420812"/>
          </a:xfrm>
          <a:prstGeom prst="rect">
            <a:avLst/>
          </a:prstGeom>
          <a:solidFill>
            <a:srgbClr val="FFFF00"/>
          </a:solidFill>
          <a:ln w="38100">
            <a:solidFill>
              <a:srgbClr val="0000FF"/>
            </a:solidFill>
            <a:miter lim="800000"/>
            <a:headEnd/>
            <a:tailEnd/>
          </a:ln>
        </p:spPr>
      </p:pic>
      <p:graphicFrame>
        <p:nvGraphicFramePr>
          <p:cNvPr id="5" name="Object 2"/>
          <p:cNvGraphicFramePr>
            <a:graphicFrameLocks noChangeAspect="1"/>
          </p:cNvGraphicFramePr>
          <p:nvPr/>
        </p:nvGraphicFramePr>
        <p:xfrm>
          <a:off x="125413" y="2314575"/>
          <a:ext cx="1881187" cy="300038"/>
        </p:xfrm>
        <a:graphic>
          <a:graphicData uri="http://schemas.openxmlformats.org/presentationml/2006/ole">
            <mc:AlternateContent xmlns:mc="http://schemas.openxmlformats.org/markup-compatibility/2006">
              <mc:Choice xmlns:v="urn:schemas-microsoft-com:vml" Requires="v">
                <p:oleObj spid="_x0000_s3142" name="Equation" r:id="rId4" imgW="1106280" imgH="164520" progId="Equation.3">
                  <p:embed/>
                </p:oleObj>
              </mc:Choice>
              <mc:Fallback>
                <p:oleObj name="Equation" r:id="rId4" imgW="1106280" imgH="164520" progId="Equation.3">
                  <p:embed/>
                  <p:pic>
                    <p:nvPicPr>
                      <p:cNvPr id="0" name="Picture 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413" y="2314575"/>
                        <a:ext cx="1881187" cy="300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Freeform 26"/>
          <p:cNvSpPr>
            <a:spLocks noChangeAspect="1"/>
          </p:cNvSpPr>
          <p:nvPr/>
        </p:nvSpPr>
        <p:spPr bwMode="auto">
          <a:xfrm>
            <a:off x="223838" y="2587625"/>
            <a:ext cx="2149475" cy="1330325"/>
          </a:xfrm>
          <a:custGeom>
            <a:avLst/>
            <a:gdLst>
              <a:gd name="T0" fmla="*/ 513998 w 3830907"/>
              <a:gd name="T1" fmla="*/ 0 h 2370107"/>
              <a:gd name="T2" fmla="*/ 602112 w 3830907"/>
              <a:gd name="T3" fmla="*/ 68147 h 2370107"/>
              <a:gd name="T4" fmla="*/ 67420 w 3830907"/>
              <a:gd name="T5" fmla="*/ 174376 h 2370107"/>
              <a:gd name="T6" fmla="*/ 197589 w 3830907"/>
              <a:gd name="T7" fmla="*/ 418904 h 2370107"/>
              <a:gd name="T8" fmla="*/ 0 60000 65536"/>
              <a:gd name="T9" fmla="*/ 0 60000 65536"/>
              <a:gd name="T10" fmla="*/ 0 60000 65536"/>
              <a:gd name="T11" fmla="*/ 0 60000 65536"/>
              <a:gd name="T12" fmla="*/ 0 w 3830907"/>
              <a:gd name="T13" fmla="*/ 0 h 2370107"/>
              <a:gd name="T14" fmla="*/ 3830907 w 3830907"/>
              <a:gd name="T15" fmla="*/ 2370107 h 2370107"/>
            </a:gdLst>
            <a:ahLst/>
            <a:cxnLst>
              <a:cxn ang="T8">
                <a:pos x="T0" y="T1"/>
              </a:cxn>
              <a:cxn ang="T9">
                <a:pos x="T2" y="T3"/>
              </a:cxn>
              <a:cxn ang="T10">
                <a:pos x="T4" y="T5"/>
              </a:cxn>
              <a:cxn ang="T11">
                <a:pos x="T6" y="T7"/>
              </a:cxn>
            </a:cxnLst>
            <a:rect l="T12" t="T13" r="T14" b="T15"/>
            <a:pathLst>
              <a:path w="3830907" h="2370107">
                <a:moveTo>
                  <a:pt x="2910507" y="0"/>
                </a:moveTo>
                <a:cubicBezTo>
                  <a:pt x="3370707" y="110567"/>
                  <a:pt x="3830907" y="221135"/>
                  <a:pt x="3409451" y="385568"/>
                </a:cubicBezTo>
                <a:cubicBezTo>
                  <a:pt x="2987995" y="550001"/>
                  <a:pt x="763536" y="655844"/>
                  <a:pt x="381768" y="986600"/>
                </a:cubicBezTo>
                <a:cubicBezTo>
                  <a:pt x="0" y="1317356"/>
                  <a:pt x="1118844" y="2370107"/>
                  <a:pt x="1118844" y="2370107"/>
                </a:cubicBezTo>
              </a:path>
            </a:pathLst>
          </a:custGeom>
          <a:noFill/>
          <a:ln w="25400" cap="flat" cmpd="sng">
            <a:solidFill>
              <a:schemeClr val="accent1"/>
            </a:solidFill>
            <a:prstDash val="solid"/>
            <a:round/>
            <a:headEnd/>
            <a:tailEnd type="triangle" w="lg" len="lg"/>
          </a:ln>
          <a:effectLst>
            <a:outerShdw dist="20000" dir="5400000" rotWithShape="0">
              <a:srgbClr val="000000">
                <a:alpha val="37999"/>
              </a:srgbClr>
            </a:outerShdw>
          </a:effectLst>
        </p:spPr>
        <p:txBody>
          <a:bodyPr anchor="ctr"/>
          <a:lstStyle/>
          <a:p>
            <a:pPr>
              <a:defRPr/>
            </a:pPr>
            <a:endParaRPr lang="en-US">
              <a:ea typeface="ＭＳ Ｐゴシック" charset="-128"/>
            </a:endParaRPr>
          </a:p>
        </p:txBody>
      </p:sp>
      <p:sp>
        <p:nvSpPr>
          <p:cNvPr id="637957" name="TextBox 27"/>
          <p:cNvSpPr txBox="1">
            <a:spLocks noChangeArrowheads="1"/>
          </p:cNvSpPr>
          <p:nvPr/>
        </p:nvSpPr>
        <p:spPr bwMode="auto">
          <a:xfrm>
            <a:off x="179388" y="4652963"/>
            <a:ext cx="4392612" cy="831850"/>
          </a:xfrm>
          <a:prstGeom prst="rect">
            <a:avLst/>
          </a:prstGeom>
          <a:solidFill>
            <a:schemeClr val="bg1"/>
          </a:solidFill>
          <a:ln w="28575">
            <a:solidFill>
              <a:srgbClr val="0000FF"/>
            </a:solidFill>
            <a:miter lim="800000"/>
            <a:headEnd/>
            <a:tailEnd/>
          </a:ln>
          <a:effectLst>
            <a:outerShdw dist="20000" dir="5400000" rotWithShape="0">
              <a:srgbClr val="808080">
                <a:alpha val="37999"/>
              </a:srgbClr>
            </a:outerShdw>
          </a:effectLst>
        </p:spPr>
        <p:txBody>
          <a:bodyPr>
            <a:spAutoFit/>
          </a:bodyPr>
          <a:lstStyle/>
          <a:p>
            <a:pPr>
              <a:defRPr/>
            </a:pPr>
            <a:r>
              <a:rPr lang="en-US" sz="1200" b="1" i="1">
                <a:solidFill>
                  <a:srgbClr val="0000FF"/>
                </a:solidFill>
                <a:ea typeface="ＭＳ Ｐゴシック" charset="-128"/>
              </a:rPr>
              <a:t>N</a:t>
            </a:r>
            <a:r>
              <a:rPr lang="en-US" sz="1200" b="1" i="1" baseline="-25000">
                <a:solidFill>
                  <a:srgbClr val="0000FF"/>
                </a:solidFill>
                <a:ea typeface="ＭＳ Ｐゴシック" charset="-128"/>
              </a:rPr>
              <a:t>1</a:t>
            </a:r>
            <a:r>
              <a:rPr lang="en-US" sz="1200" b="1" baseline="-25000">
                <a:solidFill>
                  <a:srgbClr val="0000FF"/>
                </a:solidFill>
                <a:ea typeface="ＭＳ Ｐゴシック" charset="-128"/>
              </a:rPr>
              <a:t> </a:t>
            </a:r>
            <a:r>
              <a:rPr lang="en-US" sz="1200" b="1">
                <a:solidFill>
                  <a:srgbClr val="0000FF"/>
                </a:solidFill>
                <a:ea typeface="ＭＳ Ｐゴシック" charset="-128"/>
              </a:rPr>
              <a:t>ed </a:t>
            </a:r>
            <a:r>
              <a:rPr lang="en-US" sz="1200" b="1" i="1">
                <a:solidFill>
                  <a:srgbClr val="0000FF"/>
                </a:solidFill>
                <a:ea typeface="ＭＳ Ｐゴシック" charset="-128"/>
              </a:rPr>
              <a:t>N</a:t>
            </a:r>
            <a:r>
              <a:rPr lang="en-US" sz="1200" b="1" i="1" baseline="-25000">
                <a:solidFill>
                  <a:srgbClr val="0000FF"/>
                </a:solidFill>
                <a:ea typeface="ＭＳ Ｐゴシック" charset="-128"/>
              </a:rPr>
              <a:t>2</a:t>
            </a:r>
            <a:r>
              <a:rPr lang="en-US" sz="1200" b="1">
                <a:solidFill>
                  <a:srgbClr val="0000FF"/>
                </a:solidFill>
                <a:ea typeface="ＭＳ Ｐゴシック" charset="-128"/>
              </a:rPr>
              <a:t> numero di protoni nei pacchetti (≥10</a:t>
            </a:r>
            <a:r>
              <a:rPr lang="en-US" sz="1200" b="1" baseline="30000">
                <a:solidFill>
                  <a:srgbClr val="0000FF"/>
                </a:solidFill>
                <a:ea typeface="ＭＳ Ｐゴシック" charset="-128"/>
              </a:rPr>
              <a:t>11</a:t>
            </a:r>
            <a:r>
              <a:rPr lang="en-US" sz="1200" b="1">
                <a:solidFill>
                  <a:srgbClr val="0000FF"/>
                </a:solidFill>
                <a:ea typeface="ＭＳ Ｐゴシック" charset="-128"/>
              </a:rPr>
              <a:t>)</a:t>
            </a:r>
          </a:p>
          <a:p>
            <a:pPr>
              <a:defRPr/>
            </a:pPr>
            <a:r>
              <a:rPr lang="en-US" sz="1200" b="1" i="1">
                <a:solidFill>
                  <a:srgbClr val="0000FF"/>
                </a:solidFill>
                <a:ea typeface="ＭＳ Ｐゴシック" charset="-128"/>
              </a:rPr>
              <a:t>A</a:t>
            </a:r>
            <a:r>
              <a:rPr lang="en-US" sz="1200" b="1">
                <a:solidFill>
                  <a:srgbClr val="0000FF"/>
                </a:solidFill>
                <a:ea typeface="ＭＳ Ｐゴシック" charset="-128"/>
              </a:rPr>
              <a:t> area della sezione del pacchetto (16×16</a:t>
            </a:r>
            <a:r>
              <a:rPr lang="en-US" sz="1200" b="1">
                <a:solidFill>
                  <a:srgbClr val="0000FF"/>
                </a:solidFill>
                <a:latin typeface="Symbol" pitchFamily="18" charset="2"/>
                <a:ea typeface="ＭＳ Ｐゴシック" charset="-128"/>
              </a:rPr>
              <a:t>m</a:t>
            </a:r>
            <a:r>
              <a:rPr lang="en-US" sz="1200" b="1">
                <a:solidFill>
                  <a:srgbClr val="0000FF"/>
                </a:solidFill>
                <a:ea typeface="ＭＳ Ｐゴシック" charset="-128"/>
              </a:rPr>
              <a:t>m</a:t>
            </a:r>
            <a:r>
              <a:rPr lang="en-US" sz="1200" b="1" baseline="30000">
                <a:solidFill>
                  <a:srgbClr val="0000FF"/>
                </a:solidFill>
                <a:ea typeface="ＭＳ Ｐゴシック" charset="-128"/>
              </a:rPr>
              <a:t>2</a:t>
            </a:r>
            <a:r>
              <a:rPr lang="en-US" sz="1200" b="1">
                <a:solidFill>
                  <a:srgbClr val="0000FF"/>
                </a:solidFill>
                <a:ea typeface="ＭＳ Ｐゴシック" charset="-128"/>
              </a:rPr>
              <a:t>)</a:t>
            </a:r>
          </a:p>
          <a:p>
            <a:pPr>
              <a:defRPr/>
            </a:pPr>
            <a:r>
              <a:rPr lang="en-US" sz="1200" b="1" i="1">
                <a:solidFill>
                  <a:srgbClr val="0000FF"/>
                </a:solidFill>
                <a:ea typeface="ＭＳ Ｐゴシック" charset="-128"/>
              </a:rPr>
              <a:t>n</a:t>
            </a:r>
            <a:r>
              <a:rPr lang="en-US" sz="1200" b="1" i="1" baseline="-25000">
                <a:solidFill>
                  <a:srgbClr val="0000FF"/>
                </a:solidFill>
                <a:ea typeface="ＭＳ Ｐゴシック" charset="-128"/>
              </a:rPr>
              <a:t>b</a:t>
            </a:r>
            <a:r>
              <a:rPr lang="en-US" sz="1200" b="1">
                <a:solidFill>
                  <a:srgbClr val="0000FF"/>
                </a:solidFill>
                <a:ea typeface="ＭＳ Ｐゴシック" charset="-128"/>
              </a:rPr>
              <a:t> numero di pacchetti circolanti in LHC (2808)</a:t>
            </a:r>
          </a:p>
          <a:p>
            <a:pPr>
              <a:defRPr/>
            </a:pPr>
            <a:r>
              <a:rPr lang="en-US" sz="1200" b="1" i="1">
                <a:solidFill>
                  <a:srgbClr val="0000FF"/>
                </a:solidFill>
                <a:ea typeface="ＭＳ Ｐゴシック" charset="-128"/>
              </a:rPr>
              <a:t>f</a:t>
            </a:r>
            <a:r>
              <a:rPr lang="en-US" sz="1200" b="1" i="1" baseline="-25000">
                <a:solidFill>
                  <a:srgbClr val="0000FF"/>
                </a:solidFill>
                <a:ea typeface="ＭＳ Ｐゴシック" charset="-128"/>
              </a:rPr>
              <a:t>re</a:t>
            </a:r>
            <a:r>
              <a:rPr lang="en-US" sz="1200" b="1" baseline="-25000">
                <a:solidFill>
                  <a:srgbClr val="0000FF"/>
                </a:solidFill>
                <a:ea typeface="ＭＳ Ｐゴシック" charset="-128"/>
              </a:rPr>
              <a:t>v</a:t>
            </a:r>
            <a:r>
              <a:rPr lang="en-US" sz="1200" b="1">
                <a:solidFill>
                  <a:srgbClr val="0000FF"/>
                </a:solidFill>
                <a:ea typeface="ＭＳ Ｐゴシック" charset="-128"/>
              </a:rPr>
              <a:t> frequenza di rivoluzione dei pacchetti (11245 Hz)</a:t>
            </a:r>
            <a:endParaRPr lang="en-US" sz="1400" b="1">
              <a:solidFill>
                <a:srgbClr val="0000FF"/>
              </a:solidFill>
              <a:ea typeface="ＭＳ Ｐゴシック" charset="-128"/>
            </a:endParaRPr>
          </a:p>
        </p:txBody>
      </p:sp>
      <p:sp>
        <p:nvSpPr>
          <p:cNvPr id="3079" name="CasellaDiTesto 7"/>
          <p:cNvSpPr txBox="1">
            <a:spLocks noChangeArrowheads="1"/>
          </p:cNvSpPr>
          <p:nvPr/>
        </p:nvSpPr>
        <p:spPr bwMode="auto">
          <a:xfrm>
            <a:off x="468313" y="260350"/>
            <a:ext cx="8567737" cy="461963"/>
          </a:xfrm>
          <a:prstGeom prst="rect">
            <a:avLst/>
          </a:prstGeom>
          <a:noFill/>
          <a:ln w="9525">
            <a:noFill/>
            <a:miter lim="800000"/>
            <a:headEnd/>
            <a:tailEnd/>
          </a:ln>
        </p:spPr>
        <p:txBody>
          <a:bodyPr>
            <a:spAutoFit/>
          </a:bodyPr>
          <a:lstStyle/>
          <a:p>
            <a:r>
              <a:rPr lang="it-IT" b="1">
                <a:solidFill>
                  <a:srgbClr val="0000FF"/>
                </a:solidFill>
              </a:rPr>
              <a:t>Luminosità (</a:t>
            </a:r>
            <a:r>
              <a:rPr lang="it-IT" b="1" i="1">
                <a:solidFill>
                  <a:srgbClr val="0000FF"/>
                </a:solidFill>
                <a:latin typeface="Calisto MT" pitchFamily="18" charset="0"/>
              </a:rPr>
              <a:t>L</a:t>
            </a:r>
            <a:r>
              <a:rPr lang="it-IT" b="1">
                <a:solidFill>
                  <a:srgbClr val="0000FF"/>
                </a:solidFill>
              </a:rPr>
              <a:t>), sezione d</a:t>
            </a:r>
            <a:r>
              <a:rPr lang="it-IT" altLang="it-IT" b="1">
                <a:solidFill>
                  <a:srgbClr val="0000FF"/>
                </a:solidFill>
              </a:rPr>
              <a:t>’</a:t>
            </a:r>
            <a:r>
              <a:rPr lang="it-IT" b="1">
                <a:solidFill>
                  <a:srgbClr val="0000FF"/>
                </a:solidFill>
              </a:rPr>
              <a:t>urto (</a:t>
            </a:r>
            <a:r>
              <a:rPr lang="it-IT" b="1" i="1">
                <a:solidFill>
                  <a:srgbClr val="0000FF"/>
                </a:solidFill>
                <a:latin typeface="Symbol" pitchFamily="18" charset="2"/>
              </a:rPr>
              <a:t>s</a:t>
            </a:r>
            <a:r>
              <a:rPr lang="it-IT" b="1">
                <a:solidFill>
                  <a:srgbClr val="0000FF"/>
                </a:solidFill>
                <a:latin typeface="Symbol" pitchFamily="18" charset="2"/>
              </a:rPr>
              <a:t>)</a:t>
            </a:r>
            <a:r>
              <a:rPr lang="it-IT" b="1">
                <a:solidFill>
                  <a:srgbClr val="0000FF"/>
                </a:solidFill>
              </a:rPr>
              <a:t> e frequenza di eventi</a:t>
            </a:r>
            <a:endParaRPr lang="it-IT" b="1">
              <a:solidFill>
                <a:srgbClr val="0000FF"/>
              </a:solidFill>
              <a:latin typeface="Symbol" pitchFamily="18" charset="2"/>
            </a:endParaRPr>
          </a:p>
        </p:txBody>
      </p:sp>
      <p:sp>
        <p:nvSpPr>
          <p:cNvPr id="3080" name="Rettangolo 9"/>
          <p:cNvSpPr>
            <a:spLocks noChangeArrowheads="1"/>
          </p:cNvSpPr>
          <p:nvPr/>
        </p:nvSpPr>
        <p:spPr bwMode="auto">
          <a:xfrm>
            <a:off x="215900" y="1052513"/>
            <a:ext cx="8820150" cy="1200150"/>
          </a:xfrm>
          <a:prstGeom prst="rect">
            <a:avLst/>
          </a:prstGeom>
          <a:noFill/>
          <a:ln w="9525">
            <a:noFill/>
            <a:miter lim="800000"/>
            <a:headEnd/>
            <a:tailEnd/>
          </a:ln>
        </p:spPr>
        <p:txBody>
          <a:bodyPr>
            <a:spAutoFit/>
          </a:bodyPr>
          <a:lstStyle/>
          <a:p>
            <a:r>
              <a:rPr lang="en-US" sz="1800" b="1">
                <a:solidFill>
                  <a:srgbClr val="0000FF"/>
                </a:solidFill>
              </a:rPr>
              <a:t>La frequenza di un particolare tipo di evento è data dalla probabilità che tra due protoni avvenga quel particolare tipo di interazione (sezione d</a:t>
            </a:r>
            <a:r>
              <a:rPr lang="en-US" altLang="it-IT" sz="1800" b="1">
                <a:solidFill>
                  <a:srgbClr val="0000FF"/>
                </a:solidFill>
              </a:rPr>
              <a:t>’</a:t>
            </a:r>
            <a:r>
              <a:rPr lang="en-US" sz="1800" b="1">
                <a:solidFill>
                  <a:srgbClr val="0000FF"/>
                </a:solidFill>
              </a:rPr>
              <a:t>urto </a:t>
            </a:r>
            <a:r>
              <a:rPr lang="en-US" sz="1800" b="1">
                <a:solidFill>
                  <a:srgbClr val="0000FF"/>
                </a:solidFill>
                <a:latin typeface="Symbol" pitchFamily="18" charset="2"/>
              </a:rPr>
              <a:t>s</a:t>
            </a:r>
            <a:r>
              <a:rPr lang="en-US" sz="1800" b="1">
                <a:solidFill>
                  <a:srgbClr val="0000FF"/>
                </a:solidFill>
              </a:rPr>
              <a:t>) per il numero di protoni che si riesce a far scontrare ogni secondo (luminosità L). </a:t>
            </a:r>
          </a:p>
          <a:p>
            <a:endParaRPr lang="en-US" sz="1800" b="1">
              <a:solidFill>
                <a:srgbClr val="0000FF"/>
              </a:solidFill>
            </a:endParaRPr>
          </a:p>
        </p:txBody>
      </p:sp>
      <p:sp>
        <p:nvSpPr>
          <p:cNvPr id="3081" name="Rettangolo 10"/>
          <p:cNvSpPr>
            <a:spLocks noChangeArrowheads="1"/>
          </p:cNvSpPr>
          <p:nvPr/>
        </p:nvSpPr>
        <p:spPr bwMode="auto">
          <a:xfrm>
            <a:off x="4608513" y="2205038"/>
            <a:ext cx="4284662" cy="3713162"/>
          </a:xfrm>
          <a:prstGeom prst="rect">
            <a:avLst/>
          </a:prstGeom>
          <a:noFill/>
          <a:ln w="9525">
            <a:noFill/>
            <a:miter lim="800000"/>
            <a:headEnd/>
            <a:tailEnd/>
          </a:ln>
        </p:spPr>
        <p:txBody>
          <a:bodyPr>
            <a:spAutoFit/>
          </a:bodyPr>
          <a:lstStyle/>
          <a:p>
            <a:pPr marL="57150"/>
            <a:r>
              <a:rPr lang="en-US" sz="2000" b="1">
                <a:solidFill>
                  <a:srgbClr val="0000FF"/>
                </a:solidFill>
                <a:cs typeface="Arial" pitchFamily="34" charset="0"/>
              </a:rPr>
              <a:t>Se M</a:t>
            </a:r>
            <a:r>
              <a:rPr lang="en-US" sz="2000" b="1" baseline="-25000">
                <a:solidFill>
                  <a:srgbClr val="0000FF"/>
                </a:solidFill>
                <a:cs typeface="Arial" pitchFamily="34" charset="0"/>
              </a:rPr>
              <a:t>H</a:t>
            </a:r>
            <a:r>
              <a:rPr lang="en-US" sz="2000" b="1">
                <a:solidFill>
                  <a:srgbClr val="0000FF"/>
                </a:solidFill>
                <a:cs typeface="Arial" pitchFamily="34" charset="0"/>
              </a:rPr>
              <a:t>=125 GeV  </a:t>
            </a:r>
          </a:p>
          <a:p>
            <a:pPr marL="57150"/>
            <a:r>
              <a:rPr lang="en-US" sz="2800" b="1">
                <a:solidFill>
                  <a:srgbClr val="0000FF"/>
                </a:solidFill>
                <a:cs typeface="Arial" pitchFamily="34" charset="0"/>
              </a:rPr>
              <a:t>σ</a:t>
            </a:r>
            <a:r>
              <a:rPr lang="en-US" sz="2000" b="1" baseline="-25000">
                <a:solidFill>
                  <a:srgbClr val="0000FF"/>
                </a:solidFill>
                <a:cs typeface="Arial" pitchFamily="34" charset="0"/>
              </a:rPr>
              <a:t>H</a:t>
            </a:r>
            <a:r>
              <a:rPr lang="en-US" sz="2000" b="1">
                <a:solidFill>
                  <a:srgbClr val="0000FF"/>
                </a:solidFill>
                <a:cs typeface="Arial" pitchFamily="34" charset="0"/>
              </a:rPr>
              <a:t>~</a:t>
            </a:r>
            <a:r>
              <a:rPr lang="it-IT" sz="2000" b="1" i="1">
                <a:solidFill>
                  <a:srgbClr val="0000FF"/>
                </a:solidFill>
              </a:rPr>
              <a:t>15 pb=15×10</a:t>
            </a:r>
            <a:r>
              <a:rPr lang="it-IT" sz="2000" b="1" i="1" baseline="30000">
                <a:solidFill>
                  <a:srgbClr val="0000FF"/>
                </a:solidFill>
              </a:rPr>
              <a:t>-36</a:t>
            </a:r>
            <a:r>
              <a:rPr lang="it-IT" sz="2000" b="1" i="1">
                <a:solidFill>
                  <a:srgbClr val="0000FF"/>
                </a:solidFill>
              </a:rPr>
              <a:t>cm</a:t>
            </a:r>
            <a:r>
              <a:rPr lang="it-IT" sz="2000" b="1" i="1" baseline="30000">
                <a:solidFill>
                  <a:srgbClr val="0000FF"/>
                </a:solidFill>
              </a:rPr>
              <a:t>2</a:t>
            </a:r>
            <a:r>
              <a:rPr lang="it-IT" sz="2000" b="1" i="1">
                <a:solidFill>
                  <a:srgbClr val="0000FF"/>
                </a:solidFill>
              </a:rPr>
              <a:t>)</a:t>
            </a:r>
            <a:endParaRPr lang="en-US" sz="1600" b="1">
              <a:solidFill>
                <a:srgbClr val="0000FF"/>
              </a:solidFill>
              <a:cs typeface="Arial" pitchFamily="34" charset="0"/>
            </a:endParaRPr>
          </a:p>
          <a:p>
            <a:pPr marL="57150"/>
            <a:r>
              <a:rPr lang="it-IT" sz="2000" b="1" i="1">
                <a:solidFill>
                  <a:srgbClr val="0000FF"/>
                </a:solidFill>
                <a:latin typeface="Calisto MT" pitchFamily="18" charset="0"/>
              </a:rPr>
              <a:t>L≈</a:t>
            </a:r>
            <a:r>
              <a:rPr lang="it-IT" sz="2000" b="1" i="1">
                <a:solidFill>
                  <a:srgbClr val="0000FF"/>
                </a:solidFill>
              </a:rPr>
              <a:t> 1×10</a:t>
            </a:r>
            <a:r>
              <a:rPr lang="it-IT" sz="2000" b="1" i="1" baseline="30000">
                <a:solidFill>
                  <a:srgbClr val="0000FF"/>
                </a:solidFill>
              </a:rPr>
              <a:t>34</a:t>
            </a:r>
            <a:r>
              <a:rPr lang="it-IT" sz="2000" b="1" i="1">
                <a:solidFill>
                  <a:srgbClr val="0000FF"/>
                </a:solidFill>
              </a:rPr>
              <a:t>cm</a:t>
            </a:r>
            <a:r>
              <a:rPr lang="it-IT" sz="2000" b="1" i="1" baseline="30000">
                <a:solidFill>
                  <a:srgbClr val="0000FF"/>
                </a:solidFill>
              </a:rPr>
              <a:t>-2</a:t>
            </a:r>
            <a:r>
              <a:rPr lang="it-IT" sz="2000" b="1" i="1">
                <a:solidFill>
                  <a:srgbClr val="0000FF"/>
                </a:solidFill>
              </a:rPr>
              <a:t> sec</a:t>
            </a:r>
            <a:r>
              <a:rPr lang="it-IT" sz="2000" b="1" i="1" baseline="30000">
                <a:solidFill>
                  <a:srgbClr val="0000FF"/>
                </a:solidFill>
              </a:rPr>
              <a:t>-1</a:t>
            </a:r>
            <a:endParaRPr lang="it-IT" sz="800" b="1" i="1" baseline="30000">
              <a:solidFill>
                <a:srgbClr val="0000FF"/>
              </a:solidFill>
            </a:endParaRPr>
          </a:p>
          <a:p>
            <a:pPr marL="57150"/>
            <a:endParaRPr lang="it-IT" sz="2000" b="1" i="1" baseline="30000">
              <a:solidFill>
                <a:srgbClr val="0000FF"/>
              </a:solidFill>
            </a:endParaRPr>
          </a:p>
          <a:p>
            <a:pPr marL="57150">
              <a:buFont typeface="Wingdings" pitchFamily="2" charset="2"/>
              <a:buChar char="Ø"/>
            </a:pPr>
            <a:r>
              <a:rPr lang="it-IT" sz="2000" b="1" i="1">
                <a:solidFill>
                  <a:srgbClr val="0000FF"/>
                </a:solidFill>
              </a:rPr>
              <a:t>N</a:t>
            </a:r>
            <a:r>
              <a:rPr lang="it-IT" sz="2000" b="1" i="1" baseline="-25000">
                <a:solidFill>
                  <a:srgbClr val="0000FF"/>
                </a:solidFill>
              </a:rPr>
              <a:t>higgs </a:t>
            </a:r>
            <a:r>
              <a:rPr lang="it-IT" sz="2000" b="1" i="1">
                <a:solidFill>
                  <a:srgbClr val="0000FF"/>
                </a:solidFill>
              </a:rPr>
              <a:t>≈ 0.15 al secondo</a:t>
            </a:r>
          </a:p>
          <a:p>
            <a:pPr marL="57150"/>
            <a:r>
              <a:rPr lang="it-IT" sz="2000" b="1" i="1">
                <a:solidFill>
                  <a:srgbClr val="0000FF"/>
                </a:solidFill>
              </a:rPr>
              <a:t>   N</a:t>
            </a:r>
            <a:r>
              <a:rPr lang="it-IT" sz="2000" b="1" i="1" baseline="-25000">
                <a:solidFill>
                  <a:srgbClr val="0000FF"/>
                </a:solidFill>
              </a:rPr>
              <a:t>higgs </a:t>
            </a:r>
            <a:r>
              <a:rPr lang="it-IT" sz="2000" b="1" i="1">
                <a:solidFill>
                  <a:srgbClr val="0000FF"/>
                </a:solidFill>
              </a:rPr>
              <a:t>≈ 540 all</a:t>
            </a:r>
            <a:r>
              <a:rPr lang="it-IT" altLang="it-IT" sz="2000" b="1" i="1">
                <a:solidFill>
                  <a:srgbClr val="0000FF"/>
                </a:solidFill>
              </a:rPr>
              <a:t>’</a:t>
            </a:r>
            <a:r>
              <a:rPr lang="it-IT" sz="2000" b="1" i="1">
                <a:solidFill>
                  <a:srgbClr val="0000FF"/>
                </a:solidFill>
              </a:rPr>
              <a:t>ora</a:t>
            </a:r>
          </a:p>
          <a:p>
            <a:pPr marL="57150"/>
            <a:endParaRPr lang="it-IT" sz="2000" b="1" i="1">
              <a:solidFill>
                <a:srgbClr val="0000FF"/>
              </a:solidFill>
            </a:endParaRPr>
          </a:p>
          <a:p>
            <a:pPr marL="57150"/>
            <a:r>
              <a:rPr lang="it-IT" sz="1800" b="1" i="1">
                <a:solidFill>
                  <a:srgbClr val="1A1AFF"/>
                </a:solidFill>
              </a:rPr>
              <a:t>(</a:t>
            </a:r>
            <a:r>
              <a:rPr lang="it-IT" sz="1600" b="1" i="1">
                <a:solidFill>
                  <a:srgbClr val="1A1AFF"/>
                </a:solidFill>
              </a:rPr>
              <a:t>se si scontrassero due soli protoni al secondo produrrei un solo Bosone di Higgs ogni </a:t>
            </a:r>
            <a:r>
              <a:rPr lang="en-US" sz="1600" b="1">
                <a:solidFill>
                  <a:srgbClr val="1A1AFF"/>
                </a:solidFill>
                <a:cs typeface="Arial" pitchFamily="34" charset="0"/>
              </a:rPr>
              <a:t>~</a:t>
            </a:r>
            <a:r>
              <a:rPr lang="it-IT" sz="1600" b="1" i="1">
                <a:solidFill>
                  <a:srgbClr val="1A1AFF"/>
                </a:solidFill>
              </a:rPr>
              <a:t>3×10</a:t>
            </a:r>
            <a:r>
              <a:rPr lang="it-IT" sz="1600" b="1" i="1" baseline="30000">
                <a:solidFill>
                  <a:srgbClr val="1A1AFF"/>
                </a:solidFill>
              </a:rPr>
              <a:t>21</a:t>
            </a:r>
            <a:r>
              <a:rPr lang="it-IT" sz="1600" b="1" i="1">
                <a:solidFill>
                  <a:srgbClr val="1A1AFF"/>
                </a:solidFill>
              </a:rPr>
              <a:t> anni (</a:t>
            </a:r>
            <a:r>
              <a:rPr lang="en-US" sz="1600" b="1">
                <a:solidFill>
                  <a:srgbClr val="1A1AFF"/>
                </a:solidFill>
                <a:cs typeface="Arial" pitchFamily="34" charset="0"/>
              </a:rPr>
              <a:t>~</a:t>
            </a:r>
            <a:r>
              <a:rPr lang="it-IT" sz="1600" b="1" i="1">
                <a:solidFill>
                  <a:srgbClr val="1A1AFF"/>
                </a:solidFill>
              </a:rPr>
              <a:t>200 miliardi di volte l</a:t>
            </a:r>
            <a:r>
              <a:rPr lang="it-IT" altLang="it-IT" sz="1600" b="1" i="1">
                <a:solidFill>
                  <a:srgbClr val="1A1AFF"/>
                </a:solidFill>
              </a:rPr>
              <a:t>’</a:t>
            </a:r>
            <a:r>
              <a:rPr lang="it-IT" sz="1600" b="1" i="1">
                <a:solidFill>
                  <a:srgbClr val="1A1AFF"/>
                </a:solidFill>
              </a:rPr>
              <a:t>età dell</a:t>
            </a:r>
            <a:r>
              <a:rPr lang="it-IT" altLang="it-IT" sz="1600" b="1" i="1">
                <a:solidFill>
                  <a:srgbClr val="1A1AFF"/>
                </a:solidFill>
              </a:rPr>
              <a:t>”</a:t>
            </a:r>
            <a:r>
              <a:rPr lang="it-IT" sz="1600" b="1" i="1">
                <a:solidFill>
                  <a:srgbClr val="1A1AFF"/>
                </a:solidFill>
              </a:rPr>
              <a:t>Universo !)</a:t>
            </a:r>
          </a:p>
          <a:p>
            <a:pPr marL="57150">
              <a:buFont typeface="Wingdings" pitchFamily="2" charset="2"/>
              <a:buChar char="Ø"/>
            </a:pPr>
            <a:endParaRPr lang="it-IT" sz="2000" b="1" i="1">
              <a:solidFill>
                <a:srgbClr val="0000FF"/>
              </a:solidFill>
            </a:endParaRPr>
          </a:p>
        </p:txBody>
      </p:sp>
      <p:pic>
        <p:nvPicPr>
          <p:cNvPr id="3082" name="Immagine 1"/>
          <p:cNvPicPr>
            <a:picLocks noChangeAspect="1"/>
          </p:cNvPicPr>
          <p:nvPr/>
        </p:nvPicPr>
        <p:blipFill>
          <a:blip r:embed="rId6" cstate="print"/>
          <a:srcRect/>
          <a:stretch>
            <a:fillRect/>
          </a:stretch>
        </p:blipFill>
        <p:spPr bwMode="auto">
          <a:xfrm>
            <a:off x="250825" y="6021388"/>
            <a:ext cx="736600" cy="546100"/>
          </a:xfrm>
          <a:prstGeom prst="rect">
            <a:avLst/>
          </a:prstGeom>
          <a:noFill/>
          <a:ln w="9525">
            <a:noFill/>
            <a:miter lim="800000"/>
            <a:headEnd/>
            <a:tailEnd/>
          </a:ln>
        </p:spPr>
      </p:pic>
      <p:sp>
        <p:nvSpPr>
          <p:cNvPr id="3083" name="CasellaDiTesto 12"/>
          <p:cNvSpPr txBox="1">
            <a:spLocks noChangeArrowheads="1"/>
          </p:cNvSpPr>
          <p:nvPr/>
        </p:nvSpPr>
        <p:spPr bwMode="auto">
          <a:xfrm>
            <a:off x="250825" y="5589588"/>
            <a:ext cx="7777163" cy="400050"/>
          </a:xfrm>
          <a:prstGeom prst="rect">
            <a:avLst/>
          </a:prstGeom>
          <a:noFill/>
          <a:ln w="9525">
            <a:noFill/>
            <a:miter lim="800000"/>
            <a:headEnd/>
            <a:tailEnd/>
          </a:ln>
        </p:spPr>
        <p:txBody>
          <a:bodyPr>
            <a:spAutoFit/>
          </a:bodyPr>
          <a:lstStyle/>
          <a:p>
            <a:r>
              <a:rPr lang="it-IT" sz="2000">
                <a:solidFill>
                  <a:srgbClr val="1A1AFF"/>
                </a:solidFill>
              </a:rPr>
              <a:t>Luminosità integrata su tutta la presa dati fino al 4 luglio 2012: </a:t>
            </a:r>
          </a:p>
        </p:txBody>
      </p:sp>
      <p:sp>
        <p:nvSpPr>
          <p:cNvPr id="3084" name="CasellaDiTesto 13"/>
          <p:cNvSpPr txBox="1">
            <a:spLocks noChangeArrowheads="1"/>
          </p:cNvSpPr>
          <p:nvPr/>
        </p:nvSpPr>
        <p:spPr bwMode="auto">
          <a:xfrm>
            <a:off x="900113" y="6021388"/>
            <a:ext cx="1727200" cy="461962"/>
          </a:xfrm>
          <a:prstGeom prst="rect">
            <a:avLst/>
          </a:prstGeom>
          <a:noFill/>
          <a:ln w="9525">
            <a:noFill/>
            <a:miter lim="800000"/>
            <a:headEnd/>
            <a:tailEnd/>
          </a:ln>
        </p:spPr>
        <p:txBody>
          <a:bodyPr>
            <a:spAutoFit/>
          </a:bodyPr>
          <a:lstStyle/>
          <a:p>
            <a:r>
              <a:rPr lang="it-IT">
                <a:solidFill>
                  <a:srgbClr val="000000"/>
                </a:solidFill>
              </a:rPr>
              <a:t>≈ 10 fb</a:t>
            </a:r>
            <a:r>
              <a:rPr lang="it-IT" baseline="30000">
                <a:solidFill>
                  <a:srgbClr val="000000"/>
                </a:solidFill>
              </a:rPr>
              <a:t>-1</a:t>
            </a:r>
            <a:endParaRPr lang="it-IT">
              <a:solidFill>
                <a:srgbClr val="000000"/>
              </a:solidFill>
            </a:endParaRPr>
          </a:p>
        </p:txBody>
      </p:sp>
      <p:sp>
        <p:nvSpPr>
          <p:cNvPr id="3085" name="CasellaDiTesto 14"/>
          <p:cNvSpPr txBox="1">
            <a:spLocks noChangeArrowheads="1"/>
          </p:cNvSpPr>
          <p:nvPr/>
        </p:nvSpPr>
        <p:spPr bwMode="auto">
          <a:xfrm>
            <a:off x="2268538" y="6021388"/>
            <a:ext cx="6875462" cy="769937"/>
          </a:xfrm>
          <a:prstGeom prst="rect">
            <a:avLst/>
          </a:prstGeom>
          <a:noFill/>
          <a:ln w="9525">
            <a:noFill/>
            <a:miter lim="800000"/>
            <a:headEnd/>
            <a:tailEnd/>
          </a:ln>
        </p:spPr>
        <p:txBody>
          <a:bodyPr>
            <a:spAutoFit/>
          </a:bodyPr>
          <a:lstStyle/>
          <a:p>
            <a:pPr marL="342900" indent="-342900">
              <a:buFont typeface="Wingdings" pitchFamily="2" charset="2"/>
              <a:buChar char="Ø"/>
            </a:pPr>
            <a:r>
              <a:rPr lang="it-IT">
                <a:solidFill>
                  <a:srgbClr val="FF0000"/>
                </a:solidFill>
              </a:rPr>
              <a:t>≈ 150.000 Higgs prodotti </a:t>
            </a:r>
            <a:r>
              <a:rPr lang="it-IT" sz="2000">
                <a:solidFill>
                  <a:srgbClr val="FF0000"/>
                </a:solidFill>
              </a:rPr>
              <a:t>(15pb×10000pb</a:t>
            </a:r>
            <a:r>
              <a:rPr lang="it-IT" sz="2000" baseline="30000">
                <a:solidFill>
                  <a:srgbClr val="FF0000"/>
                </a:solidFill>
              </a:rPr>
              <a:t>-1</a:t>
            </a:r>
            <a:r>
              <a:rPr lang="it-IT" sz="2000">
                <a:solidFill>
                  <a:srgbClr val="FF0000"/>
                </a:solidFill>
              </a:rPr>
              <a:t>)</a:t>
            </a:r>
          </a:p>
          <a:p>
            <a:pPr marL="342900" indent="-342900"/>
            <a:r>
              <a:rPr lang="it-IT" sz="2000">
                <a:solidFill>
                  <a:srgbClr val="FF0000"/>
                </a:solidFill>
              </a:rPr>
              <a:t>        ma se sono così tanti sarà facile vederli !</a:t>
            </a:r>
          </a:p>
        </p:txBody>
      </p:sp>
      <p:sp>
        <p:nvSpPr>
          <p:cNvPr id="3086" name="CasellaDiTesto 15"/>
          <p:cNvSpPr txBox="1">
            <a:spLocks noChangeArrowheads="1"/>
          </p:cNvSpPr>
          <p:nvPr/>
        </p:nvSpPr>
        <p:spPr bwMode="auto">
          <a:xfrm>
            <a:off x="-798513" y="4705350"/>
            <a:ext cx="184150" cy="461963"/>
          </a:xfrm>
          <a:prstGeom prst="rect">
            <a:avLst/>
          </a:prstGeom>
          <a:noFill/>
          <a:ln w="9525">
            <a:noFill/>
            <a:miter lim="800000"/>
            <a:headEnd/>
            <a:tailEnd/>
          </a:ln>
        </p:spPr>
        <p:txBody>
          <a:bodyPr wrap="none">
            <a:spAutoFit/>
          </a:bodyPr>
          <a:lstStyle/>
          <a:p>
            <a:endParaRPr lang="it-IT"/>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itle 1"/>
          <p:cNvSpPr>
            <a:spLocks noGrp="1"/>
          </p:cNvSpPr>
          <p:nvPr>
            <p:ph type="title"/>
          </p:nvPr>
        </p:nvSpPr>
        <p:spPr>
          <a:xfrm>
            <a:off x="914400" y="74613"/>
            <a:ext cx="7772400" cy="762000"/>
          </a:xfrm>
        </p:spPr>
        <p:txBody>
          <a:bodyPr/>
          <a:lstStyle/>
          <a:p>
            <a:pPr algn="ctr" eaLnBrk="1" hangingPunct="1"/>
            <a:r>
              <a:rPr lang="en-US" b="1" smtClean="0">
                <a:solidFill>
                  <a:srgbClr val="FF0000"/>
                </a:solidFill>
                <a:ea typeface="ＭＳ Ｐゴシック" pitchFamily="34" charset="-128"/>
              </a:rPr>
              <a:t>Ricerca  H </a:t>
            </a:r>
            <a:r>
              <a:rPr lang="en-US" b="1" smtClean="0">
                <a:solidFill>
                  <a:srgbClr val="FF0000"/>
                </a:solidFill>
                <a:latin typeface="Calibri" pitchFamily="34" charset="0"/>
                <a:ea typeface="ＭＳ Ｐゴシック" pitchFamily="34" charset="-128"/>
              </a:rPr>
              <a:t>→ </a:t>
            </a:r>
            <a:r>
              <a:rPr lang="en-US" b="1" smtClean="0">
                <a:solidFill>
                  <a:srgbClr val="FF0000"/>
                </a:solidFill>
                <a:latin typeface="Symbol" pitchFamily="18" charset="2"/>
                <a:ea typeface="ＭＳ Ｐゴシック" pitchFamily="34" charset="-128"/>
              </a:rPr>
              <a:t>gg</a:t>
            </a:r>
          </a:p>
        </p:txBody>
      </p:sp>
      <p:pic>
        <p:nvPicPr>
          <p:cNvPr id="340995" name="Content Placeholder 6"/>
          <p:cNvPicPr>
            <a:picLocks noChangeAspect="1"/>
          </p:cNvPicPr>
          <p:nvPr/>
        </p:nvPicPr>
        <p:blipFill>
          <a:blip r:embed="rId2" cstate="print"/>
          <a:srcRect r="19551"/>
          <a:stretch>
            <a:fillRect/>
          </a:stretch>
        </p:blipFill>
        <p:spPr bwMode="auto">
          <a:xfrm>
            <a:off x="3810000" y="2641600"/>
            <a:ext cx="5146675" cy="4006850"/>
          </a:xfrm>
          <a:prstGeom prst="rect">
            <a:avLst/>
          </a:prstGeom>
          <a:noFill/>
          <a:ln w="9525">
            <a:noFill/>
            <a:miter lim="800000"/>
            <a:headEnd/>
            <a:tailEnd/>
          </a:ln>
        </p:spPr>
      </p:pic>
      <p:pic>
        <p:nvPicPr>
          <p:cNvPr id="340996" name="Content Placeholder 12"/>
          <p:cNvPicPr>
            <a:picLocks noChangeAspect="1"/>
          </p:cNvPicPr>
          <p:nvPr/>
        </p:nvPicPr>
        <p:blipFill>
          <a:blip r:embed="rId3" cstate="print"/>
          <a:srcRect/>
          <a:stretch>
            <a:fillRect/>
          </a:stretch>
        </p:blipFill>
        <p:spPr bwMode="auto">
          <a:xfrm>
            <a:off x="381000" y="1062038"/>
            <a:ext cx="4495800" cy="3814762"/>
          </a:xfrm>
          <a:prstGeom prst="rect">
            <a:avLst/>
          </a:prstGeom>
          <a:noFill/>
          <a:ln w="9525">
            <a:noFill/>
            <a:miter lim="800000"/>
            <a:headEnd/>
            <a:tailEnd/>
          </a:ln>
        </p:spPr>
      </p:pic>
      <p:pic>
        <p:nvPicPr>
          <p:cNvPr id="340997" name="Picture 4"/>
          <p:cNvPicPr>
            <a:picLocks noChangeArrowheads="1"/>
          </p:cNvPicPr>
          <p:nvPr/>
        </p:nvPicPr>
        <p:blipFill>
          <a:blip r:embed="rId4" cstate="print"/>
          <a:srcRect/>
          <a:stretch>
            <a:fillRect/>
          </a:stretch>
        </p:blipFill>
        <p:spPr bwMode="auto">
          <a:xfrm>
            <a:off x="685800" y="5029200"/>
            <a:ext cx="1676400" cy="1524000"/>
          </a:xfrm>
          <a:prstGeom prst="rect">
            <a:avLst/>
          </a:prstGeom>
          <a:noFill/>
          <a:ln w="38100">
            <a:solidFill>
              <a:srgbClr val="FF0066"/>
            </a:solidFill>
            <a:miter lim="800000"/>
            <a:headEnd/>
            <a:tailEnd/>
          </a:ln>
        </p:spPr>
      </p:pic>
      <p:sp>
        <p:nvSpPr>
          <p:cNvPr id="6" name="Right Arrow 5"/>
          <p:cNvSpPr/>
          <p:nvPr/>
        </p:nvSpPr>
        <p:spPr>
          <a:xfrm>
            <a:off x="2819400" y="5486400"/>
            <a:ext cx="53340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340999" name="Picture 7"/>
          <p:cNvPicPr>
            <a:picLocks noChangeAspect="1"/>
          </p:cNvPicPr>
          <p:nvPr/>
        </p:nvPicPr>
        <p:blipFill>
          <a:blip r:embed="rId5" cstate="print"/>
          <a:srcRect r="3683" b="5727"/>
          <a:stretch>
            <a:fillRect/>
          </a:stretch>
        </p:blipFill>
        <p:spPr bwMode="auto">
          <a:xfrm>
            <a:off x="5008563" y="860425"/>
            <a:ext cx="4067175" cy="1806575"/>
          </a:xfrm>
          <a:prstGeom prst="rect">
            <a:avLst/>
          </a:prstGeom>
          <a:noFill/>
          <a:ln w="9525">
            <a:noFill/>
            <a:miter lim="800000"/>
            <a:headEnd/>
            <a:tailEnd/>
          </a:ln>
        </p:spPr>
      </p:pic>
      <p:sp>
        <p:nvSpPr>
          <p:cNvPr id="9" name="Rectangle 8"/>
          <p:cNvSpPr/>
          <p:nvPr/>
        </p:nvSpPr>
        <p:spPr>
          <a:xfrm>
            <a:off x="5019675" y="806450"/>
            <a:ext cx="858838"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0" name="Rectangle 9"/>
          <p:cNvSpPr/>
          <p:nvPr/>
        </p:nvSpPr>
        <p:spPr>
          <a:xfrm>
            <a:off x="7239000" y="838200"/>
            <a:ext cx="1295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1778" name="Slide Number Placeholder 2"/>
          <p:cNvSpPr>
            <a:spLocks noGrp="1"/>
          </p:cNvSpPr>
          <p:nvPr>
            <p:ph type="sldNum" sz="quarter" idx="10"/>
          </p:nvPr>
        </p:nvSpPr>
        <p:spPr bwMode="auto">
          <a:noFill/>
          <a:ln>
            <a:miter lim="800000"/>
            <a:headEnd/>
            <a:tailEnd/>
          </a:ln>
        </p:spPr>
        <p:txBody>
          <a:bodyPr/>
          <a:lstStyle/>
          <a:p>
            <a:fld id="{2F49F395-176A-4B4D-8520-21C72D520119}" type="slidenum">
              <a:rPr lang="en-US" smtClean="0">
                <a:ea typeface="ＭＳ Ｐゴシック" pitchFamily="34" charset="-128"/>
              </a:rPr>
              <a:pPr/>
              <a:t>114</a:t>
            </a:fld>
            <a:endParaRPr lang="en-US" smtClean="0">
              <a:ea typeface="ＭＳ Ｐゴシック" pitchFamily="34" charset="-128"/>
            </a:endParaRPr>
          </a:p>
        </p:txBody>
      </p:sp>
      <p:pic>
        <p:nvPicPr>
          <p:cNvPr id="331779" name="Picture 4" descr="C:\Documents and Settings\castaldi\Desktop\eemm_run195099_evt137440354_ispy_rphi.png"/>
          <p:cNvPicPr>
            <a:picLocks noChangeAspect="1" noChangeArrowheads="1"/>
          </p:cNvPicPr>
          <p:nvPr/>
        </p:nvPicPr>
        <p:blipFill>
          <a:blip r:embed="rId2" cstate="print"/>
          <a:srcRect/>
          <a:stretch>
            <a:fillRect/>
          </a:stretch>
        </p:blipFill>
        <p:spPr bwMode="auto">
          <a:xfrm>
            <a:off x="762000" y="76200"/>
            <a:ext cx="7239000" cy="6734175"/>
          </a:xfrm>
          <a:prstGeom prst="rect">
            <a:avLst/>
          </a:prstGeom>
          <a:noFill/>
          <a:ln w="9525">
            <a:noFill/>
            <a:miter lim="800000"/>
            <a:headEnd/>
            <a:tailEnd/>
          </a:ln>
        </p:spPr>
      </p:pic>
      <p:sp>
        <p:nvSpPr>
          <p:cNvPr id="331780" name="Rectangle 6"/>
          <p:cNvSpPr>
            <a:spLocks noChangeArrowheads="1"/>
          </p:cNvSpPr>
          <p:nvPr/>
        </p:nvSpPr>
        <p:spPr bwMode="auto">
          <a:xfrm>
            <a:off x="1371600" y="6411913"/>
            <a:ext cx="6248400" cy="374650"/>
          </a:xfrm>
          <a:prstGeom prst="rect">
            <a:avLst/>
          </a:prstGeom>
          <a:noFill/>
          <a:ln w="9525">
            <a:noFill/>
            <a:miter lim="800000"/>
            <a:headEnd/>
            <a:tailEnd/>
          </a:ln>
        </p:spPr>
        <p:txBody>
          <a:bodyPr lIns="91435" tIns="45718" rIns="91435" bIns="45718">
            <a:spAutoFit/>
          </a:bodyPr>
          <a:lstStyle/>
          <a:p>
            <a:r>
              <a:rPr lang="en-US" sz="1800"/>
              <a:t>candidate ZZ event  with two electrons and two muons</a:t>
            </a:r>
            <a:endParaRPr lang="en-GB" sz="180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2802" name="Slide Number Placeholder 2"/>
          <p:cNvSpPr>
            <a:spLocks noGrp="1"/>
          </p:cNvSpPr>
          <p:nvPr>
            <p:ph type="sldNum" sz="quarter" idx="10"/>
          </p:nvPr>
        </p:nvSpPr>
        <p:spPr bwMode="auto">
          <a:noFill/>
          <a:ln>
            <a:miter lim="800000"/>
            <a:headEnd/>
            <a:tailEnd/>
          </a:ln>
        </p:spPr>
        <p:txBody>
          <a:bodyPr/>
          <a:lstStyle/>
          <a:p>
            <a:fld id="{A92BCF02-B8FC-4F36-9CFB-715BF71F8F56}" type="slidenum">
              <a:rPr lang="en-US" smtClean="0">
                <a:ea typeface="ＭＳ Ｐゴシック" pitchFamily="34" charset="-128"/>
              </a:rPr>
              <a:pPr/>
              <a:t>115</a:t>
            </a:fld>
            <a:endParaRPr lang="en-US" smtClean="0">
              <a:ea typeface="ＭＳ Ｐゴシック" pitchFamily="34" charset="-128"/>
            </a:endParaRPr>
          </a:p>
        </p:txBody>
      </p:sp>
      <p:pic>
        <p:nvPicPr>
          <p:cNvPr id="332803" name="Picture 3"/>
          <p:cNvPicPr>
            <a:picLocks noChangeAspect="1" noChangeArrowheads="1"/>
          </p:cNvPicPr>
          <p:nvPr/>
        </p:nvPicPr>
        <p:blipFill>
          <a:blip r:embed="rId2" cstate="print"/>
          <a:srcRect/>
          <a:stretch>
            <a:fillRect/>
          </a:stretch>
        </p:blipFill>
        <p:spPr bwMode="auto">
          <a:xfrm>
            <a:off x="0" y="914400"/>
            <a:ext cx="9144000" cy="5372100"/>
          </a:xfrm>
          <a:prstGeom prst="rect">
            <a:avLst/>
          </a:prstGeom>
          <a:noFill/>
          <a:ln w="9525">
            <a:noFill/>
            <a:miter lim="800000"/>
            <a:headEnd/>
            <a:tailEnd/>
          </a:ln>
        </p:spPr>
      </p:pic>
      <p:sp>
        <p:nvSpPr>
          <p:cNvPr id="332804" name="Rectangle 6"/>
          <p:cNvSpPr>
            <a:spLocks noChangeArrowheads="1"/>
          </p:cNvSpPr>
          <p:nvPr/>
        </p:nvSpPr>
        <p:spPr bwMode="auto">
          <a:xfrm>
            <a:off x="1371600" y="6411913"/>
            <a:ext cx="6248400" cy="374650"/>
          </a:xfrm>
          <a:prstGeom prst="rect">
            <a:avLst/>
          </a:prstGeom>
          <a:noFill/>
          <a:ln w="9525">
            <a:noFill/>
            <a:miter lim="800000"/>
            <a:headEnd/>
            <a:tailEnd/>
          </a:ln>
        </p:spPr>
        <p:txBody>
          <a:bodyPr lIns="91435" tIns="45718" rIns="91435" bIns="45718">
            <a:spAutoFit/>
          </a:bodyPr>
          <a:lstStyle/>
          <a:p>
            <a:r>
              <a:rPr lang="en-US" sz="1800"/>
              <a:t>candidate ZZ event  with two electrons and two muons</a:t>
            </a:r>
            <a:endParaRPr lang="en-GB" sz="180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1" descr="displays-195099_137440354_115_RhoPhi.png"/>
          <p:cNvPicPr>
            <a:picLocks noChangeAspect="1"/>
          </p:cNvPicPr>
          <p:nvPr/>
        </p:nvPicPr>
        <p:blipFill>
          <a:blip r:embed="rId2" cstate="print"/>
          <a:srcRect/>
          <a:stretch>
            <a:fillRect/>
          </a:stretch>
        </p:blipFill>
        <p:spPr bwMode="auto">
          <a:xfrm>
            <a:off x="1182688" y="908050"/>
            <a:ext cx="7586662" cy="5740400"/>
          </a:xfrm>
          <a:prstGeom prst="rect">
            <a:avLst/>
          </a:prstGeom>
          <a:noFill/>
          <a:ln w="9525">
            <a:noFill/>
            <a:miter lim="800000"/>
            <a:headEnd/>
            <a:tailEnd/>
          </a:ln>
        </p:spPr>
      </p:pic>
      <p:sp>
        <p:nvSpPr>
          <p:cNvPr id="334851" name="TextBox 2"/>
          <p:cNvSpPr txBox="1">
            <a:spLocks noChangeArrowheads="1"/>
          </p:cNvSpPr>
          <p:nvPr/>
        </p:nvSpPr>
        <p:spPr bwMode="auto">
          <a:xfrm>
            <a:off x="5037138" y="2349500"/>
            <a:ext cx="1892300" cy="830263"/>
          </a:xfrm>
          <a:prstGeom prst="rect">
            <a:avLst/>
          </a:prstGeom>
          <a:noFill/>
          <a:ln w="9525">
            <a:noFill/>
            <a:miter lim="800000"/>
            <a:headEnd/>
            <a:tailEnd/>
          </a:ln>
        </p:spPr>
        <p:txBody>
          <a:bodyPr lIns="91435" tIns="45718" rIns="91435" bIns="45718">
            <a:spAutoFit/>
          </a:bodyPr>
          <a:lstStyle/>
          <a:p>
            <a:pPr defTabSz="457200"/>
            <a:r>
              <a:rPr lang="el-GR" b="1">
                <a:solidFill>
                  <a:srgbClr val="000000"/>
                </a:solidFill>
                <a:latin typeface="Calibri" pitchFamily="34" charset="0"/>
              </a:rPr>
              <a:t>μ</a:t>
            </a:r>
            <a:r>
              <a:rPr lang="en-US" b="1" baseline="30000">
                <a:solidFill>
                  <a:srgbClr val="000000"/>
                </a:solidFill>
                <a:latin typeface="Calibri" pitchFamily="34" charset="0"/>
              </a:rPr>
              <a:t>+</a:t>
            </a:r>
            <a:r>
              <a:rPr lang="en-US" b="1">
                <a:solidFill>
                  <a:srgbClr val="000000"/>
                </a:solidFill>
                <a:latin typeface="Calibri" pitchFamily="34" charset="0"/>
              </a:rPr>
              <a:t>(Z</a:t>
            </a:r>
            <a:r>
              <a:rPr lang="en-US" b="1" baseline="-25000">
                <a:solidFill>
                  <a:srgbClr val="000000"/>
                </a:solidFill>
                <a:latin typeface="Calibri" pitchFamily="34" charset="0"/>
              </a:rPr>
              <a:t>1</a:t>
            </a:r>
            <a:r>
              <a:rPr lang="en-US" b="1">
                <a:solidFill>
                  <a:srgbClr val="000000"/>
                </a:solidFill>
                <a:latin typeface="Calibri" pitchFamily="34" charset="0"/>
              </a:rPr>
              <a:t>) p</a:t>
            </a:r>
            <a:r>
              <a:rPr lang="en-US" b="1" baseline="-25000">
                <a:solidFill>
                  <a:srgbClr val="000000"/>
                </a:solidFill>
                <a:latin typeface="Calibri" pitchFamily="34" charset="0"/>
              </a:rPr>
              <a:t>T</a:t>
            </a:r>
            <a:r>
              <a:rPr lang="en-US" b="1">
                <a:solidFill>
                  <a:srgbClr val="000000"/>
                </a:solidFill>
                <a:latin typeface="Calibri" pitchFamily="34" charset="0"/>
              </a:rPr>
              <a:t> : 43 GeV</a:t>
            </a:r>
          </a:p>
        </p:txBody>
      </p:sp>
      <p:sp>
        <p:nvSpPr>
          <p:cNvPr id="334852" name="TextBox 3"/>
          <p:cNvSpPr txBox="1">
            <a:spLocks noChangeArrowheads="1"/>
          </p:cNvSpPr>
          <p:nvPr/>
        </p:nvSpPr>
        <p:spPr bwMode="auto">
          <a:xfrm>
            <a:off x="2843213" y="2708275"/>
            <a:ext cx="1892300" cy="831850"/>
          </a:xfrm>
          <a:prstGeom prst="rect">
            <a:avLst/>
          </a:prstGeom>
          <a:noFill/>
          <a:ln w="9525">
            <a:noFill/>
            <a:miter lim="800000"/>
            <a:headEnd/>
            <a:tailEnd/>
          </a:ln>
        </p:spPr>
        <p:txBody>
          <a:bodyPr lIns="91435" tIns="45718" rIns="91435" bIns="45718">
            <a:spAutoFit/>
          </a:bodyPr>
          <a:lstStyle/>
          <a:p>
            <a:pPr defTabSz="457200"/>
            <a:r>
              <a:rPr lang="en-US" b="1">
                <a:solidFill>
                  <a:srgbClr val="000000"/>
                </a:solidFill>
                <a:latin typeface="Calibri" pitchFamily="34" charset="0"/>
              </a:rPr>
              <a:t>e</a:t>
            </a:r>
            <a:r>
              <a:rPr lang="en-US" b="1" baseline="30000">
                <a:solidFill>
                  <a:srgbClr val="000000"/>
                </a:solidFill>
                <a:latin typeface="Calibri" pitchFamily="34" charset="0"/>
              </a:rPr>
              <a:t>-</a:t>
            </a:r>
            <a:r>
              <a:rPr lang="en-US" b="1">
                <a:solidFill>
                  <a:srgbClr val="000000"/>
                </a:solidFill>
                <a:latin typeface="Calibri" pitchFamily="34" charset="0"/>
              </a:rPr>
              <a:t>(Z</a:t>
            </a:r>
            <a:r>
              <a:rPr lang="en-US" b="1" baseline="-25000">
                <a:solidFill>
                  <a:srgbClr val="000000"/>
                </a:solidFill>
                <a:latin typeface="Calibri" pitchFamily="34" charset="0"/>
              </a:rPr>
              <a:t>2</a:t>
            </a:r>
            <a:r>
              <a:rPr lang="en-US" b="1">
                <a:solidFill>
                  <a:srgbClr val="000000"/>
                </a:solidFill>
                <a:latin typeface="Calibri" pitchFamily="34" charset="0"/>
              </a:rPr>
              <a:t>) p</a:t>
            </a:r>
            <a:r>
              <a:rPr lang="en-US" b="1" baseline="-25000">
                <a:solidFill>
                  <a:srgbClr val="000000"/>
                </a:solidFill>
                <a:latin typeface="Calibri" pitchFamily="34" charset="0"/>
              </a:rPr>
              <a:t>T</a:t>
            </a:r>
            <a:r>
              <a:rPr lang="en-US" b="1">
                <a:solidFill>
                  <a:srgbClr val="000000"/>
                </a:solidFill>
                <a:latin typeface="Calibri" pitchFamily="34" charset="0"/>
              </a:rPr>
              <a:t> : 10 GeV</a:t>
            </a:r>
          </a:p>
        </p:txBody>
      </p:sp>
      <p:sp>
        <p:nvSpPr>
          <p:cNvPr id="334853" name="TextBox 4"/>
          <p:cNvSpPr txBox="1">
            <a:spLocks noChangeArrowheads="1"/>
          </p:cNvSpPr>
          <p:nvPr/>
        </p:nvSpPr>
        <p:spPr bwMode="auto">
          <a:xfrm>
            <a:off x="5568950" y="4365625"/>
            <a:ext cx="1892300" cy="830263"/>
          </a:xfrm>
          <a:prstGeom prst="rect">
            <a:avLst/>
          </a:prstGeom>
          <a:noFill/>
          <a:ln w="9525">
            <a:noFill/>
            <a:miter lim="800000"/>
            <a:headEnd/>
            <a:tailEnd/>
          </a:ln>
        </p:spPr>
        <p:txBody>
          <a:bodyPr lIns="91435" tIns="45718" rIns="91435" bIns="45718">
            <a:spAutoFit/>
          </a:bodyPr>
          <a:lstStyle/>
          <a:p>
            <a:pPr defTabSz="457200"/>
            <a:r>
              <a:rPr lang="el-GR" b="1">
                <a:solidFill>
                  <a:srgbClr val="000000"/>
                </a:solidFill>
                <a:latin typeface="Calibri" pitchFamily="34" charset="0"/>
              </a:rPr>
              <a:t>μ</a:t>
            </a:r>
            <a:r>
              <a:rPr lang="en-US" b="1" baseline="30000">
                <a:solidFill>
                  <a:srgbClr val="000000"/>
                </a:solidFill>
                <a:latin typeface="Calibri" pitchFamily="34" charset="0"/>
              </a:rPr>
              <a:t>-</a:t>
            </a:r>
            <a:r>
              <a:rPr lang="en-US" b="1">
                <a:solidFill>
                  <a:srgbClr val="000000"/>
                </a:solidFill>
                <a:latin typeface="Calibri" pitchFamily="34" charset="0"/>
              </a:rPr>
              <a:t>(Z</a:t>
            </a:r>
            <a:r>
              <a:rPr lang="en-US" b="1" baseline="-25000">
                <a:solidFill>
                  <a:srgbClr val="000000"/>
                </a:solidFill>
                <a:latin typeface="Calibri" pitchFamily="34" charset="0"/>
              </a:rPr>
              <a:t>1</a:t>
            </a:r>
            <a:r>
              <a:rPr lang="en-US" b="1">
                <a:solidFill>
                  <a:srgbClr val="000000"/>
                </a:solidFill>
                <a:latin typeface="Calibri" pitchFamily="34" charset="0"/>
              </a:rPr>
              <a:t>) p</a:t>
            </a:r>
            <a:r>
              <a:rPr lang="en-US" b="1" baseline="-25000">
                <a:solidFill>
                  <a:srgbClr val="000000"/>
                </a:solidFill>
                <a:latin typeface="Calibri" pitchFamily="34" charset="0"/>
              </a:rPr>
              <a:t>T</a:t>
            </a:r>
            <a:r>
              <a:rPr lang="en-US" b="1">
                <a:solidFill>
                  <a:srgbClr val="000000"/>
                </a:solidFill>
                <a:latin typeface="Calibri" pitchFamily="34" charset="0"/>
              </a:rPr>
              <a:t> : 24 GeV</a:t>
            </a:r>
          </a:p>
        </p:txBody>
      </p:sp>
      <p:sp>
        <p:nvSpPr>
          <p:cNvPr id="334854" name="TextBox 5"/>
          <p:cNvSpPr txBox="1">
            <a:spLocks noChangeArrowheads="1"/>
          </p:cNvSpPr>
          <p:nvPr/>
        </p:nvSpPr>
        <p:spPr bwMode="auto">
          <a:xfrm>
            <a:off x="3375025" y="4581525"/>
            <a:ext cx="1892300" cy="830263"/>
          </a:xfrm>
          <a:prstGeom prst="rect">
            <a:avLst/>
          </a:prstGeom>
          <a:noFill/>
          <a:ln w="9525">
            <a:noFill/>
            <a:miter lim="800000"/>
            <a:headEnd/>
            <a:tailEnd/>
          </a:ln>
        </p:spPr>
        <p:txBody>
          <a:bodyPr lIns="91435" tIns="45718" rIns="91435" bIns="45718">
            <a:spAutoFit/>
          </a:bodyPr>
          <a:lstStyle/>
          <a:p>
            <a:pPr defTabSz="457200"/>
            <a:r>
              <a:rPr lang="en-US" b="1">
                <a:solidFill>
                  <a:srgbClr val="000000"/>
                </a:solidFill>
                <a:latin typeface="Calibri" pitchFamily="34" charset="0"/>
              </a:rPr>
              <a:t>e</a:t>
            </a:r>
            <a:r>
              <a:rPr lang="en-US" b="1" baseline="30000">
                <a:solidFill>
                  <a:srgbClr val="000000"/>
                </a:solidFill>
                <a:latin typeface="Calibri" pitchFamily="34" charset="0"/>
              </a:rPr>
              <a:t>+</a:t>
            </a:r>
            <a:r>
              <a:rPr lang="en-US" b="1">
                <a:solidFill>
                  <a:srgbClr val="000000"/>
                </a:solidFill>
                <a:latin typeface="Calibri" pitchFamily="34" charset="0"/>
              </a:rPr>
              <a:t>(Z</a:t>
            </a:r>
            <a:r>
              <a:rPr lang="en-US" b="1" baseline="-25000">
                <a:solidFill>
                  <a:srgbClr val="000000"/>
                </a:solidFill>
                <a:latin typeface="Calibri" pitchFamily="34" charset="0"/>
              </a:rPr>
              <a:t>2</a:t>
            </a:r>
            <a:r>
              <a:rPr lang="en-US" b="1">
                <a:solidFill>
                  <a:srgbClr val="000000"/>
                </a:solidFill>
                <a:latin typeface="Calibri" pitchFamily="34" charset="0"/>
              </a:rPr>
              <a:t>) p</a:t>
            </a:r>
            <a:r>
              <a:rPr lang="en-US" b="1" baseline="-25000">
                <a:solidFill>
                  <a:srgbClr val="000000"/>
                </a:solidFill>
                <a:latin typeface="Calibri" pitchFamily="34" charset="0"/>
              </a:rPr>
              <a:t>T</a:t>
            </a:r>
            <a:r>
              <a:rPr lang="en-US" b="1">
                <a:solidFill>
                  <a:srgbClr val="000000"/>
                </a:solidFill>
                <a:latin typeface="Calibri" pitchFamily="34" charset="0"/>
              </a:rPr>
              <a:t> : 21 GeV</a:t>
            </a:r>
          </a:p>
        </p:txBody>
      </p:sp>
      <p:sp>
        <p:nvSpPr>
          <p:cNvPr id="334855" name="TextBox 6"/>
          <p:cNvSpPr txBox="1">
            <a:spLocks noChangeArrowheads="1"/>
          </p:cNvSpPr>
          <p:nvPr/>
        </p:nvSpPr>
        <p:spPr bwMode="auto">
          <a:xfrm>
            <a:off x="5411788" y="3251200"/>
            <a:ext cx="3162300" cy="400050"/>
          </a:xfrm>
          <a:prstGeom prst="rect">
            <a:avLst/>
          </a:prstGeom>
          <a:noFill/>
          <a:ln w="9525">
            <a:noFill/>
            <a:miter lim="800000"/>
            <a:headEnd/>
            <a:tailEnd/>
          </a:ln>
        </p:spPr>
        <p:txBody>
          <a:bodyPr lIns="91435" tIns="45718" rIns="91435" bIns="45718">
            <a:spAutoFit/>
          </a:bodyPr>
          <a:lstStyle/>
          <a:p>
            <a:pPr defTabSz="457200"/>
            <a:r>
              <a:rPr lang="en-US" sz="2000" b="1">
                <a:solidFill>
                  <a:srgbClr val="0000FF"/>
                </a:solidFill>
                <a:latin typeface="Calibri" pitchFamily="34" charset="0"/>
              </a:rPr>
              <a:t>4-lepton Mass : 126.9 GeV</a:t>
            </a:r>
          </a:p>
        </p:txBody>
      </p:sp>
      <p:sp>
        <p:nvSpPr>
          <p:cNvPr id="334856" name="Slide Number Placeholder 7"/>
          <p:cNvSpPr>
            <a:spLocks noGrp="1"/>
          </p:cNvSpPr>
          <p:nvPr>
            <p:ph type="sldNum" sz="quarter" idx="10"/>
          </p:nvPr>
        </p:nvSpPr>
        <p:spPr bwMode="auto">
          <a:noFill/>
          <a:ln>
            <a:miter lim="800000"/>
            <a:headEnd/>
            <a:tailEnd/>
          </a:ln>
        </p:spPr>
        <p:txBody>
          <a:bodyPr/>
          <a:lstStyle/>
          <a:p>
            <a:fld id="{98E3405C-4B73-4668-B53F-C6A874459693}" type="slidenum">
              <a:rPr lang="en-US" smtClean="0">
                <a:ea typeface="ＭＳ Ｐゴシック" pitchFamily="34" charset="-128"/>
              </a:rPr>
              <a:pPr/>
              <a:t>116</a:t>
            </a:fld>
            <a:endParaRPr lang="en-US" smtClean="0">
              <a:ea typeface="ＭＳ Ｐゴシック" pitchFamily="34"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1" descr="displays-195099_137440354_115_RhoZ.png"/>
          <p:cNvPicPr>
            <a:picLocks noChangeAspect="1"/>
          </p:cNvPicPr>
          <p:nvPr/>
        </p:nvPicPr>
        <p:blipFill>
          <a:blip r:embed="rId2" cstate="print"/>
          <a:srcRect/>
          <a:stretch>
            <a:fillRect/>
          </a:stretch>
        </p:blipFill>
        <p:spPr bwMode="auto">
          <a:xfrm>
            <a:off x="1116013" y="908050"/>
            <a:ext cx="7461250" cy="5735638"/>
          </a:xfrm>
          <a:prstGeom prst="rect">
            <a:avLst/>
          </a:prstGeom>
          <a:noFill/>
          <a:ln w="9525">
            <a:noFill/>
            <a:miter lim="800000"/>
            <a:headEnd/>
            <a:tailEnd/>
          </a:ln>
        </p:spPr>
      </p:pic>
      <p:sp>
        <p:nvSpPr>
          <p:cNvPr id="335875" name="TextBox 2"/>
          <p:cNvSpPr txBox="1">
            <a:spLocks noChangeArrowheads="1"/>
          </p:cNvSpPr>
          <p:nvPr/>
        </p:nvSpPr>
        <p:spPr bwMode="auto">
          <a:xfrm>
            <a:off x="5037138" y="4292600"/>
            <a:ext cx="1892300" cy="831850"/>
          </a:xfrm>
          <a:prstGeom prst="rect">
            <a:avLst/>
          </a:prstGeom>
          <a:noFill/>
          <a:ln w="9525">
            <a:noFill/>
            <a:miter lim="800000"/>
            <a:headEnd/>
            <a:tailEnd/>
          </a:ln>
        </p:spPr>
        <p:txBody>
          <a:bodyPr lIns="91435" tIns="45718" rIns="91435" bIns="45718">
            <a:spAutoFit/>
          </a:bodyPr>
          <a:lstStyle/>
          <a:p>
            <a:pPr defTabSz="457200"/>
            <a:r>
              <a:rPr lang="en-US" b="1">
                <a:solidFill>
                  <a:srgbClr val="000000"/>
                </a:solidFill>
                <a:latin typeface="Calibri" pitchFamily="34" charset="0"/>
              </a:rPr>
              <a:t>e</a:t>
            </a:r>
            <a:r>
              <a:rPr lang="en-US" b="1" baseline="30000">
                <a:solidFill>
                  <a:srgbClr val="000000"/>
                </a:solidFill>
                <a:latin typeface="Calibri" pitchFamily="34" charset="0"/>
              </a:rPr>
              <a:t>+</a:t>
            </a:r>
            <a:r>
              <a:rPr lang="en-US" b="1">
                <a:solidFill>
                  <a:srgbClr val="000000"/>
                </a:solidFill>
                <a:latin typeface="Calibri" pitchFamily="34" charset="0"/>
              </a:rPr>
              <a:t>(Z</a:t>
            </a:r>
            <a:r>
              <a:rPr lang="en-US" b="1" baseline="-25000">
                <a:solidFill>
                  <a:srgbClr val="000000"/>
                </a:solidFill>
                <a:latin typeface="Calibri" pitchFamily="34" charset="0"/>
              </a:rPr>
              <a:t>2</a:t>
            </a:r>
            <a:r>
              <a:rPr lang="en-US" b="1">
                <a:solidFill>
                  <a:srgbClr val="000000"/>
                </a:solidFill>
                <a:latin typeface="Calibri" pitchFamily="34" charset="0"/>
              </a:rPr>
              <a:t>) p</a:t>
            </a:r>
            <a:r>
              <a:rPr lang="en-US" b="1" baseline="-25000">
                <a:solidFill>
                  <a:srgbClr val="000000"/>
                </a:solidFill>
                <a:latin typeface="Calibri" pitchFamily="34" charset="0"/>
              </a:rPr>
              <a:t>T</a:t>
            </a:r>
            <a:r>
              <a:rPr lang="en-US" b="1">
                <a:solidFill>
                  <a:srgbClr val="000000"/>
                </a:solidFill>
                <a:latin typeface="Calibri" pitchFamily="34" charset="0"/>
              </a:rPr>
              <a:t> : 21 GeV</a:t>
            </a:r>
          </a:p>
        </p:txBody>
      </p:sp>
      <p:sp>
        <p:nvSpPr>
          <p:cNvPr id="335876" name="TextBox 3"/>
          <p:cNvSpPr txBox="1">
            <a:spLocks noChangeArrowheads="1"/>
          </p:cNvSpPr>
          <p:nvPr/>
        </p:nvSpPr>
        <p:spPr bwMode="auto">
          <a:xfrm>
            <a:off x="419100" y="3629025"/>
            <a:ext cx="1892300" cy="830263"/>
          </a:xfrm>
          <a:prstGeom prst="rect">
            <a:avLst/>
          </a:prstGeom>
          <a:noFill/>
          <a:ln w="9525">
            <a:noFill/>
            <a:miter lim="800000"/>
            <a:headEnd/>
            <a:tailEnd/>
          </a:ln>
        </p:spPr>
        <p:txBody>
          <a:bodyPr lIns="91435" tIns="45718" rIns="91435" bIns="45718">
            <a:spAutoFit/>
          </a:bodyPr>
          <a:lstStyle/>
          <a:p>
            <a:pPr defTabSz="457200"/>
            <a:r>
              <a:rPr lang="el-GR" b="1">
                <a:solidFill>
                  <a:srgbClr val="000000"/>
                </a:solidFill>
                <a:latin typeface="Calibri" pitchFamily="34" charset="0"/>
              </a:rPr>
              <a:t>μ</a:t>
            </a:r>
            <a:r>
              <a:rPr lang="en-US" b="1" baseline="30000">
                <a:solidFill>
                  <a:srgbClr val="000000"/>
                </a:solidFill>
                <a:latin typeface="Calibri" pitchFamily="34" charset="0"/>
              </a:rPr>
              <a:t>-</a:t>
            </a:r>
            <a:r>
              <a:rPr lang="en-US" b="1">
                <a:solidFill>
                  <a:srgbClr val="000000"/>
                </a:solidFill>
                <a:latin typeface="Calibri" pitchFamily="34" charset="0"/>
              </a:rPr>
              <a:t>(Z</a:t>
            </a:r>
            <a:r>
              <a:rPr lang="en-US" b="1" baseline="-25000">
                <a:solidFill>
                  <a:srgbClr val="000000"/>
                </a:solidFill>
                <a:latin typeface="Calibri" pitchFamily="34" charset="0"/>
              </a:rPr>
              <a:t>1</a:t>
            </a:r>
            <a:r>
              <a:rPr lang="en-US" b="1">
                <a:solidFill>
                  <a:srgbClr val="000000"/>
                </a:solidFill>
                <a:latin typeface="Calibri" pitchFamily="34" charset="0"/>
              </a:rPr>
              <a:t>) p</a:t>
            </a:r>
            <a:r>
              <a:rPr lang="en-US" b="1" baseline="-25000">
                <a:solidFill>
                  <a:srgbClr val="000000"/>
                </a:solidFill>
                <a:latin typeface="Calibri" pitchFamily="34" charset="0"/>
              </a:rPr>
              <a:t>T</a:t>
            </a:r>
            <a:r>
              <a:rPr lang="en-US" b="1">
                <a:solidFill>
                  <a:srgbClr val="000000"/>
                </a:solidFill>
                <a:latin typeface="Calibri" pitchFamily="34" charset="0"/>
              </a:rPr>
              <a:t> : 24 GeV</a:t>
            </a:r>
          </a:p>
        </p:txBody>
      </p:sp>
      <p:sp>
        <p:nvSpPr>
          <p:cNvPr id="335877" name="TextBox 4"/>
          <p:cNvSpPr txBox="1">
            <a:spLocks noChangeArrowheads="1"/>
          </p:cNvSpPr>
          <p:nvPr/>
        </p:nvSpPr>
        <p:spPr bwMode="auto">
          <a:xfrm>
            <a:off x="4772025" y="2420938"/>
            <a:ext cx="1890713" cy="830262"/>
          </a:xfrm>
          <a:prstGeom prst="rect">
            <a:avLst/>
          </a:prstGeom>
          <a:noFill/>
          <a:ln w="9525">
            <a:noFill/>
            <a:miter lim="800000"/>
            <a:headEnd/>
            <a:tailEnd/>
          </a:ln>
        </p:spPr>
        <p:txBody>
          <a:bodyPr lIns="91435" tIns="45718" rIns="91435" bIns="45718">
            <a:spAutoFit/>
          </a:bodyPr>
          <a:lstStyle/>
          <a:p>
            <a:pPr defTabSz="457200"/>
            <a:r>
              <a:rPr lang="en-US" b="1">
                <a:solidFill>
                  <a:srgbClr val="000000"/>
                </a:solidFill>
                <a:latin typeface="Calibri" pitchFamily="34" charset="0"/>
              </a:rPr>
              <a:t>e</a:t>
            </a:r>
            <a:r>
              <a:rPr lang="en-US" b="1" baseline="30000">
                <a:solidFill>
                  <a:srgbClr val="000000"/>
                </a:solidFill>
                <a:latin typeface="Calibri" pitchFamily="34" charset="0"/>
              </a:rPr>
              <a:t>-</a:t>
            </a:r>
            <a:r>
              <a:rPr lang="en-US" b="1">
                <a:solidFill>
                  <a:srgbClr val="000000"/>
                </a:solidFill>
                <a:latin typeface="Calibri" pitchFamily="34" charset="0"/>
              </a:rPr>
              <a:t>(Z</a:t>
            </a:r>
            <a:r>
              <a:rPr lang="en-US" b="1" baseline="-25000">
                <a:solidFill>
                  <a:srgbClr val="000000"/>
                </a:solidFill>
                <a:latin typeface="Calibri" pitchFamily="34" charset="0"/>
              </a:rPr>
              <a:t>2</a:t>
            </a:r>
            <a:r>
              <a:rPr lang="en-US" b="1">
                <a:solidFill>
                  <a:srgbClr val="000000"/>
                </a:solidFill>
                <a:latin typeface="Calibri" pitchFamily="34" charset="0"/>
              </a:rPr>
              <a:t>) p</a:t>
            </a:r>
            <a:r>
              <a:rPr lang="en-US" b="1" baseline="-25000">
                <a:solidFill>
                  <a:srgbClr val="000000"/>
                </a:solidFill>
                <a:latin typeface="Calibri" pitchFamily="34" charset="0"/>
              </a:rPr>
              <a:t>T</a:t>
            </a:r>
            <a:r>
              <a:rPr lang="en-US" b="1">
                <a:solidFill>
                  <a:srgbClr val="000000"/>
                </a:solidFill>
                <a:latin typeface="Calibri" pitchFamily="34" charset="0"/>
              </a:rPr>
              <a:t> : 10 GeV</a:t>
            </a:r>
          </a:p>
        </p:txBody>
      </p:sp>
      <p:sp>
        <p:nvSpPr>
          <p:cNvPr id="335878" name="TextBox 5"/>
          <p:cNvSpPr txBox="1">
            <a:spLocks noChangeArrowheads="1"/>
          </p:cNvSpPr>
          <p:nvPr/>
        </p:nvSpPr>
        <p:spPr bwMode="auto">
          <a:xfrm>
            <a:off x="3441700" y="1773238"/>
            <a:ext cx="1892300" cy="830262"/>
          </a:xfrm>
          <a:prstGeom prst="rect">
            <a:avLst/>
          </a:prstGeom>
          <a:noFill/>
          <a:ln w="9525">
            <a:noFill/>
            <a:miter lim="800000"/>
            <a:headEnd/>
            <a:tailEnd/>
          </a:ln>
        </p:spPr>
        <p:txBody>
          <a:bodyPr lIns="91435" tIns="45718" rIns="91435" bIns="45718">
            <a:spAutoFit/>
          </a:bodyPr>
          <a:lstStyle/>
          <a:p>
            <a:pPr defTabSz="457200"/>
            <a:r>
              <a:rPr lang="el-GR" b="1">
                <a:solidFill>
                  <a:srgbClr val="000000"/>
                </a:solidFill>
                <a:latin typeface="Calibri" pitchFamily="34" charset="0"/>
              </a:rPr>
              <a:t>μ</a:t>
            </a:r>
            <a:r>
              <a:rPr lang="en-US" b="1" baseline="30000">
                <a:solidFill>
                  <a:srgbClr val="000000"/>
                </a:solidFill>
                <a:latin typeface="Calibri" pitchFamily="34" charset="0"/>
              </a:rPr>
              <a:t>+</a:t>
            </a:r>
            <a:r>
              <a:rPr lang="en-US" b="1">
                <a:solidFill>
                  <a:srgbClr val="000000"/>
                </a:solidFill>
                <a:latin typeface="Calibri" pitchFamily="34" charset="0"/>
              </a:rPr>
              <a:t>(Z</a:t>
            </a:r>
            <a:r>
              <a:rPr lang="en-US" b="1" baseline="-25000">
                <a:solidFill>
                  <a:srgbClr val="000000"/>
                </a:solidFill>
                <a:latin typeface="Calibri" pitchFamily="34" charset="0"/>
              </a:rPr>
              <a:t>1</a:t>
            </a:r>
            <a:r>
              <a:rPr lang="en-US" b="1">
                <a:solidFill>
                  <a:srgbClr val="000000"/>
                </a:solidFill>
                <a:latin typeface="Calibri" pitchFamily="34" charset="0"/>
              </a:rPr>
              <a:t>) p</a:t>
            </a:r>
            <a:r>
              <a:rPr lang="en-US" b="1" baseline="-25000">
                <a:solidFill>
                  <a:srgbClr val="000000"/>
                </a:solidFill>
                <a:latin typeface="Calibri" pitchFamily="34" charset="0"/>
              </a:rPr>
              <a:t>T</a:t>
            </a:r>
            <a:r>
              <a:rPr lang="en-US" b="1">
                <a:solidFill>
                  <a:srgbClr val="000000"/>
                </a:solidFill>
                <a:latin typeface="Calibri" pitchFamily="34" charset="0"/>
              </a:rPr>
              <a:t> : 43 GeV</a:t>
            </a:r>
          </a:p>
        </p:txBody>
      </p:sp>
      <p:sp>
        <p:nvSpPr>
          <p:cNvPr id="335879" name="TextBox 6"/>
          <p:cNvSpPr txBox="1">
            <a:spLocks noChangeArrowheads="1"/>
          </p:cNvSpPr>
          <p:nvPr/>
        </p:nvSpPr>
        <p:spPr bwMode="auto">
          <a:xfrm>
            <a:off x="5981700" y="3228975"/>
            <a:ext cx="3162300" cy="400050"/>
          </a:xfrm>
          <a:prstGeom prst="rect">
            <a:avLst/>
          </a:prstGeom>
          <a:noFill/>
          <a:ln w="9525">
            <a:noFill/>
            <a:miter lim="800000"/>
            <a:headEnd/>
            <a:tailEnd/>
          </a:ln>
        </p:spPr>
        <p:txBody>
          <a:bodyPr lIns="91435" tIns="45718" rIns="91435" bIns="45718">
            <a:spAutoFit/>
          </a:bodyPr>
          <a:lstStyle/>
          <a:p>
            <a:pPr defTabSz="457200"/>
            <a:r>
              <a:rPr lang="en-US" sz="2000" b="1">
                <a:solidFill>
                  <a:srgbClr val="0000FF"/>
                </a:solidFill>
                <a:latin typeface="Calibri" pitchFamily="34" charset="0"/>
              </a:rPr>
              <a:t>4-lepton Mass : 126.9 GeV</a:t>
            </a:r>
          </a:p>
        </p:txBody>
      </p:sp>
      <p:sp>
        <p:nvSpPr>
          <p:cNvPr id="335880" name="Slide Number Placeholder 7"/>
          <p:cNvSpPr>
            <a:spLocks noGrp="1"/>
          </p:cNvSpPr>
          <p:nvPr>
            <p:ph type="sldNum" sz="quarter" idx="10"/>
          </p:nvPr>
        </p:nvSpPr>
        <p:spPr bwMode="auto">
          <a:noFill/>
          <a:ln>
            <a:miter lim="800000"/>
            <a:headEnd/>
            <a:tailEnd/>
          </a:ln>
        </p:spPr>
        <p:txBody>
          <a:bodyPr/>
          <a:lstStyle/>
          <a:p>
            <a:fld id="{25B878BA-A25C-4188-967C-C2F07595E001}" type="slidenum">
              <a:rPr lang="en-US" smtClean="0">
                <a:ea typeface="ＭＳ Ｐゴシック" pitchFamily="34" charset="-128"/>
              </a:rPr>
              <a:pPr/>
              <a:t>117</a:t>
            </a:fld>
            <a:endParaRPr lang="en-US" smtClean="0">
              <a:ea typeface="ＭＳ Ｐゴシック" pitchFamily="34"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6114" name="Group 10"/>
          <p:cNvGrpSpPr>
            <a:grpSpLocks/>
          </p:cNvGrpSpPr>
          <p:nvPr/>
        </p:nvGrpSpPr>
        <p:grpSpPr bwMode="auto">
          <a:xfrm>
            <a:off x="280988" y="1196975"/>
            <a:ext cx="4114800" cy="3779838"/>
            <a:chOff x="4624935" y="1739643"/>
            <a:chExt cx="4114800" cy="3778889"/>
          </a:xfrm>
        </p:grpSpPr>
        <p:pic>
          <p:nvPicPr>
            <p:cNvPr id="346120" name="Image 5" descr="Screen shot 2012-09-02 at 8.59.52 AM.png"/>
            <p:cNvPicPr>
              <a:picLocks noChangeAspect="1"/>
            </p:cNvPicPr>
            <p:nvPr/>
          </p:nvPicPr>
          <p:blipFill>
            <a:blip r:embed="rId2" cstate="print"/>
            <a:srcRect t="17027" r="2953"/>
            <a:stretch>
              <a:fillRect/>
            </a:stretch>
          </p:blipFill>
          <p:spPr bwMode="auto">
            <a:xfrm>
              <a:off x="4624935" y="1739643"/>
              <a:ext cx="4114800" cy="3778889"/>
            </a:xfrm>
            <a:prstGeom prst="rect">
              <a:avLst/>
            </a:prstGeom>
            <a:noFill/>
            <a:ln w="9525">
              <a:noFill/>
              <a:miter lim="800000"/>
              <a:headEnd/>
              <a:tailEnd/>
            </a:ln>
          </p:spPr>
        </p:pic>
        <p:sp>
          <p:nvSpPr>
            <p:cNvPr id="4" name="Rectangle 4"/>
            <p:cNvSpPr/>
            <p:nvPr/>
          </p:nvSpPr>
          <p:spPr>
            <a:xfrm>
              <a:off x="7347497" y="2653813"/>
              <a:ext cx="990600" cy="4570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Perpetua"/>
              </a:endParaRPr>
            </a:p>
          </p:txBody>
        </p:sp>
      </p:grpSp>
      <p:pic>
        <p:nvPicPr>
          <p:cNvPr id="346115" name="Picture 2"/>
          <p:cNvPicPr>
            <a:picLocks noChangeAspect="1" noChangeArrowheads="1"/>
          </p:cNvPicPr>
          <p:nvPr/>
        </p:nvPicPr>
        <p:blipFill>
          <a:blip r:embed="rId3" cstate="print"/>
          <a:srcRect/>
          <a:stretch>
            <a:fillRect/>
          </a:stretch>
        </p:blipFill>
        <p:spPr bwMode="auto">
          <a:xfrm>
            <a:off x="4570413" y="1341438"/>
            <a:ext cx="4397375" cy="3276600"/>
          </a:xfrm>
          <a:prstGeom prst="rect">
            <a:avLst/>
          </a:prstGeom>
          <a:noFill/>
          <a:ln w="9525">
            <a:noFill/>
            <a:miter lim="800000"/>
            <a:headEnd/>
            <a:tailEnd/>
          </a:ln>
        </p:spPr>
      </p:pic>
      <p:sp>
        <p:nvSpPr>
          <p:cNvPr id="346116" name="Title 1"/>
          <p:cNvSpPr txBox="1">
            <a:spLocks/>
          </p:cNvSpPr>
          <p:nvPr/>
        </p:nvSpPr>
        <p:spPr bwMode="auto">
          <a:xfrm>
            <a:off x="838200" y="304800"/>
            <a:ext cx="7772400" cy="762000"/>
          </a:xfrm>
          <a:prstGeom prst="rect">
            <a:avLst/>
          </a:prstGeom>
          <a:noFill/>
          <a:ln w="9525">
            <a:noFill/>
            <a:miter lim="800000"/>
            <a:headEnd/>
            <a:tailEnd/>
          </a:ln>
        </p:spPr>
        <p:txBody>
          <a:bodyPr/>
          <a:lstStyle/>
          <a:p>
            <a:pPr algn="ctr"/>
            <a:r>
              <a:rPr lang="en-US" sz="3600" b="1">
                <a:solidFill>
                  <a:srgbClr val="D7171E"/>
                </a:solidFill>
                <a:latin typeface="Franklin Gothic Book" pitchFamily="34" charset="0"/>
              </a:rPr>
              <a:t>Ricerca di H </a:t>
            </a:r>
            <a:r>
              <a:rPr lang="en-US" sz="3600" b="1">
                <a:solidFill>
                  <a:srgbClr val="D7171E"/>
                </a:solidFill>
                <a:latin typeface="Calibri" pitchFamily="34" charset="0"/>
              </a:rPr>
              <a:t>→ WW → 2l2</a:t>
            </a:r>
            <a:r>
              <a:rPr lang="en-US" sz="3600" b="1">
                <a:solidFill>
                  <a:srgbClr val="D7171E"/>
                </a:solidFill>
                <a:latin typeface="Symbol" pitchFamily="18" charset="2"/>
              </a:rPr>
              <a:t>n</a:t>
            </a:r>
          </a:p>
        </p:txBody>
      </p:sp>
      <p:sp>
        <p:nvSpPr>
          <p:cNvPr id="346117" name="TextBox 7"/>
          <p:cNvSpPr txBox="1">
            <a:spLocks noChangeArrowheads="1"/>
          </p:cNvSpPr>
          <p:nvPr/>
        </p:nvSpPr>
        <p:spPr bwMode="auto">
          <a:xfrm>
            <a:off x="5429250" y="4221163"/>
            <a:ext cx="2743200" cy="779462"/>
          </a:xfrm>
          <a:prstGeom prst="rect">
            <a:avLst/>
          </a:prstGeom>
          <a:noFill/>
          <a:ln w="9525">
            <a:noFill/>
            <a:miter lim="800000"/>
            <a:headEnd/>
            <a:tailEnd/>
          </a:ln>
        </p:spPr>
        <p:txBody>
          <a:bodyPr>
            <a:spAutoFit/>
          </a:bodyPr>
          <a:lstStyle/>
          <a:p>
            <a:r>
              <a:rPr lang="en-US" sz="4000" b="1">
                <a:solidFill>
                  <a:srgbClr val="FF0000"/>
                </a:solidFill>
                <a:latin typeface="Perpetua" pitchFamily="18" charset="0"/>
              </a:rPr>
              <a:t>&gt; 2</a:t>
            </a:r>
            <a:r>
              <a:rPr lang="en-US" sz="4000" b="1">
                <a:solidFill>
                  <a:srgbClr val="FF0000"/>
                </a:solidFill>
                <a:latin typeface="Symbol" pitchFamily="18" charset="2"/>
              </a:rPr>
              <a:t>s</a:t>
            </a:r>
          </a:p>
        </p:txBody>
      </p:sp>
      <p:sp>
        <p:nvSpPr>
          <p:cNvPr id="346118" name="TextBox 7"/>
          <p:cNvSpPr txBox="1">
            <a:spLocks noChangeArrowheads="1"/>
          </p:cNvSpPr>
          <p:nvPr/>
        </p:nvSpPr>
        <p:spPr bwMode="auto">
          <a:xfrm>
            <a:off x="539750" y="4292600"/>
            <a:ext cx="2743200" cy="779463"/>
          </a:xfrm>
          <a:prstGeom prst="rect">
            <a:avLst/>
          </a:prstGeom>
          <a:noFill/>
          <a:ln w="9525">
            <a:noFill/>
            <a:miter lim="800000"/>
            <a:headEnd/>
            <a:tailEnd/>
          </a:ln>
        </p:spPr>
        <p:txBody>
          <a:bodyPr>
            <a:spAutoFit/>
          </a:bodyPr>
          <a:lstStyle/>
          <a:p>
            <a:r>
              <a:rPr lang="en-US" sz="4000" b="1">
                <a:solidFill>
                  <a:srgbClr val="FF0000"/>
                </a:solidFill>
                <a:latin typeface="Perpetua" pitchFamily="18" charset="0"/>
              </a:rPr>
              <a:t>&gt; 2</a:t>
            </a:r>
            <a:r>
              <a:rPr lang="en-US" sz="4000" b="1">
                <a:solidFill>
                  <a:srgbClr val="FF0000"/>
                </a:solidFill>
                <a:latin typeface="Symbol" pitchFamily="18" charset="2"/>
              </a:rPr>
              <a:t>s</a:t>
            </a:r>
          </a:p>
        </p:txBody>
      </p:sp>
      <p:sp>
        <p:nvSpPr>
          <p:cNvPr id="346119" name="Rettangolo 6"/>
          <p:cNvSpPr>
            <a:spLocks noChangeArrowheads="1"/>
          </p:cNvSpPr>
          <p:nvPr/>
        </p:nvSpPr>
        <p:spPr bwMode="auto">
          <a:xfrm>
            <a:off x="250825" y="5067300"/>
            <a:ext cx="8893175" cy="923925"/>
          </a:xfrm>
          <a:prstGeom prst="rect">
            <a:avLst/>
          </a:prstGeom>
          <a:noFill/>
          <a:ln w="9525">
            <a:noFill/>
            <a:miter lim="800000"/>
            <a:headEnd/>
            <a:tailEnd/>
          </a:ln>
        </p:spPr>
        <p:txBody>
          <a:bodyPr>
            <a:spAutoFit/>
          </a:bodyPr>
          <a:lstStyle/>
          <a:p>
            <a:r>
              <a:rPr lang="en-US" sz="1800" b="1">
                <a:solidFill>
                  <a:srgbClr val="1A1AFF"/>
                </a:solidFill>
              </a:rPr>
              <a:t>Un eccesso di eventi rispetto a quelli previsti dal fondo, anche se di soli </a:t>
            </a:r>
            <a:r>
              <a:rPr lang="en-US" sz="1800" b="1">
                <a:solidFill>
                  <a:srgbClr val="1A1AFF"/>
                </a:solidFill>
                <a:latin typeface="Symbol" pitchFamily="18" charset="2"/>
              </a:rPr>
              <a:t> </a:t>
            </a:r>
            <a:r>
              <a:rPr lang="en-US" altLang="it-IT" sz="1800" b="1">
                <a:solidFill>
                  <a:srgbClr val="1A1AFF"/>
                </a:solidFill>
                <a:cs typeface="Arial" pitchFamily="34" charset="0"/>
              </a:rPr>
              <a:t>“</a:t>
            </a:r>
            <a:r>
              <a:rPr lang="en-US" altLang="ja-JP" sz="1600" b="1">
                <a:solidFill>
                  <a:srgbClr val="1A1AFF"/>
                </a:solidFill>
              </a:rPr>
              <a:t>2</a:t>
            </a:r>
            <a:r>
              <a:rPr lang="en-US" altLang="ja-JP" sz="1800" b="1">
                <a:solidFill>
                  <a:srgbClr val="1A1AFF"/>
                </a:solidFill>
                <a:latin typeface="Symbol" pitchFamily="18" charset="2"/>
              </a:rPr>
              <a:t>s</a:t>
            </a:r>
            <a:r>
              <a:rPr lang="en-US" altLang="it-IT" sz="1800" b="1">
                <a:solidFill>
                  <a:srgbClr val="1A1AFF"/>
                </a:solidFill>
              </a:rPr>
              <a:t>”</a:t>
            </a:r>
            <a:r>
              <a:rPr lang="en-US" altLang="ja-JP" sz="1800" b="1">
                <a:solidFill>
                  <a:srgbClr val="1A1AFF"/>
                </a:solidFill>
              </a:rPr>
              <a:t> (e quindi statisticamente poco significativi), può contribuire a rafforzare il significato statistico dei segnali misurati in altri canali.</a:t>
            </a:r>
            <a:endParaRPr lang="it-IT" sz="18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p:cNvPicPr>
            <a:picLocks noChangeAspect="1" noChangeArrowheads="1"/>
          </p:cNvPicPr>
          <p:nvPr/>
        </p:nvPicPr>
        <p:blipFill>
          <a:blip r:embed="rId2" cstate="print"/>
          <a:srcRect/>
          <a:stretch>
            <a:fillRect/>
          </a:stretch>
        </p:blipFill>
        <p:spPr bwMode="auto">
          <a:xfrm>
            <a:off x="179388" y="230188"/>
            <a:ext cx="8785225" cy="636746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1476375" y="93663"/>
            <a:ext cx="5526088" cy="527050"/>
          </a:xfrm>
          <a:ln>
            <a:miter lim="800000"/>
            <a:headEnd/>
            <a:tailEnd/>
          </a:ln>
        </p:spPr>
        <p:txBody>
          <a:bodyPr vert="horz" wrap="square" numCol="1" anchor="t" anchorCtr="0" compatLnSpc="1">
            <a:prstTxWarp prst="textNoShape">
              <a:avLst/>
            </a:prstTxWarp>
          </a:bodyPr>
          <a:lstStyle/>
          <a:p>
            <a:r>
              <a:rPr lang="fr-FR" sz="2800" b="1" smtClean="0">
                <a:latin typeface="Comic Sans MS" pitchFamily="66" charset="0"/>
                <a:ea typeface="ＭＳ Ｐゴシック" pitchFamily="34" charset="-128"/>
              </a:rPr>
              <a:t>Oltre la materia ordinaria …</a:t>
            </a:r>
          </a:p>
        </p:txBody>
      </p:sp>
      <p:pic>
        <p:nvPicPr>
          <p:cNvPr id="267267" name="Picture 1027" descr="C:\My Documents\ATLAS\StdMod3\0060.gif"/>
          <p:cNvPicPr>
            <a:picLocks noChangeAspect="1" noChangeArrowheads="1"/>
          </p:cNvPicPr>
          <p:nvPr/>
        </p:nvPicPr>
        <p:blipFill>
          <a:blip r:embed="rId2" cstate="print"/>
          <a:srcRect l="-845" t="54951" r="47169" b="-56497"/>
          <a:stretch>
            <a:fillRect/>
          </a:stretch>
        </p:blipFill>
        <p:spPr bwMode="auto">
          <a:xfrm>
            <a:off x="107950" y="1916113"/>
            <a:ext cx="4337050" cy="5638800"/>
          </a:xfrm>
          <a:prstGeom prst="rect">
            <a:avLst/>
          </a:prstGeom>
          <a:noFill/>
          <a:ln w="9525">
            <a:noFill/>
            <a:miter lim="800000"/>
            <a:headEnd/>
            <a:tailEnd/>
          </a:ln>
        </p:spPr>
      </p:pic>
      <p:pic>
        <p:nvPicPr>
          <p:cNvPr id="267268" name="Picture 1027" descr="C:\My Documents\ATLAS\StdMod3\0060.gif"/>
          <p:cNvPicPr>
            <a:picLocks noChangeAspect="1" noChangeArrowheads="1"/>
          </p:cNvPicPr>
          <p:nvPr/>
        </p:nvPicPr>
        <p:blipFill>
          <a:blip r:embed="rId2" cstate="print"/>
          <a:srcRect l="1791" t="3" r="-473" b="42752"/>
          <a:stretch>
            <a:fillRect/>
          </a:stretch>
        </p:blipFill>
        <p:spPr bwMode="auto">
          <a:xfrm>
            <a:off x="34925" y="549275"/>
            <a:ext cx="4254500" cy="1527175"/>
          </a:xfrm>
          <a:prstGeom prst="rect">
            <a:avLst/>
          </a:prstGeom>
          <a:noFill/>
          <a:ln w="9525">
            <a:noFill/>
            <a:miter lim="800000"/>
            <a:headEnd/>
            <a:tailEnd/>
          </a:ln>
        </p:spPr>
      </p:pic>
      <p:sp>
        <p:nvSpPr>
          <p:cNvPr id="267269" name="Rettangolo 6"/>
          <p:cNvSpPr>
            <a:spLocks noChangeArrowheads="1"/>
          </p:cNvSpPr>
          <p:nvPr/>
        </p:nvSpPr>
        <p:spPr bwMode="auto">
          <a:xfrm>
            <a:off x="4356100" y="2132856"/>
            <a:ext cx="4932363" cy="2246312"/>
          </a:xfrm>
          <a:prstGeom prst="rect">
            <a:avLst/>
          </a:prstGeom>
          <a:noFill/>
          <a:ln w="9525">
            <a:noFill/>
            <a:miter lim="800000"/>
            <a:headEnd/>
            <a:tailEnd/>
          </a:ln>
        </p:spPr>
        <p:txBody>
          <a:bodyPr lIns="91435" tIns="45718" rIns="91435" bIns="45718">
            <a:spAutoFit/>
          </a:bodyPr>
          <a:lstStyle/>
          <a:p>
            <a:r>
              <a:rPr lang="it-IT" sz="2000" b="1" dirty="0">
                <a:solidFill>
                  <a:srgbClr val="1818FF"/>
                </a:solidFill>
              </a:rPr>
              <a:t>Tra gli anni </a:t>
            </a:r>
            <a:r>
              <a:rPr lang="ja-JP" altLang="it-IT" sz="2000" b="1">
                <a:solidFill>
                  <a:srgbClr val="1818FF"/>
                </a:solidFill>
                <a:latin typeface="Arial" pitchFamily="34" charset="0"/>
              </a:rPr>
              <a:t>‘</a:t>
            </a:r>
            <a:r>
              <a:rPr lang="it-IT" altLang="ja-JP" sz="2000" b="1" dirty="0">
                <a:solidFill>
                  <a:srgbClr val="1818FF"/>
                </a:solidFill>
              </a:rPr>
              <a:t>50 e gli anni </a:t>
            </a:r>
            <a:r>
              <a:rPr lang="ja-JP" altLang="it-IT" sz="2000" b="1">
                <a:solidFill>
                  <a:srgbClr val="1818FF"/>
                </a:solidFill>
                <a:latin typeface="Arial" pitchFamily="34" charset="0"/>
              </a:rPr>
              <a:t>’</a:t>
            </a:r>
            <a:r>
              <a:rPr lang="it-IT" altLang="ja-JP" sz="2000" b="1" dirty="0">
                <a:solidFill>
                  <a:srgbClr val="1818FF"/>
                </a:solidFill>
              </a:rPr>
              <a:t>60 con l</a:t>
            </a:r>
            <a:r>
              <a:rPr lang="it-IT" altLang="it-IT" sz="2000" b="1" dirty="0">
                <a:solidFill>
                  <a:srgbClr val="1818FF"/>
                </a:solidFill>
              </a:rPr>
              <a:t>’</a:t>
            </a:r>
            <a:r>
              <a:rPr lang="it-IT" altLang="ja-JP" sz="2000" b="1" dirty="0">
                <a:solidFill>
                  <a:srgbClr val="1818FF"/>
                </a:solidFill>
              </a:rPr>
              <a:t>avvento degli acceleratori e della camera a bolle (un nuovo rivelatore molto migliore della camera a nebbia) vengono scoperte moltissime nuove particelle, forse troppe.. c</a:t>
            </a:r>
            <a:r>
              <a:rPr lang="it-IT" altLang="it-IT" sz="2000" b="1" dirty="0">
                <a:solidFill>
                  <a:srgbClr val="1818FF"/>
                </a:solidFill>
              </a:rPr>
              <a:t>’</a:t>
            </a:r>
            <a:r>
              <a:rPr lang="it-IT" altLang="ja-JP" sz="2000" b="1" dirty="0">
                <a:solidFill>
                  <a:srgbClr val="1818FF"/>
                </a:solidFill>
              </a:rPr>
              <a:t>è ora molto da fare per i teorici !  </a:t>
            </a:r>
            <a:endParaRPr lang="it-IT" sz="2000" b="1" dirty="0">
              <a:solidFill>
                <a:srgbClr val="1818FF"/>
              </a:solidFill>
            </a:endParaRPr>
          </a:p>
        </p:txBody>
      </p:sp>
      <p:sp>
        <p:nvSpPr>
          <p:cNvPr id="267270" name="Rettangolo 1"/>
          <p:cNvSpPr>
            <a:spLocks noChangeArrowheads="1"/>
          </p:cNvSpPr>
          <p:nvPr/>
        </p:nvSpPr>
        <p:spPr bwMode="auto">
          <a:xfrm>
            <a:off x="4572000" y="760413"/>
            <a:ext cx="4572000" cy="2031321"/>
          </a:xfrm>
          <a:prstGeom prst="rect">
            <a:avLst/>
          </a:prstGeom>
          <a:noFill/>
          <a:ln w="9525">
            <a:noFill/>
            <a:miter lim="800000"/>
            <a:headEnd/>
            <a:tailEnd/>
          </a:ln>
        </p:spPr>
        <p:txBody>
          <a:bodyPr lIns="91435" tIns="45718" rIns="91435" bIns="45718">
            <a:spAutoFit/>
          </a:bodyPr>
          <a:lstStyle/>
          <a:p>
            <a:pPr marL="341313" indent="-341313" eaLnBrk="0" hangingPunct="0">
              <a:buClr>
                <a:srgbClr val="FF6600"/>
              </a:buClr>
              <a:buSzPct val="130000"/>
              <a:buFont typeface="Wingdings" pitchFamily="2" charset="2"/>
              <a:buChar char="Ø"/>
            </a:pPr>
            <a:r>
              <a:rPr lang="fr-FR" sz="1800" b="1" dirty="0">
                <a:solidFill>
                  <a:srgbClr val="003399"/>
                </a:solidFill>
              </a:rPr>
              <a:t>1952, </a:t>
            </a:r>
            <a:r>
              <a:rPr lang="fr-FR" sz="1800" b="1" dirty="0" err="1">
                <a:solidFill>
                  <a:srgbClr val="003399"/>
                </a:solidFill>
              </a:rPr>
              <a:t>scoperta</a:t>
            </a:r>
            <a:r>
              <a:rPr lang="fr-FR" sz="1800" b="1" dirty="0">
                <a:solidFill>
                  <a:srgbClr val="003399"/>
                </a:solidFill>
              </a:rPr>
              <a:t> </a:t>
            </a:r>
            <a:r>
              <a:rPr lang="fr-FR" sz="1800" b="1" dirty="0" err="1">
                <a:solidFill>
                  <a:srgbClr val="003399"/>
                </a:solidFill>
              </a:rPr>
              <a:t>della</a:t>
            </a:r>
            <a:r>
              <a:rPr lang="fr-FR" sz="1800" b="1" dirty="0">
                <a:solidFill>
                  <a:srgbClr val="003399"/>
                </a:solidFill>
              </a:rPr>
              <a:t> </a:t>
            </a:r>
            <a:r>
              <a:rPr lang="en-US" sz="1800" b="1" dirty="0">
                <a:solidFill>
                  <a:srgbClr val="00009F"/>
                </a:solidFill>
                <a:cs typeface="Times New Roman" pitchFamily="18" charset="0"/>
              </a:rPr>
              <a:t>Δ</a:t>
            </a:r>
            <a:endParaRPr lang="fr-FR" sz="1800" b="1" dirty="0">
              <a:solidFill>
                <a:srgbClr val="00009F"/>
              </a:solidFill>
            </a:endParaRPr>
          </a:p>
          <a:p>
            <a:pPr marL="341313" indent="-341313" eaLnBrk="0" hangingPunct="0">
              <a:buClr>
                <a:srgbClr val="FF6600"/>
              </a:buClr>
              <a:buSzPct val="130000"/>
            </a:pPr>
            <a:r>
              <a:rPr lang="fr-FR" sz="1800" b="1" dirty="0">
                <a:solidFill>
                  <a:srgbClr val="003399"/>
                </a:solidFill>
              </a:rPr>
              <a:t>           (</a:t>
            </a:r>
            <a:r>
              <a:rPr lang="fr-FR" sz="1800" b="1" dirty="0">
                <a:solidFill>
                  <a:srgbClr val="FF6600"/>
                </a:solidFill>
              </a:rPr>
              <a:t>Fermi</a:t>
            </a:r>
            <a:r>
              <a:rPr lang="fr-FR" sz="1800" b="1" dirty="0">
                <a:solidFill>
                  <a:srgbClr val="003399"/>
                </a:solidFill>
              </a:rPr>
              <a:t> et al.)</a:t>
            </a:r>
          </a:p>
          <a:p>
            <a:pPr marL="341313" indent="-341313" eaLnBrk="0" hangingPunct="0">
              <a:buClr>
                <a:srgbClr val="FF6600"/>
              </a:buClr>
              <a:buSzPct val="130000"/>
              <a:buFont typeface="Wingdings" pitchFamily="2" charset="2"/>
              <a:buChar char="Ø"/>
            </a:pPr>
            <a:r>
              <a:rPr lang="fr-FR" sz="1800" b="1" dirty="0">
                <a:solidFill>
                  <a:srgbClr val="003399"/>
                </a:solidFill>
              </a:rPr>
              <a:t>1955, </a:t>
            </a:r>
            <a:r>
              <a:rPr lang="fr-FR" sz="1800" b="1" dirty="0" err="1">
                <a:solidFill>
                  <a:srgbClr val="003399"/>
                </a:solidFill>
              </a:rPr>
              <a:t>scoperta</a:t>
            </a:r>
            <a:r>
              <a:rPr lang="fr-FR" sz="1800" b="1" dirty="0">
                <a:solidFill>
                  <a:srgbClr val="003399"/>
                </a:solidFill>
              </a:rPr>
              <a:t> </a:t>
            </a:r>
            <a:r>
              <a:rPr lang="fr-FR" sz="1800" b="1" dirty="0" err="1">
                <a:solidFill>
                  <a:srgbClr val="003399"/>
                </a:solidFill>
              </a:rPr>
              <a:t>dell</a:t>
            </a:r>
            <a:r>
              <a:rPr lang="fr-FR" altLang="it-IT" sz="1800" b="1" dirty="0" err="1">
                <a:solidFill>
                  <a:srgbClr val="003399"/>
                </a:solidFill>
              </a:rPr>
              <a:t>’</a:t>
            </a:r>
            <a:r>
              <a:rPr lang="fr-FR" sz="1800" b="1" dirty="0" err="1">
                <a:solidFill>
                  <a:srgbClr val="003399"/>
                </a:solidFill>
              </a:rPr>
              <a:t>antiprotone</a:t>
            </a:r>
            <a:endParaRPr lang="fr-FR" sz="1800" b="1" dirty="0">
              <a:solidFill>
                <a:srgbClr val="003399"/>
              </a:solidFill>
            </a:endParaRPr>
          </a:p>
          <a:p>
            <a:pPr marL="341313" indent="-341313" eaLnBrk="0" hangingPunct="0">
              <a:buClr>
                <a:srgbClr val="FF6600"/>
              </a:buClr>
              <a:buSzPct val="130000"/>
            </a:pPr>
            <a:r>
              <a:rPr lang="fr-FR" sz="1800" b="1" dirty="0">
                <a:solidFill>
                  <a:srgbClr val="003399"/>
                </a:solidFill>
              </a:rPr>
              <a:t>          (</a:t>
            </a:r>
            <a:r>
              <a:rPr lang="fr-FR" sz="1800" b="1" dirty="0">
                <a:solidFill>
                  <a:srgbClr val="FF6600"/>
                </a:solidFill>
              </a:rPr>
              <a:t>Segrè</a:t>
            </a:r>
            <a:r>
              <a:rPr lang="fr-FR" sz="1800" b="1" dirty="0">
                <a:solidFill>
                  <a:srgbClr val="003399"/>
                </a:solidFill>
              </a:rPr>
              <a:t> et al.) 1955,</a:t>
            </a:r>
          </a:p>
          <a:p>
            <a:pPr marL="341313" indent="-341313" eaLnBrk="0" hangingPunct="0">
              <a:buClr>
                <a:srgbClr val="FF6600"/>
              </a:buClr>
              <a:buSzPct val="130000"/>
              <a:buFont typeface="Wingdings" pitchFamily="2" charset="2"/>
              <a:buChar char="Ø"/>
            </a:pPr>
            <a:r>
              <a:rPr lang="en-US" sz="1800" b="1" dirty="0" smtClean="0">
                <a:solidFill>
                  <a:srgbClr val="003399"/>
                </a:solidFill>
              </a:rPr>
              <a:t>………………</a:t>
            </a:r>
            <a:r>
              <a:rPr lang="en-US" sz="1800" b="1" baseline="30000" dirty="0" smtClean="0">
                <a:solidFill>
                  <a:srgbClr val="003399"/>
                </a:solidFill>
                <a:cs typeface="Times New Roman" pitchFamily="18" charset="0"/>
              </a:rPr>
              <a:t>  </a:t>
            </a:r>
            <a:endParaRPr lang="fr-FR" sz="1800" b="1" dirty="0">
              <a:solidFill>
                <a:srgbClr val="003399"/>
              </a:solidFill>
            </a:endParaRPr>
          </a:p>
          <a:p>
            <a:pPr marL="341313" indent="-341313" eaLnBrk="0" hangingPunct="0">
              <a:buClr>
                <a:srgbClr val="FF6600"/>
              </a:buClr>
              <a:buSzPct val="130000"/>
            </a:pPr>
            <a:r>
              <a:rPr lang="fr-FR" sz="1800" b="1" dirty="0">
                <a:solidFill>
                  <a:srgbClr val="003399"/>
                </a:solidFill>
              </a:rPr>
              <a:t>           </a:t>
            </a:r>
          </a:p>
          <a:p>
            <a:pPr marL="341313" indent="-341313" eaLnBrk="0" hangingPunct="0">
              <a:buClr>
                <a:srgbClr val="FF6600"/>
              </a:buClr>
              <a:buSzPct val="130000"/>
            </a:pPr>
            <a:endParaRPr lang="fr-FR" sz="1800" b="1" dirty="0">
              <a:solidFill>
                <a:srgbClr val="003399"/>
              </a:solidFill>
            </a:endParaRPr>
          </a:p>
        </p:txBody>
      </p:sp>
      <p:pic>
        <p:nvPicPr>
          <p:cNvPr id="267271" name="Picture 8" descr="fermi"/>
          <p:cNvPicPr>
            <a:picLocks noChangeAspect="1" noChangeArrowheads="1"/>
          </p:cNvPicPr>
          <p:nvPr/>
        </p:nvPicPr>
        <p:blipFill>
          <a:blip r:embed="rId3" cstate="print"/>
          <a:srcRect/>
          <a:stretch>
            <a:fillRect/>
          </a:stretch>
        </p:blipFill>
        <p:spPr bwMode="auto">
          <a:xfrm>
            <a:off x="323850" y="4149725"/>
            <a:ext cx="2620963" cy="2663825"/>
          </a:xfrm>
          <a:prstGeom prst="rect">
            <a:avLst/>
          </a:prstGeom>
          <a:noFill/>
          <a:ln w="9525">
            <a:noFill/>
            <a:miter lim="800000"/>
            <a:headEnd/>
            <a:tailEnd/>
          </a:ln>
        </p:spPr>
      </p:pic>
      <p:sp>
        <p:nvSpPr>
          <p:cNvPr id="267272" name="Rectangle 3"/>
          <p:cNvSpPr txBox="1">
            <a:spLocks noChangeArrowheads="1"/>
          </p:cNvSpPr>
          <p:nvPr/>
        </p:nvSpPr>
        <p:spPr bwMode="auto">
          <a:xfrm>
            <a:off x="2987675" y="4436640"/>
            <a:ext cx="2305050" cy="1944688"/>
          </a:xfrm>
          <a:prstGeom prst="rect">
            <a:avLst/>
          </a:prstGeom>
          <a:solidFill>
            <a:srgbClr val="CCFF66"/>
          </a:solidFill>
          <a:ln w="9525">
            <a:noFill/>
            <a:miter lim="800000"/>
            <a:headEnd/>
            <a:tailEnd/>
          </a:ln>
        </p:spPr>
        <p:txBody>
          <a:bodyPr lIns="91435" tIns="45718" rIns="91435" bIns="45718"/>
          <a:lstStyle/>
          <a:p>
            <a:pPr marL="342900" indent="-342900">
              <a:spcBef>
                <a:spcPct val="20000"/>
              </a:spcBef>
              <a:buClr>
                <a:schemeClr val="bg2"/>
              </a:buClr>
              <a:buSzPct val="75000"/>
            </a:pPr>
            <a:r>
              <a:rPr lang="en-GB" sz="1400" b="1" i="1" dirty="0">
                <a:solidFill>
                  <a:srgbClr val="003399"/>
                </a:solidFill>
              </a:rPr>
              <a:t>"Young man, if I could </a:t>
            </a:r>
          </a:p>
          <a:p>
            <a:pPr marL="342900" indent="-342900">
              <a:spcBef>
                <a:spcPct val="20000"/>
              </a:spcBef>
              <a:buClr>
                <a:schemeClr val="bg2"/>
              </a:buClr>
              <a:buSzPct val="75000"/>
            </a:pPr>
            <a:r>
              <a:rPr lang="en-GB" sz="1400" b="1" i="1" dirty="0">
                <a:solidFill>
                  <a:srgbClr val="003399"/>
                </a:solidFill>
              </a:rPr>
              <a:t>remember the names of</a:t>
            </a:r>
          </a:p>
          <a:p>
            <a:pPr marL="342900" indent="-342900">
              <a:spcBef>
                <a:spcPct val="20000"/>
              </a:spcBef>
              <a:buClr>
                <a:schemeClr val="bg2"/>
              </a:buClr>
              <a:buSzPct val="75000"/>
            </a:pPr>
            <a:r>
              <a:rPr lang="en-GB" sz="1400" b="1" i="1" dirty="0">
                <a:solidFill>
                  <a:srgbClr val="003399"/>
                </a:solidFill>
              </a:rPr>
              <a:t>these particles, I would</a:t>
            </a:r>
          </a:p>
          <a:p>
            <a:pPr marL="342900" indent="-342900">
              <a:spcBef>
                <a:spcPct val="20000"/>
              </a:spcBef>
              <a:buClr>
                <a:schemeClr val="bg2"/>
              </a:buClr>
              <a:buSzPct val="75000"/>
            </a:pPr>
            <a:r>
              <a:rPr lang="en-GB" sz="1400" b="1" i="1" dirty="0">
                <a:solidFill>
                  <a:srgbClr val="003399"/>
                </a:solidFill>
              </a:rPr>
              <a:t>have been a botanist!</a:t>
            </a:r>
            <a:r>
              <a:rPr lang="en-GB" altLang="it-IT" sz="1400" b="1" i="1" dirty="0">
                <a:solidFill>
                  <a:srgbClr val="003399"/>
                </a:solidFill>
              </a:rPr>
              <a:t>“</a:t>
            </a:r>
            <a:r>
              <a:rPr lang="en-GB" sz="1400" b="1" i="1" dirty="0">
                <a:solidFill>
                  <a:srgbClr val="003399"/>
                </a:solidFill>
              </a:rPr>
              <a:t> </a:t>
            </a:r>
          </a:p>
          <a:p>
            <a:pPr marL="342900" indent="-342900">
              <a:spcBef>
                <a:spcPct val="20000"/>
              </a:spcBef>
              <a:buClr>
                <a:schemeClr val="bg2"/>
              </a:buClr>
              <a:buSzPct val="75000"/>
            </a:pPr>
            <a:r>
              <a:rPr lang="en-GB" sz="1400" b="1" i="1" dirty="0" err="1">
                <a:solidFill>
                  <a:srgbClr val="003399"/>
                </a:solidFill>
              </a:rPr>
              <a:t>disse</a:t>
            </a:r>
            <a:r>
              <a:rPr lang="en-GB" sz="1400" b="1" i="1" dirty="0">
                <a:solidFill>
                  <a:srgbClr val="003399"/>
                </a:solidFill>
              </a:rPr>
              <a:t> </a:t>
            </a:r>
            <a:r>
              <a:rPr lang="en-GB" sz="1400" b="1" i="1" dirty="0" err="1">
                <a:solidFill>
                  <a:srgbClr val="003399"/>
                </a:solidFill>
              </a:rPr>
              <a:t>E.Fermi</a:t>
            </a:r>
            <a:r>
              <a:rPr lang="en-GB" sz="1400" b="1" i="1" dirty="0">
                <a:solidFill>
                  <a:srgbClr val="003399"/>
                </a:solidFill>
              </a:rPr>
              <a:t> al </a:t>
            </a:r>
            <a:r>
              <a:rPr lang="en-GB" sz="1400" b="1" i="1" dirty="0" err="1">
                <a:solidFill>
                  <a:srgbClr val="003399"/>
                </a:solidFill>
              </a:rPr>
              <a:t>suo</a:t>
            </a:r>
            <a:endParaRPr lang="en-GB" sz="1400" b="1" i="1" dirty="0">
              <a:solidFill>
                <a:srgbClr val="003399"/>
              </a:solidFill>
            </a:endParaRPr>
          </a:p>
          <a:p>
            <a:pPr marL="342900" indent="-342900">
              <a:spcBef>
                <a:spcPct val="20000"/>
              </a:spcBef>
              <a:buClr>
                <a:schemeClr val="bg2"/>
              </a:buClr>
              <a:buSzPct val="75000"/>
            </a:pPr>
            <a:r>
              <a:rPr lang="en-GB" sz="1400" b="1" i="1" dirty="0" err="1">
                <a:solidFill>
                  <a:srgbClr val="003399"/>
                </a:solidFill>
              </a:rPr>
              <a:t>studente</a:t>
            </a:r>
            <a:r>
              <a:rPr lang="en-GB" sz="1400" b="1" i="1" dirty="0">
                <a:solidFill>
                  <a:srgbClr val="003399"/>
                </a:solidFill>
              </a:rPr>
              <a:t> L. Lederman</a:t>
            </a:r>
          </a:p>
          <a:p>
            <a:pPr marL="342900" indent="-342900">
              <a:spcBef>
                <a:spcPct val="20000"/>
              </a:spcBef>
              <a:buClr>
                <a:schemeClr val="bg2"/>
              </a:buClr>
              <a:buSzPct val="75000"/>
            </a:pPr>
            <a:r>
              <a:rPr lang="en-GB" sz="1400" b="1" i="1" dirty="0">
                <a:solidFill>
                  <a:srgbClr val="003399"/>
                </a:solidFill>
              </a:rPr>
              <a:t>(</a:t>
            </a:r>
            <a:r>
              <a:rPr lang="en-GB" sz="1400" b="1" i="1" dirty="0" err="1">
                <a:solidFill>
                  <a:srgbClr val="003399"/>
                </a:solidFill>
              </a:rPr>
              <a:t>anch</a:t>
            </a:r>
            <a:r>
              <a:rPr lang="en-GB" altLang="it-IT" sz="1400" b="1" i="1" dirty="0" err="1">
                <a:solidFill>
                  <a:srgbClr val="003399"/>
                </a:solidFill>
              </a:rPr>
              <a:t>’</a:t>
            </a:r>
            <a:r>
              <a:rPr lang="en-GB" sz="1400" b="1" i="1" dirty="0" err="1">
                <a:solidFill>
                  <a:srgbClr val="003399"/>
                </a:solidFill>
              </a:rPr>
              <a:t>egli</a:t>
            </a:r>
            <a:r>
              <a:rPr lang="en-GB" sz="1400" b="1" i="1" dirty="0">
                <a:solidFill>
                  <a:srgbClr val="003399"/>
                </a:solidFill>
              </a:rPr>
              <a:t> </a:t>
            </a:r>
            <a:r>
              <a:rPr lang="en-GB" sz="1400" b="1" i="1" dirty="0" err="1">
                <a:solidFill>
                  <a:srgbClr val="003399"/>
                </a:solidFill>
              </a:rPr>
              <a:t>premio</a:t>
            </a:r>
            <a:r>
              <a:rPr lang="en-GB" sz="1400" b="1" i="1" dirty="0">
                <a:solidFill>
                  <a:srgbClr val="003399"/>
                </a:solidFill>
              </a:rPr>
              <a:t> Nobel) </a:t>
            </a:r>
          </a:p>
        </p:txBody>
      </p:sp>
      <p:sp>
        <p:nvSpPr>
          <p:cNvPr id="267273" name="Rettangolo 2"/>
          <p:cNvSpPr>
            <a:spLocks noChangeArrowheads="1"/>
          </p:cNvSpPr>
          <p:nvPr/>
        </p:nvSpPr>
        <p:spPr bwMode="auto">
          <a:xfrm>
            <a:off x="5364163" y="4293096"/>
            <a:ext cx="3816350" cy="2031321"/>
          </a:xfrm>
          <a:prstGeom prst="rect">
            <a:avLst/>
          </a:prstGeom>
          <a:noFill/>
          <a:ln w="9525">
            <a:noFill/>
            <a:miter lim="800000"/>
            <a:headEnd/>
            <a:tailEnd/>
          </a:ln>
        </p:spPr>
        <p:txBody>
          <a:bodyPr lIns="91435" tIns="45718" rIns="91435" bIns="45718">
            <a:spAutoFit/>
          </a:bodyPr>
          <a:lstStyle/>
          <a:p>
            <a:pPr>
              <a:spcBef>
                <a:spcPct val="50000"/>
              </a:spcBef>
            </a:pPr>
            <a:r>
              <a:rPr lang="en-US" sz="1800" b="1" dirty="0" err="1">
                <a:solidFill>
                  <a:srgbClr val="FF6600"/>
                </a:solidFill>
              </a:rPr>
              <a:t>Nel</a:t>
            </a:r>
            <a:r>
              <a:rPr lang="en-US" sz="1800" b="1" dirty="0">
                <a:solidFill>
                  <a:srgbClr val="FF6600"/>
                </a:solidFill>
              </a:rPr>
              <a:t> 1964 per </a:t>
            </a:r>
            <a:r>
              <a:rPr lang="en-US" sz="1800" b="1" dirty="0" err="1">
                <a:solidFill>
                  <a:srgbClr val="FF6600"/>
                </a:solidFill>
              </a:rPr>
              <a:t>mettere</a:t>
            </a:r>
            <a:r>
              <a:rPr lang="en-US" sz="1800" b="1" dirty="0">
                <a:solidFill>
                  <a:srgbClr val="FF6600"/>
                </a:solidFill>
              </a:rPr>
              <a:t> </a:t>
            </a:r>
            <a:r>
              <a:rPr lang="en-US" sz="1800" b="1" dirty="0" err="1">
                <a:solidFill>
                  <a:srgbClr val="FF6600"/>
                </a:solidFill>
              </a:rPr>
              <a:t>ordine</a:t>
            </a:r>
            <a:r>
              <a:rPr lang="en-US" sz="1800" b="1" dirty="0">
                <a:solidFill>
                  <a:srgbClr val="FF6600"/>
                </a:solidFill>
              </a:rPr>
              <a:t> </a:t>
            </a:r>
            <a:r>
              <a:rPr lang="en-US" sz="1800" b="1" dirty="0" err="1">
                <a:solidFill>
                  <a:srgbClr val="FF6600"/>
                </a:solidFill>
              </a:rPr>
              <a:t>nello</a:t>
            </a:r>
            <a:r>
              <a:rPr lang="en-US" sz="1800" b="1" dirty="0">
                <a:solidFill>
                  <a:srgbClr val="FF6600"/>
                </a:solidFill>
              </a:rPr>
              <a:t> zoo </a:t>
            </a:r>
            <a:r>
              <a:rPr lang="en-US" sz="1800" b="1" dirty="0" err="1">
                <a:solidFill>
                  <a:srgbClr val="FF6600"/>
                </a:solidFill>
              </a:rPr>
              <a:t>delle</a:t>
            </a:r>
            <a:r>
              <a:rPr lang="en-US" sz="1800" b="1" dirty="0">
                <a:solidFill>
                  <a:srgbClr val="FF6600"/>
                </a:solidFill>
              </a:rPr>
              <a:t> </a:t>
            </a:r>
            <a:r>
              <a:rPr lang="en-US" sz="1800" b="1" dirty="0" err="1">
                <a:solidFill>
                  <a:srgbClr val="FF6600"/>
                </a:solidFill>
              </a:rPr>
              <a:t>particelle</a:t>
            </a:r>
            <a:r>
              <a:rPr lang="en-US" sz="1800" b="1" dirty="0">
                <a:solidFill>
                  <a:srgbClr val="FF6600"/>
                </a:solidFill>
              </a:rPr>
              <a:t> </a:t>
            </a:r>
            <a:r>
              <a:rPr lang="en-US" sz="1800" b="1" dirty="0" err="1">
                <a:solidFill>
                  <a:srgbClr val="FF6600"/>
                </a:solidFill>
              </a:rPr>
              <a:t>fino</a:t>
            </a:r>
            <a:r>
              <a:rPr lang="en-US" sz="1800" b="1" dirty="0">
                <a:solidFill>
                  <a:srgbClr val="FF6600"/>
                </a:solidFill>
              </a:rPr>
              <a:t> ad </a:t>
            </a:r>
            <a:r>
              <a:rPr lang="en-US" sz="1800" b="1" dirty="0" err="1">
                <a:solidFill>
                  <a:srgbClr val="FF6600"/>
                </a:solidFill>
              </a:rPr>
              <a:t>allora</a:t>
            </a:r>
            <a:r>
              <a:rPr lang="en-US" sz="1800" b="1" dirty="0">
                <a:solidFill>
                  <a:srgbClr val="FF6600"/>
                </a:solidFill>
              </a:rPr>
              <a:t> </a:t>
            </a:r>
            <a:r>
              <a:rPr lang="en-US" sz="1800" b="1" dirty="0" err="1">
                <a:solidFill>
                  <a:srgbClr val="FF6600"/>
                </a:solidFill>
              </a:rPr>
              <a:t>scoperte</a:t>
            </a:r>
            <a:r>
              <a:rPr lang="en-US" sz="1800" b="1" dirty="0">
                <a:solidFill>
                  <a:srgbClr val="FF6600"/>
                </a:solidFill>
              </a:rPr>
              <a:t>, Gell-Mann </a:t>
            </a:r>
            <a:r>
              <a:rPr lang="en-US" sz="1800" b="1" dirty="0" smtClean="0">
                <a:solidFill>
                  <a:srgbClr val="FF6600"/>
                </a:solidFill>
              </a:rPr>
              <a:t>(e Zweig) </a:t>
            </a:r>
            <a:r>
              <a:rPr lang="en-US" sz="1800" b="1" dirty="0" err="1" smtClean="0">
                <a:solidFill>
                  <a:srgbClr val="FF6600"/>
                </a:solidFill>
              </a:rPr>
              <a:t>intuisce</a:t>
            </a:r>
            <a:r>
              <a:rPr lang="en-US" sz="1800" b="1" dirty="0" smtClean="0">
                <a:solidFill>
                  <a:srgbClr val="FF6600"/>
                </a:solidFill>
              </a:rPr>
              <a:t> </a:t>
            </a:r>
            <a:r>
              <a:rPr lang="en-US" sz="1800" b="1" dirty="0" err="1">
                <a:solidFill>
                  <a:srgbClr val="FF6600"/>
                </a:solidFill>
              </a:rPr>
              <a:t>l</a:t>
            </a:r>
            <a:r>
              <a:rPr lang="en-US" altLang="it-IT" sz="1800" b="1" dirty="0" err="1">
                <a:solidFill>
                  <a:srgbClr val="FF6600"/>
                </a:solidFill>
              </a:rPr>
              <a:t>’</a:t>
            </a:r>
            <a:r>
              <a:rPr lang="en-US" sz="1800" b="1" dirty="0" err="1">
                <a:solidFill>
                  <a:srgbClr val="FF6600"/>
                </a:solidFill>
              </a:rPr>
              <a:t>esistenza</a:t>
            </a:r>
            <a:r>
              <a:rPr lang="en-US" sz="1800" b="1" dirty="0">
                <a:solidFill>
                  <a:srgbClr val="FF6600"/>
                </a:solidFill>
              </a:rPr>
              <a:t> di </a:t>
            </a:r>
            <a:r>
              <a:rPr lang="en-US" sz="1800" b="1" dirty="0" err="1">
                <a:solidFill>
                  <a:srgbClr val="FF6600"/>
                </a:solidFill>
              </a:rPr>
              <a:t>una</a:t>
            </a:r>
            <a:r>
              <a:rPr lang="en-US" sz="1800" b="1" dirty="0">
                <a:solidFill>
                  <a:srgbClr val="FF6600"/>
                </a:solidFill>
              </a:rPr>
              <a:t> </a:t>
            </a:r>
            <a:r>
              <a:rPr lang="en-US" sz="1800" b="1" dirty="0" err="1">
                <a:solidFill>
                  <a:srgbClr val="FF6600"/>
                </a:solidFill>
              </a:rPr>
              <a:t>struttura</a:t>
            </a:r>
            <a:r>
              <a:rPr lang="en-US" sz="1800" b="1" dirty="0">
                <a:solidFill>
                  <a:srgbClr val="FF6600"/>
                </a:solidFill>
              </a:rPr>
              <a:t> di </a:t>
            </a:r>
            <a:r>
              <a:rPr lang="en-US" sz="1800" b="1" dirty="0" err="1">
                <a:solidFill>
                  <a:srgbClr val="FF6600"/>
                </a:solidFill>
              </a:rPr>
              <a:t>simmetria</a:t>
            </a:r>
            <a:r>
              <a:rPr lang="en-US" sz="1800" b="1" dirty="0">
                <a:solidFill>
                  <a:srgbClr val="FF6600"/>
                </a:solidFill>
              </a:rPr>
              <a:t>  (SU(3)), </a:t>
            </a:r>
            <a:r>
              <a:rPr lang="en-US" sz="1800" b="1" dirty="0" err="1">
                <a:solidFill>
                  <a:srgbClr val="FF6600"/>
                </a:solidFill>
              </a:rPr>
              <a:t>ipotizzando</a:t>
            </a:r>
            <a:r>
              <a:rPr lang="en-US" sz="1800" b="1" dirty="0">
                <a:solidFill>
                  <a:srgbClr val="FF6600"/>
                </a:solidFill>
              </a:rPr>
              <a:t> </a:t>
            </a:r>
            <a:r>
              <a:rPr lang="en-US" sz="1800" b="1" dirty="0" err="1">
                <a:solidFill>
                  <a:srgbClr val="FF6600"/>
                </a:solidFill>
              </a:rPr>
              <a:t>l</a:t>
            </a:r>
            <a:r>
              <a:rPr lang="en-US" altLang="it-IT" sz="1800" b="1" dirty="0" err="1">
                <a:solidFill>
                  <a:srgbClr val="FF6600"/>
                </a:solidFill>
              </a:rPr>
              <a:t>’</a:t>
            </a:r>
            <a:r>
              <a:rPr lang="en-US" sz="1800" b="1" dirty="0" err="1">
                <a:solidFill>
                  <a:srgbClr val="FF6600"/>
                </a:solidFill>
              </a:rPr>
              <a:t>esistenza</a:t>
            </a:r>
            <a:r>
              <a:rPr lang="en-US" sz="1800" b="1" dirty="0">
                <a:solidFill>
                  <a:srgbClr val="FF6600"/>
                </a:solidFill>
              </a:rPr>
              <a:t> di </a:t>
            </a:r>
            <a:r>
              <a:rPr lang="en-US" sz="1800" b="1" dirty="0" err="1">
                <a:solidFill>
                  <a:srgbClr val="FF6600"/>
                </a:solidFill>
              </a:rPr>
              <a:t>tre</a:t>
            </a:r>
            <a:r>
              <a:rPr lang="en-US" sz="1800" b="1" dirty="0">
                <a:solidFill>
                  <a:srgbClr val="FF6600"/>
                </a:solidFill>
              </a:rPr>
              <a:t> </a:t>
            </a:r>
            <a:r>
              <a:rPr lang="en-US" sz="1800" b="1" dirty="0" err="1">
                <a:solidFill>
                  <a:srgbClr val="FF6600"/>
                </a:solidFill>
              </a:rPr>
              <a:t>particelle</a:t>
            </a:r>
            <a:r>
              <a:rPr lang="en-US" sz="1800" b="1" dirty="0">
                <a:solidFill>
                  <a:srgbClr val="FF6600"/>
                </a:solidFill>
              </a:rPr>
              <a:t> </a:t>
            </a:r>
            <a:r>
              <a:rPr lang="en-US" sz="1800" b="1" dirty="0" err="1">
                <a:solidFill>
                  <a:srgbClr val="FF6600"/>
                </a:solidFill>
              </a:rPr>
              <a:t>che</a:t>
            </a:r>
            <a:r>
              <a:rPr lang="en-US" sz="1800" b="1" dirty="0">
                <a:solidFill>
                  <a:srgbClr val="FF6600"/>
                </a:solidFill>
              </a:rPr>
              <a:t> </a:t>
            </a:r>
            <a:r>
              <a:rPr lang="en-US" sz="1800" b="1" dirty="0" err="1">
                <a:solidFill>
                  <a:srgbClr val="FF6600"/>
                </a:solidFill>
              </a:rPr>
              <a:t>chiamò</a:t>
            </a:r>
            <a:r>
              <a:rPr lang="en-US" sz="1800" b="1" dirty="0">
                <a:solidFill>
                  <a:srgbClr val="FF6600"/>
                </a:solidFill>
              </a:rPr>
              <a:t> quark. </a:t>
            </a:r>
            <a:endParaRPr lang="it-IT" sz="2000" b="1" dirty="0">
              <a:solidFill>
                <a:srgbClr val="FF6600"/>
              </a:solidFill>
            </a:endParaRPr>
          </a:p>
        </p:txBody>
      </p:sp>
      <p:sp>
        <p:nvSpPr>
          <p:cNvPr id="10" name="Rectangle 9"/>
          <p:cNvSpPr/>
          <p:nvPr/>
        </p:nvSpPr>
        <p:spPr>
          <a:xfrm>
            <a:off x="5508104" y="6381328"/>
            <a:ext cx="3273973" cy="369332"/>
          </a:xfrm>
          <a:prstGeom prst="rect">
            <a:avLst/>
          </a:prstGeom>
        </p:spPr>
        <p:txBody>
          <a:bodyPr wrap="none">
            <a:spAutoFit/>
          </a:bodyPr>
          <a:lstStyle/>
          <a:p>
            <a:pPr marL="341313" indent="-341313" eaLnBrk="0" hangingPunct="0">
              <a:buClr>
                <a:srgbClr val="FF6600"/>
              </a:buClr>
              <a:buSzPct val="130000"/>
              <a:buFont typeface="Wingdings" pitchFamily="2" charset="2"/>
              <a:buChar char="Ø"/>
            </a:pPr>
            <a:r>
              <a:rPr lang="fr-FR" sz="1800" b="1" dirty="0" smtClean="0">
                <a:solidFill>
                  <a:srgbClr val="003399"/>
                </a:solidFill>
              </a:rPr>
              <a:t>1964, </a:t>
            </a:r>
            <a:r>
              <a:rPr lang="fr-FR" sz="1800" b="1" dirty="0" err="1" smtClean="0">
                <a:solidFill>
                  <a:srgbClr val="003399"/>
                </a:solidFill>
              </a:rPr>
              <a:t>scoperta</a:t>
            </a:r>
            <a:r>
              <a:rPr lang="fr-FR" sz="1800" b="1" dirty="0" smtClean="0">
                <a:solidFill>
                  <a:srgbClr val="003399"/>
                </a:solidFill>
              </a:rPr>
              <a:t> </a:t>
            </a:r>
            <a:r>
              <a:rPr lang="fr-FR" sz="1800" b="1" dirty="0" err="1" smtClean="0">
                <a:solidFill>
                  <a:srgbClr val="003399"/>
                </a:solidFill>
              </a:rPr>
              <a:t>dello</a:t>
            </a:r>
            <a:r>
              <a:rPr lang="fr-FR" sz="1800" b="1" dirty="0" smtClean="0">
                <a:solidFill>
                  <a:srgbClr val="00009F"/>
                </a:solidFill>
              </a:rPr>
              <a:t> </a:t>
            </a:r>
            <a:r>
              <a:rPr lang="en-US" sz="1800" b="1" dirty="0" smtClean="0">
                <a:solidFill>
                  <a:srgbClr val="00009F"/>
                </a:solidFill>
                <a:cs typeface="Times New Roman" pitchFamily="18" charset="0"/>
              </a:rPr>
              <a:t>Ω</a:t>
            </a:r>
            <a:r>
              <a:rPr lang="en-US" sz="1800" b="1" baseline="30000" dirty="0" smtClean="0">
                <a:solidFill>
                  <a:srgbClr val="00009F"/>
                </a:solidFill>
                <a:cs typeface="Times New Roman" pitchFamily="18" charset="0"/>
              </a:rPr>
              <a:t>-</a:t>
            </a:r>
            <a:endParaRPr lang="en-US" sz="1800" b="1" baseline="30000" dirty="0">
              <a:solidFill>
                <a:srgbClr val="00009F"/>
              </a:solidFill>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3"/>
          <p:cNvSpPr>
            <a:spLocks noGrp="1" noChangeArrowheads="1"/>
          </p:cNvSpPr>
          <p:nvPr>
            <p:ph type="body" idx="4294967295"/>
          </p:nvPr>
        </p:nvSpPr>
        <p:spPr>
          <a:xfrm>
            <a:off x="889000" y="152400"/>
            <a:ext cx="7721600" cy="1905000"/>
          </a:xfrm>
        </p:spPr>
        <p:txBody>
          <a:bodyPr/>
          <a:lstStyle/>
          <a:p>
            <a:pPr algn="ctr" eaLnBrk="1" hangingPunct="1">
              <a:lnSpc>
                <a:spcPct val="90000"/>
              </a:lnSpc>
              <a:buFontTx/>
              <a:buNone/>
            </a:pPr>
            <a:r>
              <a:rPr lang="fr-FR" sz="3600" b="1" smtClean="0">
                <a:solidFill>
                  <a:srgbClr val="333399"/>
                </a:solidFill>
                <a:latin typeface="Comic Sans MS" pitchFamily="66" charset="0"/>
                <a:ea typeface="ＭＳ Ｐゴシック" pitchFamily="34" charset="-128"/>
              </a:rPr>
              <a:t>L</a:t>
            </a:r>
            <a:r>
              <a:rPr lang="fr-FR" altLang="it-IT" sz="3600" b="1" smtClean="0">
                <a:solidFill>
                  <a:srgbClr val="333399"/>
                </a:solidFill>
                <a:latin typeface="Comic Sans MS" pitchFamily="66" charset="0"/>
                <a:ea typeface="ＭＳ Ｐゴシック" pitchFamily="34" charset="-128"/>
              </a:rPr>
              <a:t>’</a:t>
            </a:r>
            <a:r>
              <a:rPr lang="fr-FR" sz="3600" b="1" smtClean="0">
                <a:solidFill>
                  <a:srgbClr val="333399"/>
                </a:solidFill>
                <a:latin typeface="Comic Sans MS" pitchFamily="66" charset="0"/>
                <a:ea typeface="ＭＳ Ｐゴシック" pitchFamily="34" charset="-128"/>
              </a:rPr>
              <a:t>Universo è in espansione:</a:t>
            </a:r>
          </a:p>
          <a:p>
            <a:pPr eaLnBrk="1" hangingPunct="1">
              <a:lnSpc>
                <a:spcPct val="90000"/>
              </a:lnSpc>
              <a:buFontTx/>
              <a:buNone/>
            </a:pPr>
            <a:r>
              <a:rPr lang="fr-FR" sz="2800" b="1" smtClean="0">
                <a:solidFill>
                  <a:srgbClr val="333399"/>
                </a:solidFill>
                <a:latin typeface="Comic Sans MS" pitchFamily="66" charset="0"/>
                <a:ea typeface="ＭＳ Ｐゴシック" pitchFamily="34" charset="-128"/>
              </a:rPr>
              <a:t>	</a:t>
            </a:r>
            <a:r>
              <a:rPr lang="fr-FR" sz="2400" b="1" smtClean="0">
                <a:solidFill>
                  <a:srgbClr val="333399"/>
                </a:solidFill>
                <a:latin typeface="Comic Sans MS" pitchFamily="66" charset="0"/>
                <a:ea typeface="ＭＳ Ｐゴシック" pitchFamily="34" charset="-128"/>
              </a:rPr>
              <a:t>Hubble (1929): les galassie si allontanano con una velocità tanto maggiore quanto maggiore è la loro distanza (H</a:t>
            </a:r>
            <a:r>
              <a:rPr lang="fr-FR" sz="2400" b="1" baseline="-25000" smtClean="0">
                <a:solidFill>
                  <a:srgbClr val="333399"/>
                </a:solidFill>
                <a:latin typeface="Comic Sans MS" pitchFamily="66" charset="0"/>
                <a:ea typeface="ＭＳ Ｐゴシック" pitchFamily="34" charset="-128"/>
              </a:rPr>
              <a:t>0</a:t>
            </a:r>
            <a:r>
              <a:rPr lang="fr-FR" sz="2400" b="1" smtClean="0">
                <a:solidFill>
                  <a:srgbClr val="333399"/>
                </a:solidFill>
                <a:latin typeface="Comic Sans MS" pitchFamily="66" charset="0"/>
                <a:ea typeface="ＭＳ Ｐゴシック" pitchFamily="34" charset="-128"/>
              </a:rPr>
              <a:t>=74.2</a:t>
            </a:r>
            <a:r>
              <a:rPr lang="fr-FR" sz="2800" b="1" smtClean="0">
                <a:solidFill>
                  <a:srgbClr val="333399"/>
                </a:solidFill>
                <a:latin typeface="Comic Sans MS" pitchFamily="66" charset="0"/>
                <a:ea typeface="ＭＳ Ｐゴシック" pitchFamily="34" charset="-128"/>
              </a:rPr>
              <a:t>±</a:t>
            </a:r>
            <a:r>
              <a:rPr lang="fr-FR" sz="2400" b="1" smtClean="0">
                <a:solidFill>
                  <a:srgbClr val="333399"/>
                </a:solidFill>
                <a:latin typeface="Comic Sans MS" pitchFamily="66" charset="0"/>
                <a:ea typeface="ＭＳ Ｐゴシック" pitchFamily="34" charset="-128"/>
              </a:rPr>
              <a:t>3.6 Km/sec</a:t>
            </a:r>
            <a:r>
              <a:rPr lang="fr-FR" sz="2800" b="1" smtClean="0">
                <a:solidFill>
                  <a:srgbClr val="333399"/>
                </a:solidFill>
                <a:latin typeface="Comic Sans MS" pitchFamily="66" charset="0"/>
                <a:ea typeface="ＭＳ Ｐゴシック" pitchFamily="34" charset="-128"/>
              </a:rPr>
              <a:t>·</a:t>
            </a:r>
            <a:r>
              <a:rPr lang="fr-FR" sz="2400" b="1" smtClean="0">
                <a:solidFill>
                  <a:srgbClr val="333399"/>
                </a:solidFill>
                <a:latin typeface="Comic Sans MS" pitchFamily="66" charset="0"/>
                <a:ea typeface="ＭＳ Ｐゴシック" pitchFamily="34" charset="-128"/>
              </a:rPr>
              <a:t>Mpc).</a:t>
            </a:r>
          </a:p>
        </p:txBody>
      </p:sp>
      <p:grpSp>
        <p:nvGrpSpPr>
          <p:cNvPr id="10244" name="Group 4"/>
          <p:cNvGrpSpPr>
            <a:grpSpLocks/>
          </p:cNvGrpSpPr>
          <p:nvPr/>
        </p:nvGrpSpPr>
        <p:grpSpPr bwMode="auto">
          <a:xfrm>
            <a:off x="3733800" y="2438400"/>
            <a:ext cx="2514600" cy="2095500"/>
            <a:chOff x="528" y="1728"/>
            <a:chExt cx="3360" cy="2592"/>
          </a:xfrm>
        </p:grpSpPr>
        <p:sp>
          <p:nvSpPr>
            <p:cNvPr id="10251" name="AutoShape 5"/>
            <p:cNvSpPr>
              <a:spLocks noChangeArrowheads="1"/>
            </p:cNvSpPr>
            <p:nvPr/>
          </p:nvSpPr>
          <p:spPr bwMode="auto">
            <a:xfrm rot="2553179">
              <a:off x="1680" y="2400"/>
              <a:ext cx="960" cy="960"/>
            </a:xfrm>
            <a:prstGeom prst="irregularSeal2">
              <a:avLst/>
            </a:prstGeom>
            <a:solidFill>
              <a:srgbClr val="FF0000"/>
            </a:solidFill>
            <a:ln w="9525">
              <a:noFill/>
              <a:miter lim="800000"/>
              <a:headEnd/>
              <a:tailEnd/>
            </a:ln>
          </p:spPr>
          <p:txBody>
            <a:bodyPr wrap="none" anchor="ctr"/>
            <a:lstStyle/>
            <a:p>
              <a:pPr algn="ctr" eaLnBrk="0" hangingPunct="0"/>
              <a:endParaRPr lang="it-IT" sz="1800">
                <a:solidFill>
                  <a:srgbClr val="000000"/>
                </a:solidFill>
                <a:latin typeface="Arial" pitchFamily="34" charset="0"/>
              </a:endParaRPr>
            </a:p>
          </p:txBody>
        </p:sp>
        <p:grpSp>
          <p:nvGrpSpPr>
            <p:cNvPr id="10252" name="Group 6"/>
            <p:cNvGrpSpPr>
              <a:grpSpLocks/>
            </p:cNvGrpSpPr>
            <p:nvPr/>
          </p:nvGrpSpPr>
          <p:grpSpPr bwMode="auto">
            <a:xfrm>
              <a:off x="1872" y="3600"/>
              <a:ext cx="720" cy="192"/>
              <a:chOff x="816" y="4128"/>
              <a:chExt cx="720" cy="192"/>
            </a:xfrm>
          </p:grpSpPr>
          <p:sp>
            <p:nvSpPr>
              <p:cNvPr id="10278" name="AutoShape 7" descr="Granite"/>
              <p:cNvSpPr>
                <a:spLocks noChangeArrowheads="1"/>
              </p:cNvSpPr>
              <p:nvPr/>
            </p:nvSpPr>
            <p:spPr bwMode="auto">
              <a:xfrm>
                <a:off x="816" y="4176"/>
                <a:ext cx="720" cy="96"/>
              </a:xfrm>
              <a:prstGeom prst="flowChartTerminator">
                <a:avLst/>
              </a:prstGeom>
              <a:blipFill dpi="0" rotWithShape="0">
                <a:blip r:embed="rId3" cstate="print"/>
                <a:srcRect/>
                <a:tile tx="0" ty="0" sx="100000" sy="100000" flip="none" algn="tl"/>
              </a:blipFill>
              <a:ln w="9525">
                <a:noFill/>
                <a:miter lim="800000"/>
                <a:headEnd/>
                <a:tailEnd/>
              </a:ln>
            </p:spPr>
            <p:txBody>
              <a:bodyPr wrap="none" anchor="ctr"/>
              <a:lstStyle/>
              <a:p>
                <a:pPr algn="ctr" eaLnBrk="0" hangingPunct="0"/>
                <a:endParaRPr lang="it-IT" sz="1800">
                  <a:solidFill>
                    <a:srgbClr val="000000"/>
                  </a:solidFill>
                  <a:latin typeface="Arial" pitchFamily="34" charset="0"/>
                </a:endParaRPr>
              </a:p>
            </p:txBody>
          </p:sp>
          <p:sp>
            <p:nvSpPr>
              <p:cNvPr id="10279" name="AutoShape 8" descr="Granite"/>
              <p:cNvSpPr>
                <a:spLocks noChangeArrowheads="1"/>
              </p:cNvSpPr>
              <p:nvPr/>
            </p:nvSpPr>
            <p:spPr bwMode="auto">
              <a:xfrm>
                <a:off x="1104" y="4128"/>
                <a:ext cx="192" cy="192"/>
              </a:xfrm>
              <a:prstGeom prst="flowChartConnector">
                <a:avLst/>
              </a:prstGeom>
              <a:blipFill dpi="0" rotWithShape="0">
                <a:blip r:embed="rId3" cstate="print"/>
                <a:srcRect/>
                <a:tile tx="0" ty="0" sx="100000" sy="100000" flip="none" algn="tl"/>
              </a:blipFill>
              <a:ln w="9525">
                <a:noFill/>
                <a:round/>
                <a:headEnd/>
                <a:tailEnd/>
              </a:ln>
            </p:spPr>
            <p:txBody>
              <a:bodyPr wrap="none" anchor="ctr"/>
              <a:lstStyle/>
              <a:p>
                <a:pPr algn="ctr" eaLnBrk="0" hangingPunct="0"/>
                <a:endParaRPr lang="it-IT" sz="1800">
                  <a:solidFill>
                    <a:srgbClr val="000000"/>
                  </a:solidFill>
                  <a:latin typeface="Arial" pitchFamily="34" charset="0"/>
                </a:endParaRPr>
              </a:p>
            </p:txBody>
          </p:sp>
        </p:grpSp>
        <p:grpSp>
          <p:nvGrpSpPr>
            <p:cNvPr id="10253" name="Group 9"/>
            <p:cNvGrpSpPr>
              <a:grpSpLocks/>
            </p:cNvGrpSpPr>
            <p:nvPr/>
          </p:nvGrpSpPr>
          <p:grpSpPr bwMode="auto">
            <a:xfrm>
              <a:off x="2688" y="3072"/>
              <a:ext cx="720" cy="192"/>
              <a:chOff x="816" y="4128"/>
              <a:chExt cx="720" cy="192"/>
            </a:xfrm>
          </p:grpSpPr>
          <p:sp>
            <p:nvSpPr>
              <p:cNvPr id="10276" name="AutoShape 10" descr="Granite"/>
              <p:cNvSpPr>
                <a:spLocks noChangeArrowheads="1"/>
              </p:cNvSpPr>
              <p:nvPr/>
            </p:nvSpPr>
            <p:spPr bwMode="auto">
              <a:xfrm>
                <a:off x="816" y="4176"/>
                <a:ext cx="720" cy="96"/>
              </a:xfrm>
              <a:prstGeom prst="flowChartTerminator">
                <a:avLst/>
              </a:prstGeom>
              <a:blipFill dpi="0" rotWithShape="0">
                <a:blip r:embed="rId3" cstate="print"/>
                <a:srcRect/>
                <a:tile tx="0" ty="0" sx="100000" sy="100000" flip="none" algn="tl"/>
              </a:blipFill>
              <a:ln w="9525">
                <a:noFill/>
                <a:miter lim="800000"/>
                <a:headEnd/>
                <a:tailEnd/>
              </a:ln>
            </p:spPr>
            <p:txBody>
              <a:bodyPr wrap="none" anchor="ctr"/>
              <a:lstStyle/>
              <a:p>
                <a:pPr algn="ctr" eaLnBrk="0" hangingPunct="0"/>
                <a:endParaRPr lang="it-IT" sz="1800">
                  <a:solidFill>
                    <a:srgbClr val="000000"/>
                  </a:solidFill>
                  <a:latin typeface="Arial" pitchFamily="34" charset="0"/>
                </a:endParaRPr>
              </a:p>
            </p:txBody>
          </p:sp>
          <p:sp>
            <p:nvSpPr>
              <p:cNvPr id="10277" name="AutoShape 11" descr="Granite"/>
              <p:cNvSpPr>
                <a:spLocks noChangeArrowheads="1"/>
              </p:cNvSpPr>
              <p:nvPr/>
            </p:nvSpPr>
            <p:spPr bwMode="auto">
              <a:xfrm>
                <a:off x="1104" y="4128"/>
                <a:ext cx="192" cy="192"/>
              </a:xfrm>
              <a:prstGeom prst="flowChartConnector">
                <a:avLst/>
              </a:prstGeom>
              <a:blipFill dpi="0" rotWithShape="0">
                <a:blip r:embed="rId3" cstate="print"/>
                <a:srcRect/>
                <a:tile tx="0" ty="0" sx="100000" sy="100000" flip="none" algn="tl"/>
              </a:blipFill>
              <a:ln w="9525">
                <a:noFill/>
                <a:round/>
                <a:headEnd/>
                <a:tailEnd/>
              </a:ln>
            </p:spPr>
            <p:txBody>
              <a:bodyPr wrap="none" anchor="ctr"/>
              <a:lstStyle/>
              <a:p>
                <a:pPr algn="ctr" eaLnBrk="0" hangingPunct="0"/>
                <a:endParaRPr lang="it-IT" sz="1800">
                  <a:solidFill>
                    <a:srgbClr val="000000"/>
                  </a:solidFill>
                  <a:latin typeface="Arial" pitchFamily="34" charset="0"/>
                </a:endParaRPr>
              </a:p>
            </p:txBody>
          </p:sp>
        </p:grpSp>
        <p:grpSp>
          <p:nvGrpSpPr>
            <p:cNvPr id="10254" name="Group 12"/>
            <p:cNvGrpSpPr>
              <a:grpSpLocks/>
            </p:cNvGrpSpPr>
            <p:nvPr/>
          </p:nvGrpSpPr>
          <p:grpSpPr bwMode="auto">
            <a:xfrm>
              <a:off x="864" y="3264"/>
              <a:ext cx="720" cy="192"/>
              <a:chOff x="816" y="4128"/>
              <a:chExt cx="720" cy="192"/>
            </a:xfrm>
          </p:grpSpPr>
          <p:sp>
            <p:nvSpPr>
              <p:cNvPr id="10274" name="AutoShape 13" descr="Granite"/>
              <p:cNvSpPr>
                <a:spLocks noChangeArrowheads="1"/>
              </p:cNvSpPr>
              <p:nvPr/>
            </p:nvSpPr>
            <p:spPr bwMode="auto">
              <a:xfrm>
                <a:off x="816" y="4176"/>
                <a:ext cx="720" cy="96"/>
              </a:xfrm>
              <a:prstGeom prst="flowChartTerminator">
                <a:avLst/>
              </a:prstGeom>
              <a:blipFill dpi="0" rotWithShape="0">
                <a:blip r:embed="rId3" cstate="print"/>
                <a:srcRect/>
                <a:tile tx="0" ty="0" sx="100000" sy="100000" flip="none" algn="tl"/>
              </a:blipFill>
              <a:ln w="9525">
                <a:noFill/>
                <a:miter lim="800000"/>
                <a:headEnd/>
                <a:tailEnd/>
              </a:ln>
            </p:spPr>
            <p:txBody>
              <a:bodyPr wrap="none" anchor="ctr"/>
              <a:lstStyle/>
              <a:p>
                <a:pPr algn="ctr" eaLnBrk="0" hangingPunct="0"/>
                <a:endParaRPr lang="it-IT" sz="1800">
                  <a:solidFill>
                    <a:srgbClr val="000000"/>
                  </a:solidFill>
                  <a:latin typeface="Arial" pitchFamily="34" charset="0"/>
                </a:endParaRPr>
              </a:p>
            </p:txBody>
          </p:sp>
          <p:sp>
            <p:nvSpPr>
              <p:cNvPr id="10275" name="AutoShape 14" descr="Granite"/>
              <p:cNvSpPr>
                <a:spLocks noChangeArrowheads="1"/>
              </p:cNvSpPr>
              <p:nvPr/>
            </p:nvSpPr>
            <p:spPr bwMode="auto">
              <a:xfrm>
                <a:off x="1104" y="4128"/>
                <a:ext cx="192" cy="192"/>
              </a:xfrm>
              <a:prstGeom prst="flowChartConnector">
                <a:avLst/>
              </a:prstGeom>
              <a:blipFill dpi="0" rotWithShape="0">
                <a:blip r:embed="rId3" cstate="print"/>
                <a:srcRect/>
                <a:tile tx="0" ty="0" sx="100000" sy="100000" flip="none" algn="tl"/>
              </a:blipFill>
              <a:ln w="9525">
                <a:noFill/>
                <a:round/>
                <a:headEnd/>
                <a:tailEnd/>
              </a:ln>
            </p:spPr>
            <p:txBody>
              <a:bodyPr wrap="none" anchor="ctr"/>
              <a:lstStyle/>
              <a:p>
                <a:pPr algn="ctr" eaLnBrk="0" hangingPunct="0"/>
                <a:endParaRPr lang="it-IT" sz="1800">
                  <a:solidFill>
                    <a:srgbClr val="000000"/>
                  </a:solidFill>
                  <a:latin typeface="Arial" pitchFamily="34" charset="0"/>
                </a:endParaRPr>
              </a:p>
            </p:txBody>
          </p:sp>
        </p:grpSp>
        <p:grpSp>
          <p:nvGrpSpPr>
            <p:cNvPr id="10255" name="Group 15"/>
            <p:cNvGrpSpPr>
              <a:grpSpLocks/>
            </p:cNvGrpSpPr>
            <p:nvPr/>
          </p:nvGrpSpPr>
          <p:grpSpPr bwMode="auto">
            <a:xfrm>
              <a:off x="1200" y="2064"/>
              <a:ext cx="720" cy="192"/>
              <a:chOff x="816" y="4128"/>
              <a:chExt cx="720" cy="192"/>
            </a:xfrm>
          </p:grpSpPr>
          <p:sp>
            <p:nvSpPr>
              <p:cNvPr id="10272" name="AutoShape 16" descr="Granite"/>
              <p:cNvSpPr>
                <a:spLocks noChangeArrowheads="1"/>
              </p:cNvSpPr>
              <p:nvPr/>
            </p:nvSpPr>
            <p:spPr bwMode="auto">
              <a:xfrm>
                <a:off x="816" y="4176"/>
                <a:ext cx="720" cy="96"/>
              </a:xfrm>
              <a:prstGeom prst="flowChartTerminator">
                <a:avLst/>
              </a:prstGeom>
              <a:blipFill dpi="0" rotWithShape="0">
                <a:blip r:embed="rId3" cstate="print"/>
                <a:srcRect/>
                <a:tile tx="0" ty="0" sx="100000" sy="100000" flip="none" algn="tl"/>
              </a:blipFill>
              <a:ln w="9525">
                <a:noFill/>
                <a:miter lim="800000"/>
                <a:headEnd/>
                <a:tailEnd/>
              </a:ln>
            </p:spPr>
            <p:txBody>
              <a:bodyPr wrap="none" anchor="ctr"/>
              <a:lstStyle/>
              <a:p>
                <a:pPr algn="ctr" eaLnBrk="0" hangingPunct="0"/>
                <a:endParaRPr lang="it-IT" sz="1800">
                  <a:solidFill>
                    <a:srgbClr val="000000"/>
                  </a:solidFill>
                  <a:latin typeface="Arial" pitchFamily="34" charset="0"/>
                </a:endParaRPr>
              </a:p>
            </p:txBody>
          </p:sp>
          <p:sp>
            <p:nvSpPr>
              <p:cNvPr id="10273" name="AutoShape 17" descr="Granite"/>
              <p:cNvSpPr>
                <a:spLocks noChangeArrowheads="1"/>
              </p:cNvSpPr>
              <p:nvPr/>
            </p:nvSpPr>
            <p:spPr bwMode="auto">
              <a:xfrm>
                <a:off x="1104" y="4128"/>
                <a:ext cx="192" cy="192"/>
              </a:xfrm>
              <a:prstGeom prst="flowChartConnector">
                <a:avLst/>
              </a:prstGeom>
              <a:blipFill dpi="0" rotWithShape="0">
                <a:blip r:embed="rId3" cstate="print"/>
                <a:srcRect/>
                <a:tile tx="0" ty="0" sx="100000" sy="100000" flip="none" algn="tl"/>
              </a:blipFill>
              <a:ln w="9525">
                <a:noFill/>
                <a:round/>
                <a:headEnd/>
                <a:tailEnd/>
              </a:ln>
            </p:spPr>
            <p:txBody>
              <a:bodyPr wrap="none" anchor="ctr"/>
              <a:lstStyle/>
              <a:p>
                <a:pPr algn="ctr" eaLnBrk="0" hangingPunct="0"/>
                <a:endParaRPr lang="it-IT" sz="1800">
                  <a:solidFill>
                    <a:srgbClr val="000000"/>
                  </a:solidFill>
                  <a:latin typeface="Arial" pitchFamily="34" charset="0"/>
                </a:endParaRPr>
              </a:p>
            </p:txBody>
          </p:sp>
        </p:grpSp>
        <p:grpSp>
          <p:nvGrpSpPr>
            <p:cNvPr id="10256" name="Group 18"/>
            <p:cNvGrpSpPr>
              <a:grpSpLocks/>
            </p:cNvGrpSpPr>
            <p:nvPr/>
          </p:nvGrpSpPr>
          <p:grpSpPr bwMode="auto">
            <a:xfrm>
              <a:off x="2784" y="2544"/>
              <a:ext cx="720" cy="192"/>
              <a:chOff x="816" y="4128"/>
              <a:chExt cx="720" cy="192"/>
            </a:xfrm>
          </p:grpSpPr>
          <p:sp>
            <p:nvSpPr>
              <p:cNvPr id="10270" name="AutoShape 19" descr="Granite"/>
              <p:cNvSpPr>
                <a:spLocks noChangeArrowheads="1"/>
              </p:cNvSpPr>
              <p:nvPr/>
            </p:nvSpPr>
            <p:spPr bwMode="auto">
              <a:xfrm>
                <a:off x="816" y="4176"/>
                <a:ext cx="720" cy="96"/>
              </a:xfrm>
              <a:prstGeom prst="flowChartTerminator">
                <a:avLst/>
              </a:prstGeom>
              <a:blipFill dpi="0" rotWithShape="0">
                <a:blip r:embed="rId3" cstate="print"/>
                <a:srcRect/>
                <a:tile tx="0" ty="0" sx="100000" sy="100000" flip="none" algn="tl"/>
              </a:blipFill>
              <a:ln w="9525">
                <a:noFill/>
                <a:miter lim="800000"/>
                <a:headEnd/>
                <a:tailEnd/>
              </a:ln>
            </p:spPr>
            <p:txBody>
              <a:bodyPr wrap="none" anchor="ctr"/>
              <a:lstStyle/>
              <a:p>
                <a:pPr algn="ctr" eaLnBrk="0" hangingPunct="0"/>
                <a:endParaRPr lang="it-IT" sz="1800">
                  <a:solidFill>
                    <a:srgbClr val="000000"/>
                  </a:solidFill>
                  <a:latin typeface="Arial" pitchFamily="34" charset="0"/>
                </a:endParaRPr>
              </a:p>
            </p:txBody>
          </p:sp>
          <p:sp>
            <p:nvSpPr>
              <p:cNvPr id="10271" name="AutoShape 20" descr="Granite"/>
              <p:cNvSpPr>
                <a:spLocks noChangeArrowheads="1"/>
              </p:cNvSpPr>
              <p:nvPr/>
            </p:nvSpPr>
            <p:spPr bwMode="auto">
              <a:xfrm>
                <a:off x="1104" y="4128"/>
                <a:ext cx="192" cy="192"/>
              </a:xfrm>
              <a:prstGeom prst="flowChartConnector">
                <a:avLst/>
              </a:prstGeom>
              <a:blipFill dpi="0" rotWithShape="0">
                <a:blip r:embed="rId3" cstate="print"/>
                <a:srcRect/>
                <a:tile tx="0" ty="0" sx="100000" sy="100000" flip="none" algn="tl"/>
              </a:blipFill>
              <a:ln w="9525">
                <a:noFill/>
                <a:round/>
                <a:headEnd/>
                <a:tailEnd/>
              </a:ln>
            </p:spPr>
            <p:txBody>
              <a:bodyPr wrap="none" anchor="ctr"/>
              <a:lstStyle/>
              <a:p>
                <a:pPr algn="ctr" eaLnBrk="0" hangingPunct="0"/>
                <a:endParaRPr lang="it-IT" sz="1800">
                  <a:solidFill>
                    <a:srgbClr val="000000"/>
                  </a:solidFill>
                  <a:latin typeface="Arial" pitchFamily="34" charset="0"/>
                </a:endParaRPr>
              </a:p>
            </p:txBody>
          </p:sp>
        </p:grpSp>
        <p:grpSp>
          <p:nvGrpSpPr>
            <p:cNvPr id="10257" name="Group 21"/>
            <p:cNvGrpSpPr>
              <a:grpSpLocks/>
            </p:cNvGrpSpPr>
            <p:nvPr/>
          </p:nvGrpSpPr>
          <p:grpSpPr bwMode="auto">
            <a:xfrm>
              <a:off x="2400" y="2112"/>
              <a:ext cx="720" cy="192"/>
              <a:chOff x="816" y="4128"/>
              <a:chExt cx="720" cy="192"/>
            </a:xfrm>
          </p:grpSpPr>
          <p:sp>
            <p:nvSpPr>
              <p:cNvPr id="10268" name="AutoShape 22" descr="Granite"/>
              <p:cNvSpPr>
                <a:spLocks noChangeArrowheads="1"/>
              </p:cNvSpPr>
              <p:nvPr/>
            </p:nvSpPr>
            <p:spPr bwMode="auto">
              <a:xfrm>
                <a:off x="816" y="4176"/>
                <a:ext cx="720" cy="96"/>
              </a:xfrm>
              <a:prstGeom prst="flowChartTerminator">
                <a:avLst/>
              </a:prstGeom>
              <a:blipFill dpi="0" rotWithShape="0">
                <a:blip r:embed="rId3" cstate="print"/>
                <a:srcRect/>
                <a:tile tx="0" ty="0" sx="100000" sy="100000" flip="none" algn="tl"/>
              </a:blipFill>
              <a:ln w="9525">
                <a:noFill/>
                <a:miter lim="800000"/>
                <a:headEnd/>
                <a:tailEnd/>
              </a:ln>
            </p:spPr>
            <p:txBody>
              <a:bodyPr wrap="none" anchor="ctr"/>
              <a:lstStyle/>
              <a:p>
                <a:pPr algn="ctr" eaLnBrk="0" hangingPunct="0"/>
                <a:endParaRPr lang="it-IT" sz="1800">
                  <a:solidFill>
                    <a:srgbClr val="000000"/>
                  </a:solidFill>
                  <a:latin typeface="Arial" pitchFamily="34" charset="0"/>
                </a:endParaRPr>
              </a:p>
            </p:txBody>
          </p:sp>
          <p:sp>
            <p:nvSpPr>
              <p:cNvPr id="10269" name="AutoShape 23" descr="Granite"/>
              <p:cNvSpPr>
                <a:spLocks noChangeArrowheads="1"/>
              </p:cNvSpPr>
              <p:nvPr/>
            </p:nvSpPr>
            <p:spPr bwMode="auto">
              <a:xfrm>
                <a:off x="1104" y="4128"/>
                <a:ext cx="192" cy="192"/>
              </a:xfrm>
              <a:prstGeom prst="flowChartConnector">
                <a:avLst/>
              </a:prstGeom>
              <a:blipFill dpi="0" rotWithShape="0">
                <a:blip r:embed="rId3" cstate="print"/>
                <a:srcRect/>
                <a:tile tx="0" ty="0" sx="100000" sy="100000" flip="none" algn="tl"/>
              </a:blipFill>
              <a:ln w="9525">
                <a:noFill/>
                <a:round/>
                <a:headEnd/>
                <a:tailEnd/>
              </a:ln>
            </p:spPr>
            <p:txBody>
              <a:bodyPr wrap="none" anchor="ctr"/>
              <a:lstStyle/>
              <a:p>
                <a:pPr algn="ctr" eaLnBrk="0" hangingPunct="0"/>
                <a:endParaRPr lang="it-IT" sz="1800">
                  <a:solidFill>
                    <a:srgbClr val="000000"/>
                  </a:solidFill>
                  <a:latin typeface="Arial" pitchFamily="34" charset="0"/>
                </a:endParaRPr>
              </a:p>
            </p:txBody>
          </p:sp>
        </p:grpSp>
        <p:grpSp>
          <p:nvGrpSpPr>
            <p:cNvPr id="10258" name="Group 24"/>
            <p:cNvGrpSpPr>
              <a:grpSpLocks/>
            </p:cNvGrpSpPr>
            <p:nvPr/>
          </p:nvGrpSpPr>
          <p:grpSpPr bwMode="auto">
            <a:xfrm>
              <a:off x="672" y="2544"/>
              <a:ext cx="720" cy="192"/>
              <a:chOff x="816" y="4128"/>
              <a:chExt cx="720" cy="192"/>
            </a:xfrm>
          </p:grpSpPr>
          <p:sp>
            <p:nvSpPr>
              <p:cNvPr id="10266" name="AutoShape 25" descr="Granite"/>
              <p:cNvSpPr>
                <a:spLocks noChangeArrowheads="1"/>
              </p:cNvSpPr>
              <p:nvPr/>
            </p:nvSpPr>
            <p:spPr bwMode="auto">
              <a:xfrm>
                <a:off x="816" y="4176"/>
                <a:ext cx="720" cy="96"/>
              </a:xfrm>
              <a:prstGeom prst="flowChartTerminator">
                <a:avLst/>
              </a:prstGeom>
              <a:blipFill dpi="0" rotWithShape="0">
                <a:blip r:embed="rId3" cstate="print"/>
                <a:srcRect/>
                <a:tile tx="0" ty="0" sx="100000" sy="100000" flip="none" algn="tl"/>
              </a:blipFill>
              <a:ln w="9525">
                <a:noFill/>
                <a:miter lim="800000"/>
                <a:headEnd/>
                <a:tailEnd/>
              </a:ln>
            </p:spPr>
            <p:txBody>
              <a:bodyPr wrap="none" anchor="ctr"/>
              <a:lstStyle/>
              <a:p>
                <a:pPr algn="ctr" eaLnBrk="0" hangingPunct="0"/>
                <a:endParaRPr lang="it-IT" sz="1800">
                  <a:solidFill>
                    <a:srgbClr val="000000"/>
                  </a:solidFill>
                  <a:latin typeface="Arial" pitchFamily="34" charset="0"/>
                </a:endParaRPr>
              </a:p>
            </p:txBody>
          </p:sp>
          <p:sp>
            <p:nvSpPr>
              <p:cNvPr id="10267" name="AutoShape 26" descr="Granite"/>
              <p:cNvSpPr>
                <a:spLocks noChangeArrowheads="1"/>
              </p:cNvSpPr>
              <p:nvPr/>
            </p:nvSpPr>
            <p:spPr bwMode="auto">
              <a:xfrm>
                <a:off x="1104" y="4128"/>
                <a:ext cx="192" cy="192"/>
              </a:xfrm>
              <a:prstGeom prst="flowChartConnector">
                <a:avLst/>
              </a:prstGeom>
              <a:blipFill dpi="0" rotWithShape="0">
                <a:blip r:embed="rId3" cstate="print"/>
                <a:srcRect/>
                <a:tile tx="0" ty="0" sx="100000" sy="100000" flip="none" algn="tl"/>
              </a:blipFill>
              <a:ln w="9525">
                <a:noFill/>
                <a:round/>
                <a:headEnd/>
                <a:tailEnd/>
              </a:ln>
            </p:spPr>
            <p:txBody>
              <a:bodyPr wrap="none" anchor="ctr"/>
              <a:lstStyle/>
              <a:p>
                <a:pPr algn="ctr" eaLnBrk="0" hangingPunct="0"/>
                <a:endParaRPr lang="it-IT" sz="1800">
                  <a:solidFill>
                    <a:srgbClr val="000000"/>
                  </a:solidFill>
                  <a:latin typeface="Arial" pitchFamily="34" charset="0"/>
                </a:endParaRPr>
              </a:p>
            </p:txBody>
          </p:sp>
        </p:grpSp>
        <p:sp>
          <p:nvSpPr>
            <p:cNvPr id="10259" name="Line 27"/>
            <p:cNvSpPr>
              <a:spLocks noChangeShapeType="1"/>
            </p:cNvSpPr>
            <p:nvPr/>
          </p:nvSpPr>
          <p:spPr bwMode="auto">
            <a:xfrm flipV="1">
              <a:off x="3024" y="1728"/>
              <a:ext cx="336" cy="288"/>
            </a:xfrm>
            <a:prstGeom prst="line">
              <a:avLst/>
            </a:prstGeom>
            <a:noFill/>
            <a:ln w="57150">
              <a:solidFill>
                <a:srgbClr val="FF0000"/>
              </a:solidFill>
              <a:round/>
              <a:headEnd/>
              <a:tailEnd type="triangle" w="med" len="med"/>
            </a:ln>
          </p:spPr>
          <p:txBody>
            <a:bodyPr wrap="none" anchor="ctr"/>
            <a:lstStyle/>
            <a:p>
              <a:endParaRPr lang="en-US"/>
            </a:p>
          </p:txBody>
        </p:sp>
        <p:sp>
          <p:nvSpPr>
            <p:cNvPr id="10260" name="Line 28"/>
            <p:cNvSpPr>
              <a:spLocks noChangeShapeType="1"/>
            </p:cNvSpPr>
            <p:nvPr/>
          </p:nvSpPr>
          <p:spPr bwMode="auto">
            <a:xfrm flipH="1" flipV="1">
              <a:off x="528" y="2400"/>
              <a:ext cx="384" cy="96"/>
            </a:xfrm>
            <a:prstGeom prst="line">
              <a:avLst/>
            </a:prstGeom>
            <a:noFill/>
            <a:ln w="57150">
              <a:solidFill>
                <a:srgbClr val="FF0000"/>
              </a:solidFill>
              <a:round/>
              <a:headEnd/>
              <a:tailEnd type="triangle" w="med" len="med"/>
            </a:ln>
          </p:spPr>
          <p:txBody>
            <a:bodyPr wrap="none" anchor="ctr"/>
            <a:lstStyle/>
            <a:p>
              <a:endParaRPr lang="en-US"/>
            </a:p>
          </p:txBody>
        </p:sp>
        <p:sp>
          <p:nvSpPr>
            <p:cNvPr id="10261" name="Line 29"/>
            <p:cNvSpPr>
              <a:spLocks noChangeShapeType="1"/>
            </p:cNvSpPr>
            <p:nvPr/>
          </p:nvSpPr>
          <p:spPr bwMode="auto">
            <a:xfrm flipV="1">
              <a:off x="3600" y="2640"/>
              <a:ext cx="288" cy="0"/>
            </a:xfrm>
            <a:prstGeom prst="line">
              <a:avLst/>
            </a:prstGeom>
            <a:noFill/>
            <a:ln w="57150">
              <a:solidFill>
                <a:srgbClr val="FF0000"/>
              </a:solidFill>
              <a:round/>
              <a:headEnd/>
              <a:tailEnd type="triangle" w="med" len="med"/>
            </a:ln>
          </p:spPr>
          <p:txBody>
            <a:bodyPr wrap="none" anchor="ctr"/>
            <a:lstStyle/>
            <a:p>
              <a:endParaRPr lang="en-US"/>
            </a:p>
          </p:txBody>
        </p:sp>
        <p:sp>
          <p:nvSpPr>
            <p:cNvPr id="10262" name="Line 30"/>
            <p:cNvSpPr>
              <a:spLocks noChangeShapeType="1"/>
            </p:cNvSpPr>
            <p:nvPr/>
          </p:nvSpPr>
          <p:spPr bwMode="auto">
            <a:xfrm>
              <a:off x="3168" y="3408"/>
              <a:ext cx="288" cy="288"/>
            </a:xfrm>
            <a:prstGeom prst="line">
              <a:avLst/>
            </a:prstGeom>
            <a:noFill/>
            <a:ln w="57150">
              <a:solidFill>
                <a:srgbClr val="FF0000"/>
              </a:solidFill>
              <a:round/>
              <a:headEnd/>
              <a:tailEnd type="triangle" w="med" len="med"/>
            </a:ln>
          </p:spPr>
          <p:txBody>
            <a:bodyPr wrap="none" anchor="ctr"/>
            <a:lstStyle/>
            <a:p>
              <a:endParaRPr lang="en-US"/>
            </a:p>
          </p:txBody>
        </p:sp>
        <p:sp>
          <p:nvSpPr>
            <p:cNvPr id="10263" name="Line 31"/>
            <p:cNvSpPr>
              <a:spLocks noChangeShapeType="1"/>
            </p:cNvSpPr>
            <p:nvPr/>
          </p:nvSpPr>
          <p:spPr bwMode="auto">
            <a:xfrm flipH="1">
              <a:off x="816" y="3504"/>
              <a:ext cx="336" cy="336"/>
            </a:xfrm>
            <a:prstGeom prst="line">
              <a:avLst/>
            </a:prstGeom>
            <a:noFill/>
            <a:ln w="57150">
              <a:solidFill>
                <a:srgbClr val="FF0000"/>
              </a:solidFill>
              <a:round/>
              <a:headEnd/>
              <a:tailEnd type="triangle" w="med" len="med"/>
            </a:ln>
          </p:spPr>
          <p:txBody>
            <a:bodyPr wrap="none" anchor="ctr"/>
            <a:lstStyle/>
            <a:p>
              <a:endParaRPr lang="en-US"/>
            </a:p>
          </p:txBody>
        </p:sp>
        <p:sp>
          <p:nvSpPr>
            <p:cNvPr id="10264" name="Line 32"/>
            <p:cNvSpPr>
              <a:spLocks noChangeShapeType="1"/>
            </p:cNvSpPr>
            <p:nvPr/>
          </p:nvSpPr>
          <p:spPr bwMode="auto">
            <a:xfrm>
              <a:off x="2256" y="3936"/>
              <a:ext cx="0" cy="384"/>
            </a:xfrm>
            <a:prstGeom prst="line">
              <a:avLst/>
            </a:prstGeom>
            <a:noFill/>
            <a:ln w="57150">
              <a:solidFill>
                <a:srgbClr val="FF0000"/>
              </a:solidFill>
              <a:round/>
              <a:headEnd/>
              <a:tailEnd type="triangle" w="med" len="med"/>
            </a:ln>
          </p:spPr>
          <p:txBody>
            <a:bodyPr wrap="none" anchor="ctr"/>
            <a:lstStyle/>
            <a:p>
              <a:endParaRPr lang="en-US"/>
            </a:p>
          </p:txBody>
        </p:sp>
        <p:sp>
          <p:nvSpPr>
            <p:cNvPr id="10265" name="Line 33"/>
            <p:cNvSpPr>
              <a:spLocks noChangeShapeType="1"/>
            </p:cNvSpPr>
            <p:nvPr/>
          </p:nvSpPr>
          <p:spPr bwMode="auto">
            <a:xfrm flipH="1" flipV="1">
              <a:off x="768" y="1824"/>
              <a:ext cx="336" cy="240"/>
            </a:xfrm>
            <a:prstGeom prst="line">
              <a:avLst/>
            </a:prstGeom>
            <a:noFill/>
            <a:ln w="57150">
              <a:solidFill>
                <a:srgbClr val="FF0000"/>
              </a:solidFill>
              <a:round/>
              <a:headEnd/>
              <a:tailEnd type="triangle" w="med" len="med"/>
            </a:ln>
          </p:spPr>
          <p:txBody>
            <a:bodyPr wrap="none" anchor="ctr"/>
            <a:lstStyle/>
            <a:p>
              <a:endParaRPr lang="en-US"/>
            </a:p>
          </p:txBody>
        </p:sp>
      </p:grpSp>
      <p:grpSp>
        <p:nvGrpSpPr>
          <p:cNvPr id="10245" name="Group 34"/>
          <p:cNvGrpSpPr>
            <a:grpSpLocks/>
          </p:cNvGrpSpPr>
          <p:nvPr/>
        </p:nvGrpSpPr>
        <p:grpSpPr bwMode="auto">
          <a:xfrm>
            <a:off x="228600" y="2209800"/>
            <a:ext cx="3333750" cy="2786063"/>
            <a:chOff x="513" y="2019"/>
            <a:chExt cx="2322" cy="1909"/>
          </a:xfrm>
        </p:grpSpPr>
        <p:pic>
          <p:nvPicPr>
            <p:cNvPr id="10248" name="Picture 35" descr="hubbleplot"/>
            <p:cNvPicPr>
              <a:picLocks noChangeAspect="1" noChangeArrowheads="1"/>
            </p:cNvPicPr>
            <p:nvPr/>
          </p:nvPicPr>
          <p:blipFill>
            <a:blip r:embed="rId4" cstate="print"/>
            <a:srcRect/>
            <a:stretch>
              <a:fillRect/>
            </a:stretch>
          </p:blipFill>
          <p:spPr bwMode="auto">
            <a:xfrm>
              <a:off x="744" y="2056"/>
              <a:ext cx="2091" cy="1757"/>
            </a:xfrm>
            <a:prstGeom prst="rect">
              <a:avLst/>
            </a:prstGeom>
            <a:noFill/>
            <a:ln w="9525">
              <a:noFill/>
              <a:miter lim="800000"/>
              <a:headEnd/>
              <a:tailEnd/>
            </a:ln>
          </p:spPr>
        </p:pic>
        <p:graphicFrame>
          <p:nvGraphicFramePr>
            <p:cNvPr id="10242" name="Object 36"/>
            <p:cNvGraphicFramePr>
              <a:graphicFrameLocks noChangeAspect="1"/>
            </p:cNvGraphicFramePr>
            <p:nvPr/>
          </p:nvGraphicFramePr>
          <p:xfrm>
            <a:off x="620" y="2019"/>
            <a:ext cx="71" cy="99"/>
          </p:xfrm>
          <a:graphic>
            <a:graphicData uri="http://schemas.openxmlformats.org/presentationml/2006/ole">
              <mc:AlternateContent xmlns:mc="http://schemas.openxmlformats.org/markup-compatibility/2006">
                <mc:Choice xmlns:v="urn:schemas-microsoft-com:vml" Requires="v">
                  <p:oleObj spid="_x0000_s10309" name="Equation" r:id="rId5" imgW="113887" imgH="177708" progId="">
                    <p:embed/>
                  </p:oleObj>
                </mc:Choice>
                <mc:Fallback>
                  <p:oleObj name="Equation" r:id="rId5" imgW="113887" imgH="177708" progId="">
                    <p:embed/>
                    <p:pic>
                      <p:nvPicPr>
                        <p:cNvPr id="0" name="Picture 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 y="2019"/>
                          <a:ext cx="71" cy="99"/>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10249" name="Text Box 37"/>
            <p:cNvSpPr txBox="1">
              <a:spLocks noChangeArrowheads="1"/>
            </p:cNvSpPr>
            <p:nvPr/>
          </p:nvSpPr>
          <p:spPr bwMode="auto">
            <a:xfrm>
              <a:off x="1590" y="3719"/>
              <a:ext cx="1033" cy="209"/>
            </a:xfrm>
            <a:prstGeom prst="rect">
              <a:avLst/>
            </a:prstGeom>
            <a:solidFill>
              <a:schemeClr val="accent1"/>
            </a:solidFill>
            <a:ln w="9525">
              <a:noFill/>
              <a:miter lim="800000"/>
              <a:headEnd/>
              <a:tailEnd/>
            </a:ln>
          </p:spPr>
          <p:txBody>
            <a:bodyPr wrap="none">
              <a:spAutoFit/>
            </a:bodyPr>
            <a:lstStyle/>
            <a:p>
              <a:r>
                <a:rPr lang="fr-BE" sz="1400">
                  <a:solidFill>
                    <a:srgbClr val="000000"/>
                  </a:solidFill>
                </a:rPr>
                <a:t>Distanza (Mpc) </a:t>
              </a:r>
            </a:p>
          </p:txBody>
        </p:sp>
        <p:sp>
          <p:nvSpPr>
            <p:cNvPr id="10250" name="Text Box 38"/>
            <p:cNvSpPr txBox="1">
              <a:spLocks noChangeArrowheads="1"/>
            </p:cNvSpPr>
            <p:nvPr/>
          </p:nvSpPr>
          <p:spPr bwMode="auto">
            <a:xfrm rot="-5400000">
              <a:off x="2" y="2695"/>
              <a:ext cx="1381" cy="360"/>
            </a:xfrm>
            <a:prstGeom prst="rect">
              <a:avLst/>
            </a:prstGeom>
            <a:solidFill>
              <a:schemeClr val="accent1"/>
            </a:solidFill>
            <a:ln w="9525">
              <a:noFill/>
              <a:miter lim="800000"/>
              <a:headEnd/>
              <a:tailEnd/>
            </a:ln>
          </p:spPr>
          <p:txBody>
            <a:bodyPr wrap="none">
              <a:spAutoFit/>
            </a:bodyPr>
            <a:lstStyle/>
            <a:p>
              <a:r>
                <a:rPr lang="fr-BE" sz="1400">
                  <a:solidFill>
                    <a:srgbClr val="000000"/>
                  </a:solidFill>
                </a:rPr>
                <a:t>Velicità</a:t>
              </a:r>
            </a:p>
            <a:p>
              <a:r>
                <a:rPr lang="fr-BE" sz="1400">
                  <a:solidFill>
                    <a:srgbClr val="000000"/>
                  </a:solidFill>
                </a:rPr>
                <a:t>(kilometri al secondo) </a:t>
              </a:r>
            </a:p>
          </p:txBody>
        </p:sp>
      </p:grpSp>
      <p:pic>
        <p:nvPicPr>
          <p:cNvPr id="10246" name="Picture 40" descr="bigbang"/>
          <p:cNvPicPr>
            <a:picLocks noChangeAspect="1" noChangeArrowheads="1" noCrop="1"/>
          </p:cNvPicPr>
          <p:nvPr/>
        </p:nvPicPr>
        <p:blipFill>
          <a:blip r:embed="rId7" cstate="print"/>
          <a:srcRect/>
          <a:stretch>
            <a:fillRect/>
          </a:stretch>
        </p:blipFill>
        <p:spPr bwMode="auto">
          <a:xfrm>
            <a:off x="6477000" y="2552700"/>
            <a:ext cx="2632075" cy="1790700"/>
          </a:xfrm>
          <a:prstGeom prst="rect">
            <a:avLst/>
          </a:prstGeom>
          <a:noFill/>
          <a:ln w="9525">
            <a:noFill/>
            <a:miter lim="800000"/>
            <a:headEnd/>
            <a:tailEnd/>
          </a:ln>
        </p:spPr>
      </p:pic>
      <p:sp>
        <p:nvSpPr>
          <p:cNvPr id="852009" name="Text Box 4137"/>
          <p:cNvSpPr txBox="1">
            <a:spLocks noChangeArrowheads="1"/>
          </p:cNvSpPr>
          <p:nvPr/>
        </p:nvSpPr>
        <p:spPr bwMode="auto">
          <a:xfrm>
            <a:off x="0" y="5410200"/>
            <a:ext cx="9144000" cy="1038225"/>
          </a:xfrm>
          <a:prstGeom prst="rect">
            <a:avLst/>
          </a:prstGeom>
          <a:solidFill>
            <a:srgbClr val="FFFFCC"/>
          </a:solidFill>
          <a:ln w="9525">
            <a:noFill/>
            <a:miter lim="800000"/>
            <a:headEnd/>
            <a:tailEnd/>
          </a:ln>
          <a:effectLst/>
        </p:spPr>
        <p:txBody>
          <a:bodyPr>
            <a:spAutoFit/>
          </a:bodyPr>
          <a:lstStyle/>
          <a:p>
            <a:pPr>
              <a:lnSpc>
                <a:spcPct val="110000"/>
              </a:lnSpc>
              <a:spcBef>
                <a:spcPct val="20000"/>
              </a:spcBef>
              <a:defRPr/>
            </a:pPr>
            <a:r>
              <a:rPr lang="fr-FR" sz="1600" b="1">
                <a:solidFill>
                  <a:srgbClr val="333399"/>
                </a:solidFill>
                <a:effectLst>
                  <a:outerShdw blurRad="38100" dist="38100" dir="2700000" algn="tl">
                    <a:srgbClr val="000000"/>
                  </a:outerShdw>
                </a:effectLst>
                <a:ea typeface="ＭＳ Ｐゴシック" charset="-128"/>
              </a:rPr>
              <a:t>L</a:t>
            </a:r>
            <a:r>
              <a:rPr lang="fr-FR" altLang="it-IT" sz="1600" b="1">
                <a:solidFill>
                  <a:srgbClr val="333399"/>
                </a:solidFill>
                <a:effectLst>
                  <a:outerShdw blurRad="38100" dist="38100" dir="2700000" algn="tl">
                    <a:srgbClr val="000000"/>
                  </a:outerShdw>
                </a:effectLst>
                <a:ea typeface="ＭＳ Ｐゴシック" charset="-128"/>
              </a:rPr>
              <a:t>’</a:t>
            </a:r>
            <a:r>
              <a:rPr lang="fr-FR" sz="1600" b="1">
                <a:solidFill>
                  <a:srgbClr val="333399"/>
                </a:solidFill>
                <a:effectLst>
                  <a:outerShdw blurRad="38100" dist="38100" dir="2700000" algn="tl">
                    <a:srgbClr val="000000"/>
                  </a:outerShdw>
                </a:effectLst>
                <a:ea typeface="ＭＳ Ｐゴシック" charset="-128"/>
              </a:rPr>
              <a:t>Universo si espande come fosse il risultato di una gigantesca esplosione: il </a:t>
            </a:r>
            <a:r>
              <a:rPr lang="fr-FR" sz="1600" b="1">
                <a:solidFill>
                  <a:srgbClr val="FF3300"/>
                </a:solidFill>
                <a:effectLst>
                  <a:outerShdw blurRad="38100" dist="38100" dir="2700000" algn="tl">
                    <a:srgbClr val="000000"/>
                  </a:outerShdw>
                </a:effectLst>
                <a:ea typeface="ＭＳ Ｐゴシック" charset="-128"/>
              </a:rPr>
              <a:t>Big Bang</a:t>
            </a:r>
            <a:r>
              <a:rPr lang="fr-FR" sz="2000" b="1">
                <a:solidFill>
                  <a:srgbClr val="333399"/>
                </a:solidFill>
                <a:effectLst>
                  <a:outerShdw blurRad="38100" dist="38100" dir="2700000" algn="tl">
                    <a:srgbClr val="000000"/>
                  </a:outerShdw>
                </a:effectLst>
                <a:ea typeface="ＭＳ Ｐゴシック" charset="-128"/>
              </a:rPr>
              <a:t>.</a:t>
            </a:r>
          </a:p>
          <a:p>
            <a:pPr>
              <a:lnSpc>
                <a:spcPct val="90000"/>
              </a:lnSpc>
              <a:spcBef>
                <a:spcPct val="20000"/>
              </a:spcBef>
              <a:defRPr/>
            </a:pPr>
            <a:r>
              <a:rPr lang="fr-FR" sz="1600" b="1">
                <a:solidFill>
                  <a:srgbClr val="333399"/>
                </a:solidFill>
                <a:effectLst>
                  <a:outerShdw blurRad="38100" dist="38100" dir="2700000" algn="tl">
                    <a:srgbClr val="000000"/>
                  </a:outerShdw>
                </a:effectLst>
                <a:ea typeface="ＭＳ Ｐゴシック" charset="-128"/>
              </a:rPr>
              <a:t>Espandendosi la densità di energia diminuisce, cioe</a:t>
            </a:r>
            <a:r>
              <a:rPr lang="fr-FR" altLang="it-IT" sz="1600" b="1">
                <a:solidFill>
                  <a:srgbClr val="333399"/>
                </a:solidFill>
                <a:effectLst>
                  <a:outerShdw blurRad="38100" dist="38100" dir="2700000" algn="tl">
                    <a:srgbClr val="000000"/>
                  </a:outerShdw>
                </a:effectLst>
                <a:ea typeface="ＭＳ Ｐゴシック" charset="-128"/>
              </a:rPr>
              <a:t>’</a:t>
            </a:r>
            <a:r>
              <a:rPr lang="fr-FR" sz="1600" b="1">
                <a:solidFill>
                  <a:srgbClr val="333399"/>
                </a:solidFill>
                <a:effectLst>
                  <a:outerShdw blurRad="38100" dist="38100" dir="2700000" algn="tl">
                    <a:srgbClr val="000000"/>
                  </a:outerShdw>
                </a:effectLst>
                <a:ea typeface="ＭＳ Ｐゴシック" charset="-128"/>
              </a:rPr>
              <a:t> </a:t>
            </a:r>
            <a:r>
              <a:rPr lang="fr-FR" sz="1600" b="1">
                <a:solidFill>
                  <a:srgbClr val="FF3300"/>
                </a:solidFill>
                <a:effectLst>
                  <a:outerShdw blurRad="38100" dist="38100" dir="2700000" algn="tl">
                    <a:srgbClr val="000000"/>
                  </a:outerShdw>
                </a:effectLst>
                <a:ea typeface="ＭＳ Ｐゴシック" charset="-128"/>
              </a:rPr>
              <a:t>l</a:t>
            </a:r>
            <a:r>
              <a:rPr lang="fr-FR" altLang="it-IT" sz="1600" b="1">
                <a:solidFill>
                  <a:srgbClr val="FF3300"/>
                </a:solidFill>
                <a:effectLst>
                  <a:outerShdw blurRad="38100" dist="38100" dir="2700000" algn="tl">
                    <a:srgbClr val="000000"/>
                  </a:outerShdw>
                </a:effectLst>
                <a:ea typeface="ＭＳ Ｐゴシック" charset="-128"/>
              </a:rPr>
              <a:t>’</a:t>
            </a:r>
            <a:r>
              <a:rPr lang="fr-FR" sz="1600" b="1">
                <a:solidFill>
                  <a:srgbClr val="FF3300"/>
                </a:solidFill>
                <a:effectLst>
                  <a:outerShdw blurRad="38100" dist="38100" dir="2700000" algn="tl">
                    <a:srgbClr val="000000"/>
                  </a:outerShdw>
                </a:effectLst>
                <a:ea typeface="ＭＳ Ｐゴシック" charset="-128"/>
              </a:rPr>
              <a:t>Universo si raffredda.</a:t>
            </a:r>
          </a:p>
          <a:p>
            <a:pPr>
              <a:lnSpc>
                <a:spcPct val="50000"/>
              </a:lnSpc>
              <a:spcBef>
                <a:spcPct val="20000"/>
              </a:spcBef>
              <a:defRPr/>
            </a:pPr>
            <a:r>
              <a:rPr lang="fr-FR" sz="1800" b="1">
                <a:solidFill>
                  <a:srgbClr val="333399"/>
                </a:solidFill>
                <a:effectLst>
                  <a:outerShdw blurRad="38100" dist="38100" dir="2700000" algn="tl">
                    <a:srgbClr val="000000"/>
                  </a:outerShdw>
                </a:effectLst>
                <a:ea typeface="ＭＳ Ｐゴシック" charset="-128"/>
              </a:rPr>
              <a:t>La velocità di espansione cresce nel tempo (H</a:t>
            </a:r>
            <a:r>
              <a:rPr lang="fr-FR" sz="1800" b="1" baseline="-25000">
                <a:solidFill>
                  <a:srgbClr val="333399"/>
                </a:solidFill>
                <a:effectLst>
                  <a:outerShdw blurRad="38100" dist="38100" dir="2700000" algn="tl">
                    <a:srgbClr val="000000"/>
                  </a:outerShdw>
                </a:effectLst>
                <a:ea typeface="ＭＳ Ｐゴシック" charset="-128"/>
              </a:rPr>
              <a:t>t</a:t>
            </a:r>
            <a:r>
              <a:rPr lang="fr-FR" sz="1800" b="1">
                <a:solidFill>
                  <a:srgbClr val="333399"/>
                </a:solidFill>
                <a:effectLst>
                  <a:outerShdw blurRad="38100" dist="38100" dir="2700000" algn="tl">
                    <a:srgbClr val="000000"/>
                  </a:outerShdw>
                </a:effectLst>
                <a:ea typeface="ＭＳ Ｐゴシック" charset="-128"/>
              </a:rPr>
              <a:t>), cioè </a:t>
            </a:r>
            <a:r>
              <a:rPr lang="fr-FR" sz="1800" b="1">
                <a:solidFill>
                  <a:srgbClr val="FF3300"/>
                </a:solidFill>
                <a:effectLst>
                  <a:outerShdw blurRad="38100" dist="38100" dir="2700000" algn="tl">
                    <a:srgbClr val="000000"/>
                  </a:outerShdw>
                </a:effectLst>
                <a:ea typeface="ＭＳ Ｐゴシック" charset="-128"/>
              </a:rPr>
              <a:t>l</a:t>
            </a:r>
            <a:r>
              <a:rPr lang="fr-FR" altLang="it-IT" sz="1800" b="1">
                <a:solidFill>
                  <a:srgbClr val="FF3300"/>
                </a:solidFill>
                <a:effectLst>
                  <a:outerShdw blurRad="38100" dist="38100" dir="2700000" algn="tl">
                    <a:srgbClr val="000000"/>
                  </a:outerShdw>
                </a:effectLst>
                <a:ea typeface="ＭＳ Ｐゴシック" charset="-128"/>
              </a:rPr>
              <a:t>’</a:t>
            </a:r>
            <a:r>
              <a:rPr lang="fr-FR" sz="1800" b="1">
                <a:solidFill>
                  <a:srgbClr val="FF3300"/>
                </a:solidFill>
                <a:effectLst>
                  <a:outerShdw blurRad="38100" dist="38100" dir="2700000" algn="tl">
                    <a:srgbClr val="000000"/>
                  </a:outerShdw>
                </a:effectLst>
                <a:ea typeface="ＭＳ Ｐゴシック" charset="-128"/>
              </a:rPr>
              <a:t>espansione è accelerata!</a:t>
            </a:r>
            <a:r>
              <a:rPr lang="fr-FR" sz="3200" b="1">
                <a:solidFill>
                  <a:srgbClr val="FF3300"/>
                </a:solidFill>
                <a:effectLst>
                  <a:outerShdw blurRad="38100" dist="38100" dir="2700000" algn="tl">
                    <a:srgbClr val="000000"/>
                  </a:outerShdw>
                </a:effectLst>
                <a:ea typeface="ＭＳ Ｐゴシック" charset="-128"/>
              </a:rPr>
              <a:t> </a:t>
            </a:r>
            <a:endParaRPr lang="it-IT" sz="2800" b="1">
              <a:solidFill>
                <a:srgbClr val="FF3300"/>
              </a:solidFill>
              <a:effectLst>
                <a:outerShdw blurRad="38100" dist="38100" dir="2700000" algn="tl">
                  <a:srgbClr val="000000"/>
                </a:outerShdw>
              </a:effectLst>
              <a:ea typeface="ＭＳ Ｐゴシック" charset="-128"/>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1269" name="Group 2"/>
          <p:cNvGrpSpPr>
            <a:grpSpLocks/>
          </p:cNvGrpSpPr>
          <p:nvPr/>
        </p:nvGrpSpPr>
        <p:grpSpPr bwMode="auto">
          <a:xfrm>
            <a:off x="3657600" y="4876800"/>
            <a:ext cx="1447800" cy="1014413"/>
            <a:chOff x="3744" y="3822"/>
            <a:chExt cx="912" cy="995"/>
          </a:xfrm>
        </p:grpSpPr>
        <p:sp>
          <p:nvSpPr>
            <p:cNvPr id="76803" name="Rectangle 3"/>
            <p:cNvSpPr>
              <a:spLocks noChangeArrowheads="1"/>
            </p:cNvSpPr>
            <p:nvPr/>
          </p:nvSpPr>
          <p:spPr bwMode="auto">
            <a:xfrm>
              <a:off x="3744" y="3822"/>
              <a:ext cx="912" cy="995"/>
            </a:xfrm>
            <a:prstGeom prst="rect">
              <a:avLst/>
            </a:prstGeom>
            <a:solidFill>
              <a:srgbClr val="64ACE2">
                <a:alpha val="50000"/>
              </a:srgbClr>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4ACE2"/>
              </a:extrusionClr>
            </a:sp3d>
          </p:spPr>
          <p:txBody>
            <a:bodyPr wrap="none" anchor="ctr">
              <a:flatTx/>
            </a:bodyPr>
            <a:lstStyle/>
            <a:p>
              <a:pPr algn="ctr" eaLnBrk="0" hangingPunct="0">
                <a:defRPr/>
              </a:pPr>
              <a:endParaRPr lang="en-US" sz="1800">
                <a:solidFill>
                  <a:srgbClr val="FF3300"/>
                </a:solidFill>
                <a:effectLst>
                  <a:outerShdw blurRad="38100" dist="38100" dir="2700000" algn="tl">
                    <a:srgbClr val="000000"/>
                  </a:outerShdw>
                </a:effectLst>
                <a:latin typeface="Times New Roman" pitchFamily="18" charset="0"/>
                <a:ea typeface="ＭＳ Ｐゴシック" charset="0"/>
              </a:endParaRPr>
            </a:p>
            <a:p>
              <a:pPr algn="ctr" eaLnBrk="0" hangingPunct="0">
                <a:defRPr/>
              </a:pPr>
              <a:endParaRPr lang="en-US" sz="1800">
                <a:solidFill>
                  <a:srgbClr val="FF3300"/>
                </a:solidFill>
                <a:effectLst>
                  <a:outerShdw blurRad="38100" dist="38100" dir="2700000" algn="tl">
                    <a:srgbClr val="000000"/>
                  </a:outerShdw>
                </a:effectLst>
                <a:latin typeface="Times New Roman" pitchFamily="18" charset="0"/>
                <a:ea typeface="ＭＳ Ｐゴシック" charset="0"/>
              </a:endParaRPr>
            </a:p>
          </p:txBody>
        </p:sp>
        <p:sp>
          <p:nvSpPr>
            <p:cNvPr id="76804" name="Text Box 4"/>
            <p:cNvSpPr txBox="1">
              <a:spLocks noChangeArrowheads="1"/>
            </p:cNvSpPr>
            <p:nvPr/>
          </p:nvSpPr>
          <p:spPr bwMode="auto">
            <a:xfrm>
              <a:off x="3800" y="3919"/>
              <a:ext cx="772" cy="808"/>
            </a:xfrm>
            <a:prstGeom prst="rect">
              <a:avLst/>
            </a:prstGeom>
            <a:noFill/>
            <a:ln w="9525">
              <a:noFill/>
              <a:miter lim="800000"/>
              <a:headEnd/>
              <a:tailEnd/>
            </a:ln>
            <a:effectLst/>
          </p:spPr>
          <p:txBody>
            <a:bodyPr wrap="none">
              <a:spAutoFit/>
            </a:bodyPr>
            <a:lstStyle/>
            <a:p>
              <a:pPr algn="ctr" eaLnBrk="0" hangingPunct="0">
                <a:defRPr/>
              </a:pPr>
              <a:r>
                <a:rPr lang="it-IT">
                  <a:solidFill>
                    <a:srgbClr val="000066"/>
                  </a:solidFill>
                  <a:effectLst>
                    <a:outerShdw blurRad="38100" dist="38100" dir="2700000" algn="tl">
                      <a:srgbClr val="000000"/>
                    </a:outerShdw>
                  </a:effectLst>
                  <a:latin typeface="Times New Roman" pitchFamily="18" charset="0"/>
                  <a:ea typeface="ＭＳ Ｐゴシック" charset="-128"/>
                </a:rPr>
                <a:t>Bosone</a:t>
              </a:r>
            </a:p>
            <a:p>
              <a:pPr algn="ctr" eaLnBrk="0" hangingPunct="0">
                <a:defRPr/>
              </a:pPr>
              <a:r>
                <a:rPr lang="it-IT">
                  <a:solidFill>
                    <a:srgbClr val="000066"/>
                  </a:solidFill>
                  <a:effectLst>
                    <a:outerShdw blurRad="38100" dist="38100" dir="2700000" algn="tl">
                      <a:srgbClr val="000000"/>
                    </a:outerShdw>
                  </a:effectLst>
                  <a:latin typeface="Times New Roman" pitchFamily="18" charset="0"/>
                  <a:ea typeface="ＭＳ Ｐゴシック" charset="-128"/>
                </a:rPr>
                <a:t>di</a:t>
              </a:r>
              <a:r>
                <a:rPr lang="en-US">
                  <a:solidFill>
                    <a:srgbClr val="000066"/>
                  </a:solidFill>
                  <a:effectLst>
                    <a:outerShdw blurRad="38100" dist="38100" dir="2700000" algn="tl">
                      <a:srgbClr val="000000"/>
                    </a:outerShdw>
                  </a:effectLst>
                  <a:latin typeface="Times New Roman" pitchFamily="18" charset="0"/>
                  <a:ea typeface="ＭＳ Ｐゴシック" charset="-128"/>
                </a:rPr>
                <a:t> Higgs</a:t>
              </a:r>
            </a:p>
          </p:txBody>
        </p:sp>
      </p:grpSp>
      <p:sp>
        <p:nvSpPr>
          <p:cNvPr id="76805" name="Text Box 5"/>
          <p:cNvSpPr txBox="1">
            <a:spLocks noChangeArrowheads="1"/>
          </p:cNvSpPr>
          <p:nvPr/>
        </p:nvSpPr>
        <p:spPr bwMode="auto">
          <a:xfrm rot="-5391797">
            <a:off x="3290888" y="3001963"/>
            <a:ext cx="3059112" cy="588962"/>
          </a:xfrm>
          <a:prstGeom prst="rect">
            <a:avLst/>
          </a:prstGeom>
          <a:solidFill>
            <a:srgbClr val="CCECFF"/>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CCECFF"/>
            </a:extrusionClr>
          </a:sp3d>
        </p:spPr>
        <p:txBody>
          <a:bodyPr>
            <a:spAutoFit/>
            <a:flatTx/>
          </a:bodyPr>
          <a:lstStyle/>
          <a:p>
            <a:pPr algn="ctr" eaLnBrk="0" hangingPunct="0">
              <a:defRPr/>
            </a:pPr>
            <a:r>
              <a:rPr lang="it-IT" sz="2800">
                <a:solidFill>
                  <a:srgbClr val="000066"/>
                </a:solidFill>
                <a:effectLst>
                  <a:outerShdw blurRad="38100" dist="38100" dir="2700000" algn="tl">
                    <a:srgbClr val="000000"/>
                  </a:outerShdw>
                </a:effectLst>
                <a:latin typeface="Times New Roman" pitchFamily="18" charset="0"/>
                <a:ea typeface="ＭＳ Ｐゴシック" charset="0"/>
              </a:rPr>
              <a:t>Meidatori  di </a:t>
            </a:r>
            <a:r>
              <a:rPr lang="en-US" sz="2800">
                <a:solidFill>
                  <a:srgbClr val="000066"/>
                </a:solidFill>
                <a:effectLst>
                  <a:outerShdw blurRad="38100" dist="38100" dir="2700000" algn="tl">
                    <a:srgbClr val="000000"/>
                  </a:outerShdw>
                </a:effectLst>
                <a:latin typeface="Times New Roman" pitchFamily="18" charset="0"/>
                <a:ea typeface="ＭＳ Ｐゴシック" charset="0"/>
              </a:rPr>
              <a:t>For</a:t>
            </a:r>
            <a:r>
              <a:rPr lang="it-IT" sz="2800">
                <a:solidFill>
                  <a:srgbClr val="000066"/>
                </a:solidFill>
                <a:effectLst>
                  <a:outerShdw blurRad="38100" dist="38100" dir="2700000" algn="tl">
                    <a:srgbClr val="000000"/>
                  </a:outerShdw>
                </a:effectLst>
                <a:latin typeface="Times New Roman" pitchFamily="18" charset="0"/>
                <a:ea typeface="ＭＳ Ｐゴシック" charset="0"/>
              </a:rPr>
              <a:t>ze</a:t>
            </a:r>
            <a:r>
              <a:rPr lang="en-US" sz="3200">
                <a:solidFill>
                  <a:srgbClr val="000066"/>
                </a:solidFill>
                <a:effectLst>
                  <a:outerShdw blurRad="38100" dist="38100" dir="2700000" algn="tl">
                    <a:srgbClr val="000000"/>
                  </a:outerShdw>
                </a:effectLst>
                <a:latin typeface="Times New Roman" pitchFamily="18" charset="0"/>
                <a:ea typeface="ＭＳ Ｐゴシック" charset="0"/>
              </a:rPr>
              <a:t> </a:t>
            </a:r>
            <a:endParaRPr lang="en-US" sz="1800">
              <a:solidFill>
                <a:srgbClr val="000066"/>
              </a:solidFill>
              <a:effectLst>
                <a:outerShdw blurRad="38100" dist="38100" dir="2700000" algn="tl">
                  <a:srgbClr val="000000"/>
                </a:outerShdw>
              </a:effectLst>
              <a:latin typeface="Times New Roman" pitchFamily="18" charset="0"/>
              <a:ea typeface="ＭＳ Ｐゴシック" charset="0"/>
            </a:endParaRPr>
          </a:p>
        </p:txBody>
      </p:sp>
      <p:grpSp>
        <p:nvGrpSpPr>
          <p:cNvPr id="11271" name="Group 6"/>
          <p:cNvGrpSpPr>
            <a:grpSpLocks/>
          </p:cNvGrpSpPr>
          <p:nvPr/>
        </p:nvGrpSpPr>
        <p:grpSpPr bwMode="auto">
          <a:xfrm>
            <a:off x="3589338" y="3297238"/>
            <a:ext cx="830262" cy="1598612"/>
            <a:chOff x="4848" y="0"/>
            <a:chExt cx="523" cy="1007"/>
          </a:xfrm>
        </p:grpSpPr>
        <p:sp>
          <p:nvSpPr>
            <p:cNvPr id="11344" name="Rectangle 7"/>
            <p:cNvSpPr>
              <a:spLocks noChangeArrowheads="1"/>
            </p:cNvSpPr>
            <p:nvPr/>
          </p:nvSpPr>
          <p:spPr bwMode="auto">
            <a:xfrm>
              <a:off x="4891" y="547"/>
              <a:ext cx="480" cy="432"/>
            </a:xfrm>
            <a:prstGeom prst="rect">
              <a:avLst/>
            </a:prstGeom>
            <a:gradFill rotWithShape="0">
              <a:gsLst>
                <a:gs pos="0">
                  <a:srgbClr val="FF3300"/>
                </a:gs>
                <a:gs pos="100000">
                  <a:srgbClr val="761800"/>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FF3300"/>
              </a:extrusionClr>
            </a:sp3d>
          </p:spPr>
          <p:txBody>
            <a:bodyPr wrap="none" anchor="ctr">
              <a:flatTx/>
            </a:bodyPr>
            <a:lstStyle/>
            <a:p>
              <a:endParaRPr lang="it-IT">
                <a:solidFill>
                  <a:srgbClr val="FFFFFF"/>
                </a:solidFill>
                <a:latin typeface="Arial" pitchFamily="34" charset="0"/>
              </a:endParaRPr>
            </a:p>
          </p:txBody>
        </p:sp>
        <p:sp>
          <p:nvSpPr>
            <p:cNvPr id="11345" name="Text Box 8"/>
            <p:cNvSpPr txBox="1">
              <a:spLocks noChangeArrowheads="1"/>
            </p:cNvSpPr>
            <p:nvPr/>
          </p:nvSpPr>
          <p:spPr bwMode="auto">
            <a:xfrm>
              <a:off x="4949" y="457"/>
              <a:ext cx="384" cy="442"/>
            </a:xfrm>
            <a:prstGeom prst="rect">
              <a:avLst/>
            </a:prstGeom>
            <a:noFill/>
            <a:ln w="9525">
              <a:noFill/>
              <a:miter lim="800000"/>
              <a:headEnd/>
              <a:tailEnd/>
            </a:ln>
          </p:spPr>
          <p:txBody>
            <a:bodyPr>
              <a:spAutoFit/>
            </a:bodyPr>
            <a:lstStyle/>
            <a:p>
              <a:pPr eaLnBrk="0" hangingPunct="0">
                <a:spcBef>
                  <a:spcPct val="50000"/>
                </a:spcBef>
              </a:pPr>
              <a:r>
                <a:rPr lang="en-US" sz="4000">
                  <a:solidFill>
                    <a:srgbClr val="FFFFFF"/>
                  </a:solidFill>
                  <a:latin typeface="Times New Roman" pitchFamily="18" charset="0"/>
                </a:rPr>
                <a:t>Z</a:t>
              </a:r>
              <a:endParaRPr lang="en-US">
                <a:solidFill>
                  <a:srgbClr val="FFFFFF"/>
                </a:solidFill>
                <a:latin typeface="Times New Roman" pitchFamily="18" charset="0"/>
              </a:endParaRPr>
            </a:p>
          </p:txBody>
        </p:sp>
        <p:sp>
          <p:nvSpPr>
            <p:cNvPr id="11346" name="Text Box 9"/>
            <p:cNvSpPr txBox="1">
              <a:spLocks noChangeArrowheads="1"/>
            </p:cNvSpPr>
            <p:nvPr/>
          </p:nvSpPr>
          <p:spPr bwMode="auto">
            <a:xfrm>
              <a:off x="4853" y="795"/>
              <a:ext cx="511" cy="212"/>
            </a:xfrm>
            <a:prstGeom prst="rect">
              <a:avLst/>
            </a:prstGeom>
            <a:noFill/>
            <a:ln w="9525">
              <a:noFill/>
              <a:miter lim="800000"/>
              <a:headEnd/>
              <a:tailEnd/>
            </a:ln>
          </p:spPr>
          <p:txBody>
            <a:bodyPr wrap="none">
              <a:spAutoFit/>
            </a:bodyPr>
            <a:lstStyle/>
            <a:p>
              <a:pPr eaLnBrk="0" hangingPunct="0"/>
              <a:r>
                <a:rPr lang="it-IT" sz="1600">
                  <a:solidFill>
                    <a:srgbClr val="FFFFFF"/>
                  </a:solidFill>
                  <a:latin typeface="Times New Roman" pitchFamily="18" charset="0"/>
                </a:rPr>
                <a:t> </a:t>
              </a:r>
              <a:r>
                <a:rPr lang="en-US" sz="1600">
                  <a:solidFill>
                    <a:srgbClr val="FFFFFF"/>
                  </a:solidFill>
                  <a:latin typeface="Times New Roman" pitchFamily="18" charset="0"/>
                </a:rPr>
                <a:t>boson</a:t>
              </a:r>
              <a:r>
                <a:rPr lang="it-IT" sz="1600">
                  <a:solidFill>
                    <a:srgbClr val="FFFFFF"/>
                  </a:solidFill>
                  <a:latin typeface="Times New Roman" pitchFamily="18" charset="0"/>
                </a:rPr>
                <a:t>e</a:t>
              </a:r>
              <a:endParaRPr lang="en-US">
                <a:solidFill>
                  <a:srgbClr val="FFFFFF"/>
                </a:solidFill>
                <a:latin typeface="Times New Roman" pitchFamily="18" charset="0"/>
              </a:endParaRPr>
            </a:p>
          </p:txBody>
        </p:sp>
        <p:sp>
          <p:nvSpPr>
            <p:cNvPr id="11347" name="Rectangle 10"/>
            <p:cNvSpPr>
              <a:spLocks noChangeArrowheads="1"/>
            </p:cNvSpPr>
            <p:nvPr/>
          </p:nvSpPr>
          <p:spPr bwMode="auto">
            <a:xfrm>
              <a:off x="4886" y="56"/>
              <a:ext cx="480" cy="442"/>
            </a:xfrm>
            <a:prstGeom prst="rect">
              <a:avLst/>
            </a:prstGeom>
            <a:gradFill rotWithShape="0">
              <a:gsLst>
                <a:gs pos="0">
                  <a:srgbClr val="FF3300"/>
                </a:gs>
                <a:gs pos="100000">
                  <a:srgbClr val="761800"/>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FF3300"/>
              </a:extrusionClr>
            </a:sp3d>
          </p:spPr>
          <p:txBody>
            <a:bodyPr wrap="none" anchor="ctr">
              <a:flatTx/>
            </a:bodyPr>
            <a:lstStyle/>
            <a:p>
              <a:endParaRPr lang="it-IT">
                <a:solidFill>
                  <a:srgbClr val="FFFFFF"/>
                </a:solidFill>
                <a:latin typeface="Arial" pitchFamily="34" charset="0"/>
              </a:endParaRPr>
            </a:p>
          </p:txBody>
        </p:sp>
        <p:sp>
          <p:nvSpPr>
            <p:cNvPr id="11348" name="Text Box 11"/>
            <p:cNvSpPr txBox="1">
              <a:spLocks noChangeArrowheads="1"/>
            </p:cNvSpPr>
            <p:nvPr/>
          </p:nvSpPr>
          <p:spPr bwMode="auto">
            <a:xfrm>
              <a:off x="4916" y="0"/>
              <a:ext cx="384" cy="442"/>
            </a:xfrm>
            <a:prstGeom prst="rect">
              <a:avLst/>
            </a:prstGeom>
            <a:noFill/>
            <a:ln w="9525">
              <a:noFill/>
              <a:miter lim="800000"/>
              <a:headEnd/>
              <a:tailEnd/>
            </a:ln>
          </p:spPr>
          <p:txBody>
            <a:bodyPr>
              <a:spAutoFit/>
            </a:bodyPr>
            <a:lstStyle/>
            <a:p>
              <a:pPr eaLnBrk="0" hangingPunct="0">
                <a:spcBef>
                  <a:spcPct val="50000"/>
                </a:spcBef>
              </a:pPr>
              <a:r>
                <a:rPr lang="en-US" sz="4000">
                  <a:solidFill>
                    <a:srgbClr val="FFFFFF"/>
                  </a:solidFill>
                  <a:latin typeface="Times New Roman" pitchFamily="18" charset="0"/>
                </a:rPr>
                <a:t>W</a:t>
              </a:r>
              <a:endParaRPr lang="en-US">
                <a:solidFill>
                  <a:srgbClr val="FFFFFF"/>
                </a:solidFill>
                <a:latin typeface="Times New Roman" pitchFamily="18" charset="0"/>
              </a:endParaRPr>
            </a:p>
          </p:txBody>
        </p:sp>
        <p:sp>
          <p:nvSpPr>
            <p:cNvPr id="11349" name="Text Box 12"/>
            <p:cNvSpPr txBox="1">
              <a:spLocks noChangeArrowheads="1"/>
            </p:cNvSpPr>
            <p:nvPr/>
          </p:nvSpPr>
          <p:spPr bwMode="auto">
            <a:xfrm>
              <a:off x="4848" y="338"/>
              <a:ext cx="511" cy="212"/>
            </a:xfrm>
            <a:prstGeom prst="rect">
              <a:avLst/>
            </a:prstGeom>
            <a:noFill/>
            <a:ln w="9525">
              <a:noFill/>
              <a:miter lim="800000"/>
              <a:headEnd/>
              <a:tailEnd/>
            </a:ln>
          </p:spPr>
          <p:txBody>
            <a:bodyPr wrap="none">
              <a:spAutoFit/>
            </a:bodyPr>
            <a:lstStyle/>
            <a:p>
              <a:pPr eaLnBrk="0" hangingPunct="0"/>
              <a:r>
                <a:rPr lang="en-US" sz="1600">
                  <a:solidFill>
                    <a:srgbClr val="FFFFFF"/>
                  </a:solidFill>
                  <a:latin typeface="Times New Roman" pitchFamily="18" charset="0"/>
                </a:rPr>
                <a:t> boson</a:t>
              </a:r>
              <a:r>
                <a:rPr lang="it-IT" sz="1600">
                  <a:solidFill>
                    <a:srgbClr val="FFFFFF"/>
                  </a:solidFill>
                  <a:latin typeface="Times New Roman" pitchFamily="18" charset="0"/>
                </a:rPr>
                <a:t>e</a:t>
              </a:r>
              <a:endParaRPr lang="en-US">
                <a:solidFill>
                  <a:srgbClr val="FFFFFF"/>
                </a:solidFill>
                <a:latin typeface="Times New Roman" pitchFamily="18" charset="0"/>
              </a:endParaRPr>
            </a:p>
          </p:txBody>
        </p:sp>
      </p:grpSp>
      <p:grpSp>
        <p:nvGrpSpPr>
          <p:cNvPr id="11272" name="Group 13"/>
          <p:cNvGrpSpPr>
            <a:grpSpLocks/>
          </p:cNvGrpSpPr>
          <p:nvPr/>
        </p:nvGrpSpPr>
        <p:grpSpPr bwMode="auto">
          <a:xfrm>
            <a:off x="3657600" y="2292350"/>
            <a:ext cx="784225" cy="1004888"/>
            <a:chOff x="3072" y="1527"/>
            <a:chExt cx="494" cy="633"/>
          </a:xfrm>
        </p:grpSpPr>
        <p:sp>
          <p:nvSpPr>
            <p:cNvPr id="76814" name="Rectangle 14"/>
            <p:cNvSpPr>
              <a:spLocks noChangeArrowheads="1"/>
            </p:cNvSpPr>
            <p:nvPr/>
          </p:nvSpPr>
          <p:spPr bwMode="auto">
            <a:xfrm>
              <a:off x="3072" y="1689"/>
              <a:ext cx="480" cy="442"/>
            </a:xfrm>
            <a:prstGeom prst="rect">
              <a:avLst/>
            </a:prstGeom>
            <a:gradFill rotWithShape="0">
              <a:gsLst>
                <a:gs pos="0">
                  <a:schemeClr val="tx2"/>
                </a:gs>
                <a:gs pos="100000">
                  <a:schemeClr val="tx2">
                    <a:gamma/>
                    <a:shade val="46275"/>
                    <a:invGamma/>
                  </a:schemeClr>
                </a:gs>
              </a:gsLst>
              <a:lin ang="5400000" scaled="1"/>
            </a:gra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tx2"/>
              </a:extrusionClr>
            </a:sp3d>
          </p:spPr>
          <p:txBody>
            <a:bodyPr wrap="none" anchor="ctr">
              <a:flatTx/>
            </a:bodyPr>
            <a:lstStyle/>
            <a:p>
              <a:pPr>
                <a:defRPr/>
              </a:pPr>
              <a:endParaRPr lang="en-US">
                <a:solidFill>
                  <a:srgbClr val="FFFFFF"/>
                </a:solidFill>
                <a:latin typeface="Arial" charset="0"/>
                <a:ea typeface="ＭＳ Ｐゴシック" charset="0"/>
              </a:endParaRPr>
            </a:p>
          </p:txBody>
        </p:sp>
        <p:sp>
          <p:nvSpPr>
            <p:cNvPr id="11342" name="Text Box 15"/>
            <p:cNvSpPr txBox="1">
              <a:spLocks noChangeArrowheads="1"/>
            </p:cNvSpPr>
            <p:nvPr/>
          </p:nvSpPr>
          <p:spPr bwMode="auto">
            <a:xfrm>
              <a:off x="3168" y="1527"/>
              <a:ext cx="384" cy="480"/>
            </a:xfrm>
            <a:prstGeom prst="rect">
              <a:avLst/>
            </a:prstGeom>
            <a:noFill/>
            <a:ln w="9525">
              <a:noFill/>
              <a:miter lim="800000"/>
              <a:headEnd/>
              <a:tailEnd/>
            </a:ln>
          </p:spPr>
          <p:txBody>
            <a:bodyPr>
              <a:spAutoFit/>
            </a:bodyPr>
            <a:lstStyle/>
            <a:p>
              <a:pPr eaLnBrk="0" hangingPunct="0">
                <a:spcBef>
                  <a:spcPct val="50000"/>
                </a:spcBef>
              </a:pPr>
              <a:r>
                <a:rPr lang="en-US" sz="4400">
                  <a:solidFill>
                    <a:srgbClr val="FFFFFF"/>
                  </a:solidFill>
                  <a:latin typeface="Symbol" pitchFamily="18" charset="2"/>
                </a:rPr>
                <a:t>g</a:t>
              </a:r>
              <a:endParaRPr lang="en-US" sz="2000">
                <a:solidFill>
                  <a:srgbClr val="FFFFFF"/>
                </a:solidFill>
                <a:latin typeface="Times New Roman" pitchFamily="18" charset="0"/>
              </a:endParaRPr>
            </a:p>
          </p:txBody>
        </p:sp>
        <p:sp>
          <p:nvSpPr>
            <p:cNvPr id="11343" name="Text Box 16"/>
            <p:cNvSpPr txBox="1">
              <a:spLocks noChangeArrowheads="1"/>
            </p:cNvSpPr>
            <p:nvPr/>
          </p:nvSpPr>
          <p:spPr bwMode="auto">
            <a:xfrm>
              <a:off x="3082" y="1929"/>
              <a:ext cx="484" cy="231"/>
            </a:xfrm>
            <a:prstGeom prst="rect">
              <a:avLst/>
            </a:prstGeom>
            <a:noFill/>
            <a:ln w="9525">
              <a:noFill/>
              <a:miter lim="800000"/>
              <a:headEnd/>
              <a:tailEnd/>
            </a:ln>
          </p:spPr>
          <p:txBody>
            <a:bodyPr wrap="none">
              <a:spAutoFit/>
            </a:bodyPr>
            <a:lstStyle/>
            <a:p>
              <a:pPr eaLnBrk="0" hangingPunct="0"/>
              <a:r>
                <a:rPr lang="it-IT" sz="1800">
                  <a:solidFill>
                    <a:srgbClr val="FFFFFF"/>
                  </a:solidFill>
                  <a:latin typeface="Times New Roman" pitchFamily="18" charset="0"/>
                </a:rPr>
                <a:t>f</a:t>
              </a:r>
              <a:r>
                <a:rPr lang="en-US" sz="1800">
                  <a:solidFill>
                    <a:srgbClr val="FFFFFF"/>
                  </a:solidFill>
                  <a:latin typeface="Times New Roman" pitchFamily="18" charset="0"/>
                </a:rPr>
                <a:t>oton</a:t>
              </a:r>
              <a:r>
                <a:rPr lang="it-IT" sz="1800">
                  <a:solidFill>
                    <a:srgbClr val="FFFFFF"/>
                  </a:solidFill>
                  <a:latin typeface="Times New Roman" pitchFamily="18" charset="0"/>
                </a:rPr>
                <a:t>e</a:t>
              </a:r>
              <a:endParaRPr lang="en-US">
                <a:solidFill>
                  <a:srgbClr val="FFFFFF"/>
                </a:solidFill>
                <a:latin typeface="Times New Roman" pitchFamily="18" charset="0"/>
              </a:endParaRPr>
            </a:p>
          </p:txBody>
        </p:sp>
      </p:grpSp>
      <p:grpSp>
        <p:nvGrpSpPr>
          <p:cNvPr id="11273" name="Group 17"/>
          <p:cNvGrpSpPr>
            <a:grpSpLocks/>
          </p:cNvGrpSpPr>
          <p:nvPr/>
        </p:nvGrpSpPr>
        <p:grpSpPr bwMode="auto">
          <a:xfrm>
            <a:off x="3657600" y="1544638"/>
            <a:ext cx="839788" cy="971550"/>
            <a:chOff x="3072" y="1056"/>
            <a:chExt cx="529" cy="612"/>
          </a:xfrm>
        </p:grpSpPr>
        <p:sp>
          <p:nvSpPr>
            <p:cNvPr id="76818" name="Rectangle 18"/>
            <p:cNvSpPr>
              <a:spLocks noChangeArrowheads="1"/>
            </p:cNvSpPr>
            <p:nvPr/>
          </p:nvSpPr>
          <p:spPr bwMode="auto">
            <a:xfrm>
              <a:off x="3072" y="1211"/>
              <a:ext cx="480" cy="441"/>
            </a:xfrm>
            <a:prstGeom prst="rect">
              <a:avLst/>
            </a:prstGeom>
            <a:gradFill rotWithShape="0">
              <a:gsLst>
                <a:gs pos="0">
                  <a:schemeClr val="accent1"/>
                </a:gs>
                <a:gs pos="100000">
                  <a:schemeClr val="accent1">
                    <a:gamma/>
                    <a:shade val="46275"/>
                    <a:invGamma/>
                  </a:schemeClr>
                </a:gs>
              </a:gsLst>
              <a:lin ang="5400000" scaled="1"/>
            </a:gra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sp3d>
          </p:spPr>
          <p:txBody>
            <a:bodyPr wrap="none" anchor="ctr">
              <a:flatTx/>
            </a:bodyPr>
            <a:lstStyle/>
            <a:p>
              <a:pPr>
                <a:defRPr/>
              </a:pPr>
              <a:endParaRPr lang="en-US">
                <a:solidFill>
                  <a:srgbClr val="FFFFFF"/>
                </a:solidFill>
                <a:latin typeface="Arial" charset="0"/>
                <a:ea typeface="ＭＳ Ｐゴシック" charset="0"/>
              </a:endParaRPr>
            </a:p>
          </p:txBody>
        </p:sp>
        <p:sp>
          <p:nvSpPr>
            <p:cNvPr id="11339" name="Text Box 19"/>
            <p:cNvSpPr txBox="1">
              <a:spLocks noChangeArrowheads="1"/>
            </p:cNvSpPr>
            <p:nvPr/>
          </p:nvSpPr>
          <p:spPr bwMode="auto">
            <a:xfrm>
              <a:off x="3130" y="1056"/>
              <a:ext cx="384" cy="480"/>
            </a:xfrm>
            <a:prstGeom prst="rect">
              <a:avLst/>
            </a:prstGeom>
            <a:noFill/>
            <a:ln w="9525">
              <a:noFill/>
              <a:miter lim="800000"/>
              <a:headEnd/>
              <a:tailEnd/>
            </a:ln>
          </p:spPr>
          <p:txBody>
            <a:bodyPr>
              <a:spAutoFit/>
            </a:bodyPr>
            <a:lstStyle/>
            <a:p>
              <a:pPr eaLnBrk="0" hangingPunct="0">
                <a:spcBef>
                  <a:spcPct val="50000"/>
                </a:spcBef>
              </a:pPr>
              <a:r>
                <a:rPr lang="en-US" sz="4400">
                  <a:solidFill>
                    <a:srgbClr val="FFFFFF"/>
                  </a:solidFill>
                  <a:latin typeface="Times New Roman" pitchFamily="18" charset="0"/>
                </a:rPr>
                <a:t>g</a:t>
              </a:r>
              <a:endParaRPr lang="en-US">
                <a:solidFill>
                  <a:srgbClr val="FFFFFF"/>
                </a:solidFill>
                <a:latin typeface="Times New Roman" pitchFamily="18" charset="0"/>
              </a:endParaRPr>
            </a:p>
          </p:txBody>
        </p:sp>
        <p:sp>
          <p:nvSpPr>
            <p:cNvPr id="11340" name="Text Box 20"/>
            <p:cNvSpPr txBox="1">
              <a:spLocks noChangeArrowheads="1"/>
            </p:cNvSpPr>
            <p:nvPr/>
          </p:nvSpPr>
          <p:spPr bwMode="auto">
            <a:xfrm>
              <a:off x="3093" y="1437"/>
              <a:ext cx="508" cy="231"/>
            </a:xfrm>
            <a:prstGeom prst="rect">
              <a:avLst/>
            </a:prstGeom>
            <a:noFill/>
            <a:ln w="9525">
              <a:noFill/>
              <a:miter lim="800000"/>
              <a:headEnd/>
              <a:tailEnd/>
            </a:ln>
          </p:spPr>
          <p:txBody>
            <a:bodyPr wrap="none">
              <a:spAutoFit/>
            </a:bodyPr>
            <a:lstStyle/>
            <a:p>
              <a:pPr eaLnBrk="0" hangingPunct="0"/>
              <a:r>
                <a:rPr lang="en-US" sz="1800">
                  <a:solidFill>
                    <a:srgbClr val="FFFFFF"/>
                  </a:solidFill>
                  <a:latin typeface="Times New Roman" pitchFamily="18" charset="0"/>
                </a:rPr>
                <a:t>gluon</a:t>
              </a:r>
              <a:r>
                <a:rPr lang="it-IT" sz="1800">
                  <a:solidFill>
                    <a:srgbClr val="FFFFFF"/>
                  </a:solidFill>
                  <a:latin typeface="Times New Roman" pitchFamily="18" charset="0"/>
                </a:rPr>
                <a:t>e</a:t>
              </a:r>
              <a:endParaRPr lang="en-US">
                <a:solidFill>
                  <a:srgbClr val="FFFFFF"/>
                </a:solidFill>
                <a:latin typeface="Times New Roman" pitchFamily="18" charset="0"/>
              </a:endParaRPr>
            </a:p>
          </p:txBody>
        </p:sp>
      </p:grpSp>
      <p:sp>
        <p:nvSpPr>
          <p:cNvPr id="76821" name="Text Box 21"/>
          <p:cNvSpPr txBox="1">
            <a:spLocks noChangeArrowheads="1"/>
          </p:cNvSpPr>
          <p:nvPr/>
        </p:nvSpPr>
        <p:spPr bwMode="auto">
          <a:xfrm rot="-5041">
            <a:off x="381000" y="4897438"/>
            <a:ext cx="3198813" cy="955675"/>
          </a:xfrm>
          <a:prstGeom prst="rect">
            <a:avLst/>
          </a:prstGeom>
          <a:solidFill>
            <a:srgbClr val="CCECFF"/>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CCECFF"/>
            </a:extrusionClr>
          </a:sp3d>
        </p:spPr>
        <p:txBody>
          <a:bodyPr>
            <a:spAutoFit/>
            <a:flatTx/>
          </a:bodyPr>
          <a:lstStyle/>
          <a:p>
            <a:pPr algn="ctr" eaLnBrk="0" hangingPunct="0">
              <a:defRPr/>
            </a:pPr>
            <a:r>
              <a:rPr lang="en-US" sz="2800">
                <a:solidFill>
                  <a:srgbClr val="FFCC66"/>
                </a:solidFill>
                <a:effectLst>
                  <a:outerShdw blurRad="38100" dist="38100" dir="2700000" algn="tl">
                    <a:srgbClr val="000000"/>
                  </a:outerShdw>
                </a:effectLst>
                <a:latin typeface="Times New Roman" pitchFamily="18" charset="0"/>
                <a:ea typeface="ＭＳ Ｐゴシック" charset="0"/>
              </a:rPr>
              <a:t>                                                 </a:t>
            </a:r>
            <a:r>
              <a:rPr lang="it-IT" sz="2800">
                <a:solidFill>
                  <a:srgbClr val="000066"/>
                </a:solidFill>
                <a:effectLst>
                  <a:outerShdw blurRad="38100" dist="38100" dir="2700000" algn="tl">
                    <a:srgbClr val="000000"/>
                  </a:outerShdw>
                </a:effectLst>
                <a:latin typeface="Times New Roman" pitchFamily="18" charset="0"/>
                <a:ea typeface="ＭＳ Ｐゴシック" charset="0"/>
              </a:rPr>
              <a:t>Famiglie di materia</a:t>
            </a:r>
            <a:endParaRPr lang="en-US" sz="2000">
              <a:solidFill>
                <a:srgbClr val="000066"/>
              </a:solidFill>
              <a:latin typeface="Times New Roman" pitchFamily="18" charset="0"/>
              <a:ea typeface="ＭＳ Ｐゴシック" charset="0"/>
            </a:endParaRPr>
          </a:p>
        </p:txBody>
      </p:sp>
      <p:grpSp>
        <p:nvGrpSpPr>
          <p:cNvPr id="11275" name="Group 22"/>
          <p:cNvGrpSpPr>
            <a:grpSpLocks/>
          </p:cNvGrpSpPr>
          <p:nvPr/>
        </p:nvGrpSpPr>
        <p:grpSpPr bwMode="auto">
          <a:xfrm>
            <a:off x="2667000" y="1544638"/>
            <a:ext cx="912813" cy="3976687"/>
            <a:chOff x="2448" y="1056"/>
            <a:chExt cx="575" cy="2505"/>
          </a:xfrm>
        </p:grpSpPr>
        <p:grpSp>
          <p:nvGrpSpPr>
            <p:cNvPr id="11320" name="Group 23"/>
            <p:cNvGrpSpPr>
              <a:grpSpLocks/>
            </p:cNvGrpSpPr>
            <p:nvPr/>
          </p:nvGrpSpPr>
          <p:grpSpPr bwMode="auto">
            <a:xfrm>
              <a:off x="2491" y="2483"/>
              <a:ext cx="480" cy="663"/>
              <a:chOff x="2496" y="2448"/>
              <a:chExt cx="480" cy="663"/>
            </a:xfrm>
          </p:grpSpPr>
          <p:sp>
            <p:nvSpPr>
              <p:cNvPr id="11335" name="Rectangle 24"/>
              <p:cNvSpPr>
                <a:spLocks noChangeArrowheads="1"/>
              </p:cNvSpPr>
              <p:nvPr/>
            </p:nvSpPr>
            <p:spPr bwMode="auto">
              <a:xfrm>
                <a:off x="2496" y="264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1336" name="Text Box 25"/>
              <p:cNvSpPr txBox="1">
                <a:spLocks noChangeArrowheads="1"/>
              </p:cNvSpPr>
              <p:nvPr/>
            </p:nvSpPr>
            <p:spPr bwMode="auto">
              <a:xfrm>
                <a:off x="2544" y="2448"/>
                <a:ext cx="384" cy="576"/>
              </a:xfrm>
              <a:prstGeom prst="rect">
                <a:avLst/>
              </a:prstGeom>
              <a:noFill/>
              <a:ln w="9525">
                <a:noFill/>
                <a:miter lim="800000"/>
                <a:headEnd/>
                <a:tailEnd/>
              </a:ln>
            </p:spPr>
            <p:txBody>
              <a:bodyPr>
                <a:spAutoFit/>
              </a:bodyPr>
              <a:lstStyle/>
              <a:p>
                <a:pPr eaLnBrk="0" hangingPunct="0">
                  <a:spcBef>
                    <a:spcPct val="50000"/>
                  </a:spcBef>
                </a:pPr>
                <a:r>
                  <a:rPr lang="en-US" sz="5400">
                    <a:solidFill>
                      <a:srgbClr val="000000"/>
                    </a:solidFill>
                    <a:latin typeface="Symbol" pitchFamily="18" charset="2"/>
                  </a:rPr>
                  <a:t>t</a:t>
                </a:r>
                <a:endParaRPr lang="en-US">
                  <a:solidFill>
                    <a:srgbClr val="000000"/>
                  </a:solidFill>
                  <a:latin typeface="Times New Roman" pitchFamily="18" charset="0"/>
                </a:endParaRPr>
              </a:p>
            </p:txBody>
          </p:sp>
          <p:sp>
            <p:nvSpPr>
              <p:cNvPr id="11337" name="Text Box 26"/>
              <p:cNvSpPr txBox="1">
                <a:spLocks noChangeArrowheads="1"/>
              </p:cNvSpPr>
              <p:nvPr/>
            </p:nvSpPr>
            <p:spPr bwMode="auto">
              <a:xfrm>
                <a:off x="2496" y="2880"/>
                <a:ext cx="364" cy="231"/>
              </a:xfrm>
              <a:prstGeom prst="rect">
                <a:avLst/>
              </a:prstGeom>
              <a:noFill/>
              <a:ln w="9525">
                <a:noFill/>
                <a:miter lim="800000"/>
                <a:headEnd/>
                <a:tailEnd/>
              </a:ln>
            </p:spPr>
            <p:txBody>
              <a:bodyPr wrap="none">
                <a:spAutoFit/>
              </a:bodyPr>
              <a:lstStyle/>
              <a:p>
                <a:pPr eaLnBrk="0" hangingPunct="0"/>
                <a:r>
                  <a:rPr lang="it-IT" sz="1800">
                    <a:solidFill>
                      <a:srgbClr val="000000"/>
                    </a:solidFill>
                    <a:latin typeface="Times New Roman" pitchFamily="18" charset="0"/>
                  </a:rPr>
                  <a:t>  </a:t>
                </a:r>
                <a:r>
                  <a:rPr lang="en-US" sz="1800">
                    <a:solidFill>
                      <a:srgbClr val="000000"/>
                    </a:solidFill>
                    <a:latin typeface="Times New Roman" pitchFamily="18" charset="0"/>
                  </a:rPr>
                  <a:t>tau</a:t>
                </a:r>
                <a:endParaRPr lang="en-US">
                  <a:solidFill>
                    <a:srgbClr val="000000"/>
                  </a:solidFill>
                  <a:latin typeface="Times New Roman" pitchFamily="18" charset="0"/>
                </a:endParaRPr>
              </a:p>
            </p:txBody>
          </p:sp>
        </p:grpSp>
        <p:grpSp>
          <p:nvGrpSpPr>
            <p:cNvPr id="11321" name="Group 27"/>
            <p:cNvGrpSpPr>
              <a:grpSpLocks/>
            </p:cNvGrpSpPr>
            <p:nvPr/>
          </p:nvGrpSpPr>
          <p:grpSpPr bwMode="auto">
            <a:xfrm>
              <a:off x="2448" y="2032"/>
              <a:ext cx="575" cy="611"/>
              <a:chOff x="2448" y="2011"/>
              <a:chExt cx="575" cy="611"/>
            </a:xfrm>
          </p:grpSpPr>
          <p:sp>
            <p:nvSpPr>
              <p:cNvPr id="11331" name="Rectangle 28"/>
              <p:cNvSpPr>
                <a:spLocks noChangeArrowheads="1"/>
              </p:cNvSpPr>
              <p:nvPr/>
            </p:nvSpPr>
            <p:spPr bwMode="auto">
              <a:xfrm>
                <a:off x="2496" y="216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1332" name="Text Box 29"/>
              <p:cNvSpPr txBox="1">
                <a:spLocks noChangeArrowheads="1"/>
              </p:cNvSpPr>
              <p:nvPr/>
            </p:nvSpPr>
            <p:spPr bwMode="auto">
              <a:xfrm>
                <a:off x="2539" y="2011"/>
                <a:ext cx="384" cy="480"/>
              </a:xfrm>
              <a:prstGeom prst="rect">
                <a:avLst/>
              </a:prstGeom>
              <a:noFill/>
              <a:ln w="9525">
                <a:noFill/>
                <a:miter lim="800000"/>
                <a:headEnd/>
                <a:tailEnd/>
              </a:ln>
            </p:spPr>
            <p:txBody>
              <a:bodyPr>
                <a:spAutoFit/>
              </a:bodyPr>
              <a:lstStyle/>
              <a:p>
                <a:pPr eaLnBrk="0" hangingPunct="0">
                  <a:spcBef>
                    <a:spcPct val="50000"/>
                  </a:spcBef>
                </a:pPr>
                <a:r>
                  <a:rPr lang="en-US" sz="4400">
                    <a:solidFill>
                      <a:srgbClr val="000000"/>
                    </a:solidFill>
                    <a:latin typeface="Symbol" pitchFamily="18" charset="2"/>
                  </a:rPr>
                  <a:t>n</a:t>
                </a:r>
                <a:endParaRPr lang="en-US">
                  <a:solidFill>
                    <a:srgbClr val="000000"/>
                  </a:solidFill>
                  <a:latin typeface="Symbol" pitchFamily="18" charset="2"/>
                </a:endParaRPr>
              </a:p>
            </p:txBody>
          </p:sp>
          <p:sp>
            <p:nvSpPr>
              <p:cNvPr id="11333" name="Text Box 30"/>
              <p:cNvSpPr txBox="1">
                <a:spLocks noChangeArrowheads="1"/>
              </p:cNvSpPr>
              <p:nvPr/>
            </p:nvSpPr>
            <p:spPr bwMode="auto">
              <a:xfrm>
                <a:off x="2693" y="2236"/>
                <a:ext cx="200" cy="288"/>
              </a:xfrm>
              <a:prstGeom prst="rect">
                <a:avLst/>
              </a:prstGeom>
              <a:noFill/>
              <a:ln w="9525">
                <a:noFill/>
                <a:miter lim="800000"/>
                <a:headEnd/>
                <a:tailEnd/>
              </a:ln>
            </p:spPr>
            <p:txBody>
              <a:bodyPr wrap="none">
                <a:spAutoFit/>
              </a:bodyPr>
              <a:lstStyle/>
              <a:p>
                <a:pPr eaLnBrk="0" hangingPunct="0"/>
                <a:r>
                  <a:rPr lang="en-US">
                    <a:solidFill>
                      <a:srgbClr val="000000"/>
                    </a:solidFill>
                    <a:latin typeface="Symbol" pitchFamily="18" charset="2"/>
                  </a:rPr>
                  <a:t>t</a:t>
                </a:r>
              </a:p>
            </p:txBody>
          </p:sp>
          <p:sp>
            <p:nvSpPr>
              <p:cNvPr id="11334" name="Text Box 31"/>
              <p:cNvSpPr txBox="1">
                <a:spLocks noChangeArrowheads="1"/>
              </p:cNvSpPr>
              <p:nvPr/>
            </p:nvSpPr>
            <p:spPr bwMode="auto">
              <a:xfrm>
                <a:off x="2448" y="2430"/>
                <a:ext cx="575" cy="192"/>
              </a:xfrm>
              <a:prstGeom prst="rect">
                <a:avLst/>
              </a:prstGeom>
              <a:noFill/>
              <a:ln w="9525">
                <a:noFill/>
                <a:miter lim="800000"/>
                <a:headEnd/>
                <a:tailEnd/>
              </a:ln>
            </p:spPr>
            <p:txBody>
              <a:bodyPr wrap="none">
                <a:spAutoFit/>
              </a:bodyPr>
              <a:lstStyle/>
              <a:p>
                <a:pPr eaLnBrk="0" hangingPunct="0"/>
                <a:r>
                  <a:rPr lang="en-US" sz="1400">
                    <a:solidFill>
                      <a:srgbClr val="000000"/>
                    </a:solidFill>
                    <a:latin typeface="Symbol" pitchFamily="18" charset="2"/>
                  </a:rPr>
                  <a:t>t</a:t>
                </a:r>
                <a:r>
                  <a:rPr lang="en-US" sz="1400">
                    <a:solidFill>
                      <a:srgbClr val="000000"/>
                    </a:solidFill>
                    <a:latin typeface="Times New Roman" pitchFamily="18" charset="0"/>
                  </a:rPr>
                  <a:t>-neutrino</a:t>
                </a:r>
                <a:endParaRPr lang="en-US" sz="1200">
                  <a:solidFill>
                    <a:srgbClr val="000000"/>
                  </a:solidFill>
                  <a:latin typeface="Times New Roman" pitchFamily="18" charset="0"/>
                </a:endParaRPr>
              </a:p>
            </p:txBody>
          </p:sp>
        </p:grpSp>
        <p:grpSp>
          <p:nvGrpSpPr>
            <p:cNvPr id="11322" name="Group 32"/>
            <p:cNvGrpSpPr>
              <a:grpSpLocks/>
            </p:cNvGrpSpPr>
            <p:nvPr/>
          </p:nvGrpSpPr>
          <p:grpSpPr bwMode="auto">
            <a:xfrm>
              <a:off x="2463" y="1584"/>
              <a:ext cx="524" cy="567"/>
              <a:chOff x="2463" y="1584"/>
              <a:chExt cx="524" cy="567"/>
            </a:xfrm>
          </p:grpSpPr>
          <p:sp>
            <p:nvSpPr>
              <p:cNvPr id="11328" name="Rectangle 33"/>
              <p:cNvSpPr>
                <a:spLocks noChangeArrowheads="1"/>
              </p:cNvSpPr>
              <p:nvPr/>
            </p:nvSpPr>
            <p:spPr bwMode="auto">
              <a:xfrm>
                <a:off x="2496" y="168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1329" name="Text Box 34"/>
              <p:cNvSpPr txBox="1">
                <a:spLocks noChangeArrowheads="1"/>
              </p:cNvSpPr>
              <p:nvPr/>
            </p:nvSpPr>
            <p:spPr bwMode="auto">
              <a:xfrm>
                <a:off x="2592" y="1584"/>
                <a:ext cx="384" cy="519"/>
              </a:xfrm>
              <a:prstGeom prst="rect">
                <a:avLst/>
              </a:prstGeom>
              <a:noFill/>
              <a:ln w="9525">
                <a:noFill/>
                <a:miter lim="800000"/>
                <a:headEnd/>
                <a:tailEnd/>
              </a:ln>
            </p:spPr>
            <p:txBody>
              <a:bodyPr>
                <a:spAutoFit/>
              </a:bodyPr>
              <a:lstStyle/>
              <a:p>
                <a:pPr eaLnBrk="0" hangingPunct="0">
                  <a:spcBef>
                    <a:spcPct val="50000"/>
                  </a:spcBef>
                </a:pPr>
                <a:r>
                  <a:rPr lang="en-US" sz="4800">
                    <a:solidFill>
                      <a:srgbClr val="000000"/>
                    </a:solidFill>
                    <a:latin typeface="Times New Roman" pitchFamily="18" charset="0"/>
                  </a:rPr>
                  <a:t>b</a:t>
                </a:r>
                <a:endParaRPr lang="en-US">
                  <a:solidFill>
                    <a:srgbClr val="000000"/>
                  </a:solidFill>
                  <a:latin typeface="Times New Roman" pitchFamily="18" charset="0"/>
                </a:endParaRPr>
              </a:p>
            </p:txBody>
          </p:sp>
          <p:sp>
            <p:nvSpPr>
              <p:cNvPr id="11330" name="Text Box 35"/>
              <p:cNvSpPr txBox="1">
                <a:spLocks noChangeArrowheads="1"/>
              </p:cNvSpPr>
              <p:nvPr/>
            </p:nvSpPr>
            <p:spPr bwMode="auto">
              <a:xfrm>
                <a:off x="2463" y="1920"/>
                <a:ext cx="524" cy="231"/>
              </a:xfrm>
              <a:prstGeom prst="rect">
                <a:avLst/>
              </a:prstGeom>
              <a:noFill/>
              <a:ln w="9525">
                <a:noFill/>
                <a:miter lim="800000"/>
                <a:headEnd/>
                <a:tailEnd/>
              </a:ln>
            </p:spPr>
            <p:txBody>
              <a:bodyPr wrap="none">
                <a:spAutoFit/>
              </a:bodyPr>
              <a:lstStyle/>
              <a:p>
                <a:pPr eaLnBrk="0" hangingPunct="0"/>
                <a:r>
                  <a:rPr lang="en-US" sz="1800">
                    <a:solidFill>
                      <a:srgbClr val="000000"/>
                    </a:solidFill>
                    <a:latin typeface="Times New Roman" pitchFamily="18" charset="0"/>
                  </a:rPr>
                  <a:t>bottom</a:t>
                </a:r>
                <a:endParaRPr lang="en-US">
                  <a:solidFill>
                    <a:srgbClr val="000000"/>
                  </a:solidFill>
                  <a:latin typeface="Times New Roman" pitchFamily="18" charset="0"/>
                </a:endParaRPr>
              </a:p>
            </p:txBody>
          </p:sp>
        </p:grpSp>
        <p:grpSp>
          <p:nvGrpSpPr>
            <p:cNvPr id="11323" name="Group 36"/>
            <p:cNvGrpSpPr>
              <a:grpSpLocks/>
            </p:cNvGrpSpPr>
            <p:nvPr/>
          </p:nvGrpSpPr>
          <p:grpSpPr bwMode="auto">
            <a:xfrm>
              <a:off x="2496" y="1056"/>
              <a:ext cx="480" cy="615"/>
              <a:chOff x="2496" y="1056"/>
              <a:chExt cx="480" cy="615"/>
            </a:xfrm>
          </p:grpSpPr>
          <p:sp>
            <p:nvSpPr>
              <p:cNvPr id="11325" name="Rectangle 37"/>
              <p:cNvSpPr>
                <a:spLocks noChangeArrowheads="1"/>
              </p:cNvSpPr>
              <p:nvPr/>
            </p:nvSpPr>
            <p:spPr bwMode="auto">
              <a:xfrm>
                <a:off x="2496" y="120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1326" name="Text Box 38"/>
              <p:cNvSpPr txBox="1">
                <a:spLocks noChangeArrowheads="1"/>
              </p:cNvSpPr>
              <p:nvPr/>
            </p:nvSpPr>
            <p:spPr bwMode="auto">
              <a:xfrm>
                <a:off x="2592" y="1056"/>
                <a:ext cx="384" cy="576"/>
              </a:xfrm>
              <a:prstGeom prst="rect">
                <a:avLst/>
              </a:prstGeom>
              <a:noFill/>
              <a:ln w="9525">
                <a:noFill/>
                <a:miter lim="800000"/>
                <a:headEnd/>
                <a:tailEnd/>
              </a:ln>
            </p:spPr>
            <p:txBody>
              <a:bodyPr>
                <a:spAutoFit/>
              </a:bodyPr>
              <a:lstStyle/>
              <a:p>
                <a:pPr eaLnBrk="0" hangingPunct="0">
                  <a:spcBef>
                    <a:spcPct val="50000"/>
                  </a:spcBef>
                </a:pPr>
                <a:r>
                  <a:rPr lang="en-US" sz="5400">
                    <a:solidFill>
                      <a:srgbClr val="000000"/>
                    </a:solidFill>
                    <a:latin typeface="Times New Roman" pitchFamily="18" charset="0"/>
                  </a:rPr>
                  <a:t>t</a:t>
                </a:r>
                <a:endParaRPr lang="en-US">
                  <a:solidFill>
                    <a:srgbClr val="000000"/>
                  </a:solidFill>
                  <a:latin typeface="Times New Roman" pitchFamily="18" charset="0"/>
                </a:endParaRPr>
              </a:p>
            </p:txBody>
          </p:sp>
          <p:sp>
            <p:nvSpPr>
              <p:cNvPr id="11327" name="Text Box 39"/>
              <p:cNvSpPr txBox="1">
                <a:spLocks noChangeArrowheads="1"/>
              </p:cNvSpPr>
              <p:nvPr/>
            </p:nvSpPr>
            <p:spPr bwMode="auto">
              <a:xfrm>
                <a:off x="2496" y="1440"/>
                <a:ext cx="300" cy="231"/>
              </a:xfrm>
              <a:prstGeom prst="rect">
                <a:avLst/>
              </a:prstGeom>
              <a:noFill/>
              <a:ln w="9525">
                <a:noFill/>
                <a:miter lim="800000"/>
                <a:headEnd/>
                <a:tailEnd/>
              </a:ln>
            </p:spPr>
            <p:txBody>
              <a:bodyPr wrap="none">
                <a:spAutoFit/>
              </a:bodyPr>
              <a:lstStyle/>
              <a:p>
                <a:pPr eaLnBrk="0" hangingPunct="0"/>
                <a:r>
                  <a:rPr lang="en-US" sz="1800">
                    <a:solidFill>
                      <a:srgbClr val="000000"/>
                    </a:solidFill>
                    <a:latin typeface="Times New Roman" pitchFamily="18" charset="0"/>
                  </a:rPr>
                  <a:t>top</a:t>
                </a:r>
                <a:endParaRPr lang="en-US">
                  <a:solidFill>
                    <a:srgbClr val="000000"/>
                  </a:solidFill>
                  <a:latin typeface="Times New Roman" pitchFamily="18" charset="0"/>
                </a:endParaRPr>
              </a:p>
            </p:txBody>
          </p:sp>
        </p:grpSp>
        <p:sp>
          <p:nvSpPr>
            <p:cNvPr id="76840" name="Text Box 40"/>
            <p:cNvSpPr txBox="1">
              <a:spLocks noChangeArrowheads="1"/>
            </p:cNvSpPr>
            <p:nvPr/>
          </p:nvSpPr>
          <p:spPr bwMode="auto">
            <a:xfrm rot="-5041">
              <a:off x="2486" y="3196"/>
              <a:ext cx="529" cy="365"/>
            </a:xfrm>
            <a:prstGeom prst="rect">
              <a:avLst/>
            </a:prstGeom>
            <a:solidFill>
              <a:srgbClr val="9AB8CE"/>
            </a:solidFill>
            <a:ln w="9525">
              <a:noFill/>
              <a:miter lim="800000"/>
              <a:headEnd/>
              <a:tailEnd/>
            </a:ln>
            <a:effectLst/>
          </p:spPr>
          <p:txBody>
            <a:bodyPr>
              <a:spAutoFit/>
            </a:bodyPr>
            <a:lstStyle/>
            <a:p>
              <a:pPr algn="ctr" eaLnBrk="0" hangingPunct="0">
                <a:defRPr/>
              </a:pPr>
              <a:r>
                <a:rPr lang="en-US" sz="3200">
                  <a:solidFill>
                    <a:srgbClr val="000066"/>
                  </a:solidFill>
                  <a:effectLst>
                    <a:outerShdw blurRad="38100" dist="38100" dir="2700000" algn="tl">
                      <a:srgbClr val="000000"/>
                    </a:outerShdw>
                  </a:effectLst>
                  <a:latin typeface="Times New Roman" pitchFamily="18" charset="0"/>
                  <a:ea typeface="ＭＳ Ｐゴシック" charset="0"/>
                </a:rPr>
                <a:t>III</a:t>
              </a:r>
              <a:r>
                <a:rPr lang="en-US" sz="3200">
                  <a:solidFill>
                    <a:srgbClr val="FFCC66"/>
                  </a:solidFill>
                  <a:effectLst>
                    <a:outerShdw blurRad="38100" dist="38100" dir="2700000" algn="tl">
                      <a:srgbClr val="000000"/>
                    </a:outerShdw>
                  </a:effectLst>
                  <a:latin typeface="Times New Roman" pitchFamily="18" charset="0"/>
                  <a:ea typeface="ＭＳ Ｐゴシック" charset="0"/>
                </a:rPr>
                <a:t>  </a:t>
              </a:r>
              <a:endParaRPr lang="en-US">
                <a:solidFill>
                  <a:srgbClr val="FFFFFF"/>
                </a:solidFill>
                <a:latin typeface="Times New Roman" pitchFamily="18" charset="0"/>
                <a:ea typeface="ＭＳ Ｐゴシック" charset="0"/>
              </a:endParaRPr>
            </a:p>
          </p:txBody>
        </p:sp>
      </p:grpSp>
      <p:grpSp>
        <p:nvGrpSpPr>
          <p:cNvPr id="11276" name="Group 41"/>
          <p:cNvGrpSpPr>
            <a:grpSpLocks/>
          </p:cNvGrpSpPr>
          <p:nvPr/>
        </p:nvGrpSpPr>
        <p:grpSpPr bwMode="auto">
          <a:xfrm>
            <a:off x="1828800" y="1509713"/>
            <a:ext cx="966788" cy="4003675"/>
            <a:chOff x="1920" y="1034"/>
            <a:chExt cx="609" cy="2522"/>
          </a:xfrm>
        </p:grpSpPr>
        <p:grpSp>
          <p:nvGrpSpPr>
            <p:cNvPr id="11302" name="Group 42"/>
            <p:cNvGrpSpPr>
              <a:grpSpLocks/>
            </p:cNvGrpSpPr>
            <p:nvPr/>
          </p:nvGrpSpPr>
          <p:grpSpPr bwMode="auto">
            <a:xfrm>
              <a:off x="1973" y="2511"/>
              <a:ext cx="556" cy="640"/>
              <a:chOff x="1968" y="2471"/>
              <a:chExt cx="556" cy="640"/>
            </a:xfrm>
          </p:grpSpPr>
          <p:sp>
            <p:nvSpPr>
              <p:cNvPr id="11317" name="Rectangle 43"/>
              <p:cNvSpPr>
                <a:spLocks noChangeArrowheads="1"/>
              </p:cNvSpPr>
              <p:nvPr/>
            </p:nvSpPr>
            <p:spPr bwMode="auto">
              <a:xfrm>
                <a:off x="1968" y="264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1318" name="Text Box 44"/>
              <p:cNvSpPr txBox="1">
                <a:spLocks noChangeArrowheads="1"/>
              </p:cNvSpPr>
              <p:nvPr/>
            </p:nvSpPr>
            <p:spPr bwMode="auto">
              <a:xfrm>
                <a:off x="2010" y="2471"/>
                <a:ext cx="384" cy="519"/>
              </a:xfrm>
              <a:prstGeom prst="rect">
                <a:avLst/>
              </a:prstGeom>
              <a:noFill/>
              <a:ln w="9525">
                <a:noFill/>
                <a:miter lim="800000"/>
                <a:headEnd/>
                <a:tailEnd/>
              </a:ln>
            </p:spPr>
            <p:txBody>
              <a:bodyPr>
                <a:spAutoFit/>
              </a:bodyPr>
              <a:lstStyle/>
              <a:p>
                <a:pPr eaLnBrk="0" hangingPunct="0">
                  <a:spcBef>
                    <a:spcPct val="50000"/>
                  </a:spcBef>
                </a:pPr>
                <a:r>
                  <a:rPr lang="en-US" sz="4800">
                    <a:solidFill>
                      <a:srgbClr val="000000"/>
                    </a:solidFill>
                    <a:latin typeface="Symbol" pitchFamily="18" charset="2"/>
                  </a:rPr>
                  <a:t>m</a:t>
                </a:r>
              </a:p>
            </p:txBody>
          </p:sp>
          <p:sp>
            <p:nvSpPr>
              <p:cNvPr id="11319" name="Text Box 45"/>
              <p:cNvSpPr txBox="1">
                <a:spLocks noChangeArrowheads="1"/>
              </p:cNvSpPr>
              <p:nvPr/>
            </p:nvSpPr>
            <p:spPr bwMode="auto">
              <a:xfrm>
                <a:off x="2016" y="2880"/>
                <a:ext cx="508" cy="231"/>
              </a:xfrm>
              <a:prstGeom prst="rect">
                <a:avLst/>
              </a:prstGeom>
              <a:noFill/>
              <a:ln w="9525">
                <a:noFill/>
                <a:miter lim="800000"/>
                <a:headEnd/>
                <a:tailEnd/>
              </a:ln>
            </p:spPr>
            <p:txBody>
              <a:bodyPr wrap="none">
                <a:spAutoFit/>
              </a:bodyPr>
              <a:lstStyle/>
              <a:p>
                <a:pPr eaLnBrk="0" hangingPunct="0"/>
                <a:r>
                  <a:rPr lang="en-US" sz="1800">
                    <a:solidFill>
                      <a:srgbClr val="000000"/>
                    </a:solidFill>
                    <a:latin typeface="Times New Roman" pitchFamily="18" charset="0"/>
                  </a:rPr>
                  <a:t>muon</a:t>
                </a:r>
                <a:r>
                  <a:rPr lang="it-IT" sz="1800">
                    <a:solidFill>
                      <a:srgbClr val="000000"/>
                    </a:solidFill>
                    <a:latin typeface="Times New Roman" pitchFamily="18" charset="0"/>
                  </a:rPr>
                  <a:t>e</a:t>
                </a:r>
                <a:endParaRPr lang="en-US">
                  <a:solidFill>
                    <a:srgbClr val="000000"/>
                  </a:solidFill>
                  <a:latin typeface="Times New Roman" pitchFamily="18" charset="0"/>
                </a:endParaRPr>
              </a:p>
            </p:txBody>
          </p:sp>
        </p:grpSp>
        <p:grpSp>
          <p:nvGrpSpPr>
            <p:cNvPr id="11303" name="Group 46"/>
            <p:cNvGrpSpPr>
              <a:grpSpLocks/>
            </p:cNvGrpSpPr>
            <p:nvPr/>
          </p:nvGrpSpPr>
          <p:grpSpPr bwMode="auto">
            <a:xfrm>
              <a:off x="1920" y="2031"/>
              <a:ext cx="591" cy="616"/>
              <a:chOff x="1920" y="2006"/>
              <a:chExt cx="591" cy="616"/>
            </a:xfrm>
          </p:grpSpPr>
          <p:sp>
            <p:nvSpPr>
              <p:cNvPr id="11313" name="Rectangle 47"/>
              <p:cNvSpPr>
                <a:spLocks noChangeArrowheads="1"/>
              </p:cNvSpPr>
              <p:nvPr/>
            </p:nvSpPr>
            <p:spPr bwMode="auto">
              <a:xfrm>
                <a:off x="1968" y="216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1314" name="Text Box 48"/>
              <p:cNvSpPr txBox="1">
                <a:spLocks noChangeArrowheads="1"/>
              </p:cNvSpPr>
              <p:nvPr/>
            </p:nvSpPr>
            <p:spPr bwMode="auto">
              <a:xfrm>
                <a:off x="2011" y="2006"/>
                <a:ext cx="384" cy="480"/>
              </a:xfrm>
              <a:prstGeom prst="rect">
                <a:avLst/>
              </a:prstGeom>
              <a:noFill/>
              <a:ln w="9525">
                <a:noFill/>
                <a:miter lim="800000"/>
                <a:headEnd/>
                <a:tailEnd/>
              </a:ln>
            </p:spPr>
            <p:txBody>
              <a:bodyPr>
                <a:spAutoFit/>
              </a:bodyPr>
              <a:lstStyle/>
              <a:p>
                <a:pPr eaLnBrk="0" hangingPunct="0">
                  <a:spcBef>
                    <a:spcPct val="50000"/>
                  </a:spcBef>
                </a:pPr>
                <a:r>
                  <a:rPr lang="en-US" sz="4400">
                    <a:solidFill>
                      <a:srgbClr val="000000"/>
                    </a:solidFill>
                    <a:latin typeface="Symbol" pitchFamily="18" charset="2"/>
                  </a:rPr>
                  <a:t>n</a:t>
                </a:r>
                <a:endParaRPr lang="en-US">
                  <a:solidFill>
                    <a:srgbClr val="000000"/>
                  </a:solidFill>
                  <a:latin typeface="Symbol" pitchFamily="18" charset="2"/>
                </a:endParaRPr>
              </a:p>
            </p:txBody>
          </p:sp>
          <p:sp>
            <p:nvSpPr>
              <p:cNvPr id="11315" name="Text Box 49"/>
              <p:cNvSpPr txBox="1">
                <a:spLocks noChangeArrowheads="1"/>
              </p:cNvSpPr>
              <p:nvPr/>
            </p:nvSpPr>
            <p:spPr bwMode="auto">
              <a:xfrm>
                <a:off x="2177" y="2256"/>
                <a:ext cx="208" cy="250"/>
              </a:xfrm>
              <a:prstGeom prst="rect">
                <a:avLst/>
              </a:prstGeom>
              <a:noFill/>
              <a:ln w="9525">
                <a:noFill/>
                <a:miter lim="800000"/>
                <a:headEnd/>
                <a:tailEnd/>
              </a:ln>
            </p:spPr>
            <p:txBody>
              <a:bodyPr wrap="none">
                <a:spAutoFit/>
              </a:bodyPr>
              <a:lstStyle/>
              <a:p>
                <a:pPr eaLnBrk="0" hangingPunct="0"/>
                <a:r>
                  <a:rPr lang="en-US" sz="2000">
                    <a:solidFill>
                      <a:srgbClr val="000000"/>
                    </a:solidFill>
                    <a:latin typeface="Symbol" pitchFamily="18" charset="2"/>
                  </a:rPr>
                  <a:t>m</a:t>
                </a:r>
                <a:endParaRPr lang="en-US">
                  <a:solidFill>
                    <a:srgbClr val="000000"/>
                  </a:solidFill>
                  <a:latin typeface="Symbol" pitchFamily="18" charset="2"/>
                </a:endParaRPr>
              </a:p>
            </p:txBody>
          </p:sp>
          <p:sp>
            <p:nvSpPr>
              <p:cNvPr id="11316" name="Text Box 50"/>
              <p:cNvSpPr txBox="1">
                <a:spLocks noChangeArrowheads="1"/>
              </p:cNvSpPr>
              <p:nvPr/>
            </p:nvSpPr>
            <p:spPr bwMode="auto">
              <a:xfrm>
                <a:off x="1920" y="2430"/>
                <a:ext cx="591" cy="192"/>
              </a:xfrm>
              <a:prstGeom prst="rect">
                <a:avLst/>
              </a:prstGeom>
              <a:noFill/>
              <a:ln w="9525">
                <a:noFill/>
                <a:miter lim="800000"/>
                <a:headEnd/>
                <a:tailEnd/>
              </a:ln>
            </p:spPr>
            <p:txBody>
              <a:bodyPr wrap="none">
                <a:spAutoFit/>
              </a:bodyPr>
              <a:lstStyle/>
              <a:p>
                <a:pPr eaLnBrk="0" hangingPunct="0"/>
                <a:r>
                  <a:rPr lang="en-US" sz="1400">
                    <a:solidFill>
                      <a:srgbClr val="000000"/>
                    </a:solidFill>
                    <a:latin typeface="Symbol" pitchFamily="18" charset="2"/>
                  </a:rPr>
                  <a:t>m</a:t>
                </a:r>
                <a:r>
                  <a:rPr lang="en-US" sz="1400">
                    <a:solidFill>
                      <a:srgbClr val="000000"/>
                    </a:solidFill>
                    <a:latin typeface="Times New Roman" pitchFamily="18" charset="0"/>
                  </a:rPr>
                  <a:t>-neutrino</a:t>
                </a:r>
                <a:endParaRPr lang="en-US" sz="1200">
                  <a:solidFill>
                    <a:srgbClr val="000000"/>
                  </a:solidFill>
                  <a:latin typeface="Times New Roman" pitchFamily="18" charset="0"/>
                </a:endParaRPr>
              </a:p>
            </p:txBody>
          </p:sp>
        </p:grpSp>
        <p:grpSp>
          <p:nvGrpSpPr>
            <p:cNvPr id="11304" name="Group 51"/>
            <p:cNvGrpSpPr>
              <a:grpSpLocks/>
            </p:cNvGrpSpPr>
            <p:nvPr/>
          </p:nvGrpSpPr>
          <p:grpSpPr bwMode="auto">
            <a:xfrm>
              <a:off x="1948" y="1510"/>
              <a:ext cx="532" cy="648"/>
              <a:chOff x="1948" y="1510"/>
              <a:chExt cx="532" cy="648"/>
            </a:xfrm>
          </p:grpSpPr>
          <p:sp>
            <p:nvSpPr>
              <p:cNvPr id="11310" name="Rectangle 52"/>
              <p:cNvSpPr>
                <a:spLocks noChangeArrowheads="1"/>
              </p:cNvSpPr>
              <p:nvPr/>
            </p:nvSpPr>
            <p:spPr bwMode="auto">
              <a:xfrm>
                <a:off x="1968" y="168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1311" name="Text Box 53"/>
              <p:cNvSpPr txBox="1">
                <a:spLocks noChangeArrowheads="1"/>
              </p:cNvSpPr>
              <p:nvPr/>
            </p:nvSpPr>
            <p:spPr bwMode="auto">
              <a:xfrm>
                <a:off x="2064" y="1510"/>
                <a:ext cx="384" cy="576"/>
              </a:xfrm>
              <a:prstGeom prst="rect">
                <a:avLst/>
              </a:prstGeom>
              <a:noFill/>
              <a:ln w="9525">
                <a:noFill/>
                <a:miter lim="800000"/>
                <a:headEnd/>
                <a:tailEnd/>
              </a:ln>
            </p:spPr>
            <p:txBody>
              <a:bodyPr>
                <a:spAutoFit/>
              </a:bodyPr>
              <a:lstStyle/>
              <a:p>
                <a:pPr eaLnBrk="0" hangingPunct="0">
                  <a:spcBef>
                    <a:spcPct val="50000"/>
                  </a:spcBef>
                </a:pPr>
                <a:r>
                  <a:rPr lang="en-US" sz="5400">
                    <a:solidFill>
                      <a:srgbClr val="000000"/>
                    </a:solidFill>
                    <a:latin typeface="Times New Roman" pitchFamily="18" charset="0"/>
                  </a:rPr>
                  <a:t>s</a:t>
                </a:r>
                <a:endParaRPr lang="en-US">
                  <a:solidFill>
                    <a:srgbClr val="000000"/>
                  </a:solidFill>
                  <a:latin typeface="Times New Roman" pitchFamily="18" charset="0"/>
                </a:endParaRPr>
              </a:p>
            </p:txBody>
          </p:sp>
          <p:sp>
            <p:nvSpPr>
              <p:cNvPr id="11312" name="Text Box 54"/>
              <p:cNvSpPr txBox="1">
                <a:spLocks noChangeArrowheads="1"/>
              </p:cNvSpPr>
              <p:nvPr/>
            </p:nvSpPr>
            <p:spPr bwMode="auto">
              <a:xfrm>
                <a:off x="1948" y="1927"/>
                <a:ext cx="532" cy="231"/>
              </a:xfrm>
              <a:prstGeom prst="rect">
                <a:avLst/>
              </a:prstGeom>
              <a:noFill/>
              <a:ln w="9525">
                <a:noFill/>
                <a:miter lim="800000"/>
                <a:headEnd/>
                <a:tailEnd/>
              </a:ln>
            </p:spPr>
            <p:txBody>
              <a:bodyPr wrap="none">
                <a:spAutoFit/>
              </a:bodyPr>
              <a:lstStyle/>
              <a:p>
                <a:pPr eaLnBrk="0" hangingPunct="0"/>
                <a:r>
                  <a:rPr lang="en-US" sz="1800">
                    <a:solidFill>
                      <a:srgbClr val="000000"/>
                    </a:solidFill>
                    <a:latin typeface="Times New Roman" pitchFamily="18" charset="0"/>
                  </a:rPr>
                  <a:t>strange</a:t>
                </a:r>
                <a:endParaRPr lang="en-US">
                  <a:solidFill>
                    <a:srgbClr val="000000"/>
                  </a:solidFill>
                  <a:latin typeface="Times New Roman" pitchFamily="18" charset="0"/>
                </a:endParaRPr>
              </a:p>
            </p:txBody>
          </p:sp>
        </p:grpSp>
        <p:grpSp>
          <p:nvGrpSpPr>
            <p:cNvPr id="11305" name="Group 55"/>
            <p:cNvGrpSpPr>
              <a:grpSpLocks/>
            </p:cNvGrpSpPr>
            <p:nvPr/>
          </p:nvGrpSpPr>
          <p:grpSpPr bwMode="auto">
            <a:xfrm>
              <a:off x="1968" y="1034"/>
              <a:ext cx="480" cy="637"/>
              <a:chOff x="1968" y="1034"/>
              <a:chExt cx="480" cy="637"/>
            </a:xfrm>
          </p:grpSpPr>
          <p:sp>
            <p:nvSpPr>
              <p:cNvPr id="11307" name="Rectangle 56"/>
              <p:cNvSpPr>
                <a:spLocks noChangeArrowheads="1"/>
              </p:cNvSpPr>
              <p:nvPr/>
            </p:nvSpPr>
            <p:spPr bwMode="auto">
              <a:xfrm>
                <a:off x="1968" y="120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1308" name="Text Box 57"/>
              <p:cNvSpPr txBox="1">
                <a:spLocks noChangeArrowheads="1"/>
              </p:cNvSpPr>
              <p:nvPr/>
            </p:nvSpPr>
            <p:spPr bwMode="auto">
              <a:xfrm>
                <a:off x="2016" y="1034"/>
                <a:ext cx="384" cy="576"/>
              </a:xfrm>
              <a:prstGeom prst="rect">
                <a:avLst/>
              </a:prstGeom>
              <a:noFill/>
              <a:ln w="9525">
                <a:noFill/>
                <a:miter lim="800000"/>
                <a:headEnd/>
                <a:tailEnd/>
              </a:ln>
            </p:spPr>
            <p:txBody>
              <a:bodyPr>
                <a:spAutoFit/>
              </a:bodyPr>
              <a:lstStyle/>
              <a:p>
                <a:pPr eaLnBrk="0" hangingPunct="0">
                  <a:spcBef>
                    <a:spcPct val="50000"/>
                  </a:spcBef>
                </a:pPr>
                <a:r>
                  <a:rPr lang="en-US" sz="5400">
                    <a:solidFill>
                      <a:srgbClr val="000000"/>
                    </a:solidFill>
                    <a:latin typeface="Times New Roman" pitchFamily="18" charset="0"/>
                  </a:rPr>
                  <a:t>c</a:t>
                </a:r>
                <a:endParaRPr lang="en-US">
                  <a:solidFill>
                    <a:srgbClr val="000000"/>
                  </a:solidFill>
                  <a:latin typeface="Times New Roman" pitchFamily="18" charset="0"/>
                </a:endParaRPr>
              </a:p>
            </p:txBody>
          </p:sp>
          <p:sp>
            <p:nvSpPr>
              <p:cNvPr id="11309" name="Text Box 58"/>
              <p:cNvSpPr txBox="1">
                <a:spLocks noChangeArrowheads="1"/>
              </p:cNvSpPr>
              <p:nvPr/>
            </p:nvSpPr>
            <p:spPr bwMode="auto">
              <a:xfrm>
                <a:off x="1968" y="1440"/>
                <a:ext cx="476" cy="231"/>
              </a:xfrm>
              <a:prstGeom prst="rect">
                <a:avLst/>
              </a:prstGeom>
              <a:noFill/>
              <a:ln w="9525">
                <a:noFill/>
                <a:miter lim="800000"/>
                <a:headEnd/>
                <a:tailEnd/>
              </a:ln>
            </p:spPr>
            <p:txBody>
              <a:bodyPr wrap="none">
                <a:spAutoFit/>
              </a:bodyPr>
              <a:lstStyle/>
              <a:p>
                <a:pPr eaLnBrk="0" hangingPunct="0"/>
                <a:r>
                  <a:rPr lang="en-US" sz="1800">
                    <a:solidFill>
                      <a:srgbClr val="000000"/>
                    </a:solidFill>
                    <a:latin typeface="Times New Roman" pitchFamily="18" charset="0"/>
                  </a:rPr>
                  <a:t>charm</a:t>
                </a:r>
                <a:endParaRPr lang="en-US">
                  <a:solidFill>
                    <a:srgbClr val="000000"/>
                  </a:solidFill>
                  <a:latin typeface="Times New Roman" pitchFamily="18" charset="0"/>
                </a:endParaRPr>
              </a:p>
            </p:txBody>
          </p:sp>
        </p:grpSp>
        <p:sp>
          <p:nvSpPr>
            <p:cNvPr id="76859" name="Text Box 59"/>
            <p:cNvSpPr txBox="1">
              <a:spLocks noChangeArrowheads="1"/>
            </p:cNvSpPr>
            <p:nvPr/>
          </p:nvSpPr>
          <p:spPr bwMode="auto">
            <a:xfrm rot="-5041">
              <a:off x="1941" y="3191"/>
              <a:ext cx="529" cy="365"/>
            </a:xfrm>
            <a:prstGeom prst="rect">
              <a:avLst/>
            </a:prstGeom>
            <a:solidFill>
              <a:srgbClr val="9AB8CE"/>
            </a:solidFill>
            <a:ln w="9525">
              <a:noFill/>
              <a:miter lim="800000"/>
              <a:headEnd/>
              <a:tailEnd/>
            </a:ln>
            <a:effectLst/>
          </p:spPr>
          <p:txBody>
            <a:bodyPr>
              <a:spAutoFit/>
            </a:bodyPr>
            <a:lstStyle/>
            <a:p>
              <a:pPr algn="ctr" eaLnBrk="0" hangingPunct="0">
                <a:defRPr/>
              </a:pPr>
              <a:r>
                <a:rPr lang="en-US" sz="3200">
                  <a:solidFill>
                    <a:srgbClr val="000066"/>
                  </a:solidFill>
                  <a:effectLst>
                    <a:outerShdw blurRad="38100" dist="38100" dir="2700000" algn="tl">
                      <a:srgbClr val="000000"/>
                    </a:outerShdw>
                  </a:effectLst>
                  <a:latin typeface="Times New Roman" pitchFamily="18" charset="0"/>
                  <a:ea typeface="ＭＳ Ｐゴシック" charset="0"/>
                </a:rPr>
                <a:t>II</a:t>
              </a:r>
              <a:r>
                <a:rPr lang="en-US" sz="3200">
                  <a:solidFill>
                    <a:srgbClr val="FFCC66"/>
                  </a:solidFill>
                  <a:effectLst>
                    <a:outerShdw blurRad="38100" dist="38100" dir="2700000" algn="tl">
                      <a:srgbClr val="000000"/>
                    </a:outerShdw>
                  </a:effectLst>
                  <a:latin typeface="Times New Roman" pitchFamily="18" charset="0"/>
                  <a:ea typeface="ＭＳ Ｐゴシック" charset="0"/>
                </a:rPr>
                <a:t>  </a:t>
              </a:r>
              <a:endParaRPr lang="en-US">
                <a:solidFill>
                  <a:srgbClr val="FFFFFF"/>
                </a:solidFill>
                <a:latin typeface="Times New Roman" pitchFamily="18" charset="0"/>
                <a:ea typeface="ＭＳ Ｐゴシック" charset="0"/>
              </a:endParaRPr>
            </a:p>
          </p:txBody>
        </p:sp>
      </p:grpSp>
      <p:grpSp>
        <p:nvGrpSpPr>
          <p:cNvPr id="11277" name="Group 60"/>
          <p:cNvGrpSpPr>
            <a:grpSpLocks/>
          </p:cNvGrpSpPr>
          <p:nvPr/>
        </p:nvGrpSpPr>
        <p:grpSpPr bwMode="auto">
          <a:xfrm>
            <a:off x="938213" y="1506538"/>
            <a:ext cx="984250" cy="4000500"/>
            <a:chOff x="1359" y="1032"/>
            <a:chExt cx="620" cy="2520"/>
          </a:xfrm>
        </p:grpSpPr>
        <p:sp>
          <p:nvSpPr>
            <p:cNvPr id="11288" name="Rectangle 61"/>
            <p:cNvSpPr>
              <a:spLocks noChangeArrowheads="1"/>
            </p:cNvSpPr>
            <p:nvPr/>
          </p:nvSpPr>
          <p:spPr bwMode="auto">
            <a:xfrm>
              <a:off x="1420" y="2682"/>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1289" name="Text Box 62"/>
            <p:cNvSpPr txBox="1">
              <a:spLocks noChangeArrowheads="1"/>
            </p:cNvSpPr>
            <p:nvPr/>
          </p:nvSpPr>
          <p:spPr bwMode="auto">
            <a:xfrm>
              <a:off x="1468" y="2492"/>
              <a:ext cx="384" cy="576"/>
            </a:xfrm>
            <a:prstGeom prst="rect">
              <a:avLst/>
            </a:prstGeom>
            <a:noFill/>
            <a:ln w="9525">
              <a:noFill/>
              <a:miter lim="800000"/>
              <a:headEnd/>
              <a:tailEnd/>
            </a:ln>
          </p:spPr>
          <p:txBody>
            <a:bodyPr>
              <a:spAutoFit/>
            </a:bodyPr>
            <a:lstStyle/>
            <a:p>
              <a:pPr eaLnBrk="0" hangingPunct="0">
                <a:spcBef>
                  <a:spcPct val="50000"/>
                </a:spcBef>
              </a:pPr>
              <a:r>
                <a:rPr lang="en-US" sz="5400">
                  <a:solidFill>
                    <a:srgbClr val="000000"/>
                  </a:solidFill>
                  <a:latin typeface="Times New Roman" pitchFamily="18" charset="0"/>
                </a:rPr>
                <a:t>e</a:t>
              </a:r>
              <a:endParaRPr lang="en-US">
                <a:solidFill>
                  <a:srgbClr val="000000"/>
                </a:solidFill>
                <a:latin typeface="Times New Roman" pitchFamily="18" charset="0"/>
              </a:endParaRPr>
            </a:p>
          </p:txBody>
        </p:sp>
        <p:sp>
          <p:nvSpPr>
            <p:cNvPr id="11290" name="Text Box 63"/>
            <p:cNvSpPr txBox="1">
              <a:spLocks noChangeArrowheads="1"/>
            </p:cNvSpPr>
            <p:nvPr/>
          </p:nvSpPr>
          <p:spPr bwMode="auto">
            <a:xfrm>
              <a:off x="1359" y="2914"/>
              <a:ext cx="620" cy="231"/>
            </a:xfrm>
            <a:prstGeom prst="rect">
              <a:avLst/>
            </a:prstGeom>
            <a:noFill/>
            <a:ln w="9525">
              <a:noFill/>
              <a:miter lim="800000"/>
              <a:headEnd/>
              <a:tailEnd/>
            </a:ln>
          </p:spPr>
          <p:txBody>
            <a:bodyPr wrap="none">
              <a:spAutoFit/>
            </a:bodyPr>
            <a:lstStyle/>
            <a:p>
              <a:pPr eaLnBrk="0" hangingPunct="0"/>
              <a:r>
                <a:rPr lang="en-US" sz="1800">
                  <a:solidFill>
                    <a:srgbClr val="000000"/>
                  </a:solidFill>
                  <a:latin typeface="Times New Roman" pitchFamily="18" charset="0"/>
                </a:rPr>
                <a:t>e</a:t>
              </a:r>
              <a:r>
                <a:rPr lang="it-IT" sz="1800">
                  <a:solidFill>
                    <a:srgbClr val="000000"/>
                  </a:solidFill>
                  <a:latin typeface="Times New Roman" pitchFamily="18" charset="0"/>
                </a:rPr>
                <a:t>let</a:t>
              </a:r>
              <a:r>
                <a:rPr lang="en-US" sz="1800">
                  <a:solidFill>
                    <a:srgbClr val="000000"/>
                  </a:solidFill>
                  <a:latin typeface="Times New Roman" pitchFamily="18" charset="0"/>
                </a:rPr>
                <a:t>tron</a:t>
              </a:r>
              <a:r>
                <a:rPr lang="it-IT" sz="1800">
                  <a:solidFill>
                    <a:srgbClr val="000000"/>
                  </a:solidFill>
                  <a:latin typeface="Times New Roman" pitchFamily="18" charset="0"/>
                </a:rPr>
                <a:t>e</a:t>
              </a:r>
              <a:endParaRPr lang="en-US" sz="1800">
                <a:solidFill>
                  <a:srgbClr val="000000"/>
                </a:solidFill>
                <a:latin typeface="Times New Roman" pitchFamily="18" charset="0"/>
              </a:endParaRPr>
            </a:p>
          </p:txBody>
        </p:sp>
        <p:grpSp>
          <p:nvGrpSpPr>
            <p:cNvPr id="11291" name="Group 64"/>
            <p:cNvGrpSpPr>
              <a:grpSpLocks/>
            </p:cNvGrpSpPr>
            <p:nvPr/>
          </p:nvGrpSpPr>
          <p:grpSpPr bwMode="auto">
            <a:xfrm>
              <a:off x="1382" y="2035"/>
              <a:ext cx="576" cy="618"/>
              <a:chOff x="1392" y="2009"/>
              <a:chExt cx="576" cy="618"/>
            </a:xfrm>
          </p:grpSpPr>
          <p:sp>
            <p:nvSpPr>
              <p:cNvPr id="11299" name="Rectangle 65"/>
              <p:cNvSpPr>
                <a:spLocks noChangeArrowheads="1"/>
              </p:cNvSpPr>
              <p:nvPr/>
            </p:nvSpPr>
            <p:spPr bwMode="auto">
              <a:xfrm>
                <a:off x="1440" y="2158"/>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1300" name="Text Box 66"/>
              <p:cNvSpPr txBox="1">
                <a:spLocks noChangeArrowheads="1"/>
              </p:cNvSpPr>
              <p:nvPr/>
            </p:nvSpPr>
            <p:spPr bwMode="auto">
              <a:xfrm>
                <a:off x="1483" y="2009"/>
                <a:ext cx="384" cy="480"/>
              </a:xfrm>
              <a:prstGeom prst="rect">
                <a:avLst/>
              </a:prstGeom>
              <a:noFill/>
              <a:ln w="9525">
                <a:noFill/>
                <a:miter lim="800000"/>
                <a:headEnd/>
                <a:tailEnd/>
              </a:ln>
            </p:spPr>
            <p:txBody>
              <a:bodyPr>
                <a:spAutoFit/>
              </a:bodyPr>
              <a:lstStyle/>
              <a:p>
                <a:pPr eaLnBrk="0" hangingPunct="0">
                  <a:spcBef>
                    <a:spcPct val="50000"/>
                  </a:spcBef>
                </a:pPr>
                <a:r>
                  <a:rPr lang="en-US" sz="4400">
                    <a:solidFill>
                      <a:srgbClr val="000000"/>
                    </a:solidFill>
                    <a:latin typeface="Symbol" pitchFamily="18" charset="2"/>
                  </a:rPr>
                  <a:t>n</a:t>
                </a:r>
                <a:r>
                  <a:rPr lang="en-US" sz="2800" baseline="-25000">
                    <a:solidFill>
                      <a:srgbClr val="000000"/>
                    </a:solidFill>
                    <a:latin typeface="Times New Roman" pitchFamily="18" charset="0"/>
                  </a:rPr>
                  <a:t>e</a:t>
                </a:r>
                <a:endParaRPr lang="en-US">
                  <a:solidFill>
                    <a:srgbClr val="000000"/>
                  </a:solidFill>
                  <a:latin typeface="Symbol" pitchFamily="18" charset="2"/>
                </a:endParaRPr>
              </a:p>
            </p:txBody>
          </p:sp>
          <p:sp>
            <p:nvSpPr>
              <p:cNvPr id="11301" name="Text Box 67"/>
              <p:cNvSpPr txBox="1">
                <a:spLocks noChangeArrowheads="1"/>
              </p:cNvSpPr>
              <p:nvPr/>
            </p:nvSpPr>
            <p:spPr bwMode="auto">
              <a:xfrm>
                <a:off x="1392" y="2435"/>
                <a:ext cx="576" cy="192"/>
              </a:xfrm>
              <a:prstGeom prst="rect">
                <a:avLst/>
              </a:prstGeom>
              <a:noFill/>
              <a:ln w="9525">
                <a:noFill/>
                <a:miter lim="800000"/>
                <a:headEnd/>
                <a:tailEnd/>
              </a:ln>
            </p:spPr>
            <p:txBody>
              <a:bodyPr wrap="none">
                <a:spAutoFit/>
              </a:bodyPr>
              <a:lstStyle/>
              <a:p>
                <a:pPr eaLnBrk="0" hangingPunct="0"/>
                <a:r>
                  <a:rPr lang="en-US" sz="1400">
                    <a:solidFill>
                      <a:srgbClr val="000000"/>
                    </a:solidFill>
                    <a:latin typeface="Times New Roman" pitchFamily="18" charset="0"/>
                  </a:rPr>
                  <a:t>e-neutrino</a:t>
                </a:r>
                <a:endParaRPr lang="en-US" sz="1200">
                  <a:solidFill>
                    <a:srgbClr val="000000"/>
                  </a:solidFill>
                  <a:latin typeface="Times New Roman" pitchFamily="18" charset="0"/>
                </a:endParaRPr>
              </a:p>
            </p:txBody>
          </p:sp>
        </p:grpSp>
        <p:sp>
          <p:nvSpPr>
            <p:cNvPr id="11292" name="Rectangle 68"/>
            <p:cNvSpPr>
              <a:spLocks noChangeArrowheads="1"/>
            </p:cNvSpPr>
            <p:nvPr/>
          </p:nvSpPr>
          <p:spPr bwMode="auto">
            <a:xfrm>
              <a:off x="1420" y="1676"/>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1293" name="Text Box 69"/>
            <p:cNvSpPr txBox="1">
              <a:spLocks noChangeArrowheads="1"/>
            </p:cNvSpPr>
            <p:nvPr/>
          </p:nvSpPr>
          <p:spPr bwMode="auto">
            <a:xfrm>
              <a:off x="1468" y="1580"/>
              <a:ext cx="384" cy="519"/>
            </a:xfrm>
            <a:prstGeom prst="rect">
              <a:avLst/>
            </a:prstGeom>
            <a:noFill/>
            <a:ln w="9525">
              <a:noFill/>
              <a:miter lim="800000"/>
              <a:headEnd/>
              <a:tailEnd/>
            </a:ln>
          </p:spPr>
          <p:txBody>
            <a:bodyPr>
              <a:spAutoFit/>
            </a:bodyPr>
            <a:lstStyle/>
            <a:p>
              <a:pPr eaLnBrk="0" hangingPunct="0">
                <a:spcBef>
                  <a:spcPct val="50000"/>
                </a:spcBef>
              </a:pPr>
              <a:r>
                <a:rPr lang="en-US" sz="4800">
                  <a:solidFill>
                    <a:srgbClr val="000000"/>
                  </a:solidFill>
                  <a:latin typeface="Times New Roman" pitchFamily="18" charset="0"/>
                </a:rPr>
                <a:t>d</a:t>
              </a:r>
              <a:endParaRPr lang="en-US">
                <a:solidFill>
                  <a:srgbClr val="000000"/>
                </a:solidFill>
                <a:latin typeface="Times New Roman" pitchFamily="18" charset="0"/>
              </a:endParaRPr>
            </a:p>
          </p:txBody>
        </p:sp>
        <p:sp>
          <p:nvSpPr>
            <p:cNvPr id="11294" name="Text Box 70"/>
            <p:cNvSpPr txBox="1">
              <a:spLocks noChangeArrowheads="1"/>
            </p:cNvSpPr>
            <p:nvPr/>
          </p:nvSpPr>
          <p:spPr bwMode="auto">
            <a:xfrm>
              <a:off x="1425" y="1914"/>
              <a:ext cx="436" cy="231"/>
            </a:xfrm>
            <a:prstGeom prst="rect">
              <a:avLst/>
            </a:prstGeom>
            <a:noFill/>
            <a:ln w="9525">
              <a:noFill/>
              <a:miter lim="800000"/>
              <a:headEnd/>
              <a:tailEnd/>
            </a:ln>
          </p:spPr>
          <p:txBody>
            <a:bodyPr wrap="none">
              <a:spAutoFit/>
            </a:bodyPr>
            <a:lstStyle/>
            <a:p>
              <a:pPr eaLnBrk="0" hangingPunct="0"/>
              <a:r>
                <a:rPr lang="en-US" sz="1800">
                  <a:solidFill>
                    <a:srgbClr val="000000"/>
                  </a:solidFill>
                  <a:latin typeface="Times New Roman" pitchFamily="18" charset="0"/>
                </a:rPr>
                <a:t>down</a:t>
              </a:r>
              <a:endParaRPr lang="en-US">
                <a:solidFill>
                  <a:srgbClr val="000000"/>
                </a:solidFill>
                <a:latin typeface="Times New Roman" pitchFamily="18" charset="0"/>
              </a:endParaRPr>
            </a:p>
          </p:txBody>
        </p:sp>
        <p:sp>
          <p:nvSpPr>
            <p:cNvPr id="11295" name="Rectangle 71"/>
            <p:cNvSpPr>
              <a:spLocks noChangeArrowheads="1"/>
            </p:cNvSpPr>
            <p:nvPr/>
          </p:nvSpPr>
          <p:spPr bwMode="auto">
            <a:xfrm>
              <a:off x="1425" y="1199"/>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algn="ctr" eaLnBrk="0" hangingPunct="0"/>
              <a:endParaRPr lang="en-GB">
                <a:solidFill>
                  <a:srgbClr val="FFFFFF"/>
                </a:solidFill>
                <a:latin typeface="Times New Roman" pitchFamily="18" charset="0"/>
              </a:endParaRPr>
            </a:p>
          </p:txBody>
        </p:sp>
        <p:sp>
          <p:nvSpPr>
            <p:cNvPr id="11296" name="Text Box 72"/>
            <p:cNvSpPr txBox="1">
              <a:spLocks noChangeArrowheads="1"/>
            </p:cNvSpPr>
            <p:nvPr/>
          </p:nvSpPr>
          <p:spPr bwMode="auto">
            <a:xfrm>
              <a:off x="1539" y="1425"/>
              <a:ext cx="260" cy="231"/>
            </a:xfrm>
            <a:prstGeom prst="rect">
              <a:avLst/>
            </a:prstGeom>
            <a:noFill/>
            <a:ln w="9525">
              <a:noFill/>
              <a:miter lim="800000"/>
              <a:headEnd/>
              <a:tailEnd/>
            </a:ln>
          </p:spPr>
          <p:txBody>
            <a:bodyPr wrap="none">
              <a:spAutoFit/>
            </a:bodyPr>
            <a:lstStyle/>
            <a:p>
              <a:pPr eaLnBrk="0" hangingPunct="0"/>
              <a:r>
                <a:rPr lang="en-US" sz="1800">
                  <a:solidFill>
                    <a:srgbClr val="000000"/>
                  </a:solidFill>
                  <a:latin typeface="Times New Roman" pitchFamily="18" charset="0"/>
                </a:rPr>
                <a:t>up</a:t>
              </a:r>
              <a:endParaRPr lang="en-US">
                <a:solidFill>
                  <a:srgbClr val="000000"/>
                </a:solidFill>
                <a:latin typeface="Times New Roman" pitchFamily="18" charset="0"/>
              </a:endParaRPr>
            </a:p>
          </p:txBody>
        </p:sp>
        <p:sp>
          <p:nvSpPr>
            <p:cNvPr id="11297" name="Text Box 73"/>
            <p:cNvSpPr txBox="1">
              <a:spLocks noChangeArrowheads="1"/>
            </p:cNvSpPr>
            <p:nvPr/>
          </p:nvSpPr>
          <p:spPr bwMode="auto">
            <a:xfrm>
              <a:off x="1473" y="1032"/>
              <a:ext cx="384" cy="576"/>
            </a:xfrm>
            <a:prstGeom prst="rect">
              <a:avLst/>
            </a:prstGeom>
            <a:noFill/>
            <a:ln w="9525">
              <a:noFill/>
              <a:miter lim="800000"/>
              <a:headEnd/>
              <a:tailEnd/>
            </a:ln>
          </p:spPr>
          <p:txBody>
            <a:bodyPr>
              <a:spAutoFit/>
            </a:bodyPr>
            <a:lstStyle/>
            <a:p>
              <a:pPr eaLnBrk="0" hangingPunct="0">
                <a:spcBef>
                  <a:spcPct val="50000"/>
                </a:spcBef>
              </a:pPr>
              <a:r>
                <a:rPr lang="en-US" sz="5400">
                  <a:solidFill>
                    <a:srgbClr val="000000"/>
                  </a:solidFill>
                  <a:latin typeface="Times New Roman" pitchFamily="18" charset="0"/>
                </a:rPr>
                <a:t>u</a:t>
              </a:r>
              <a:endParaRPr lang="en-US">
                <a:solidFill>
                  <a:srgbClr val="000000"/>
                </a:solidFill>
                <a:latin typeface="Times New Roman" pitchFamily="18" charset="0"/>
              </a:endParaRPr>
            </a:p>
          </p:txBody>
        </p:sp>
        <p:sp>
          <p:nvSpPr>
            <p:cNvPr id="76874" name="Text Box 74"/>
            <p:cNvSpPr txBox="1">
              <a:spLocks noChangeArrowheads="1"/>
            </p:cNvSpPr>
            <p:nvPr/>
          </p:nvSpPr>
          <p:spPr bwMode="auto">
            <a:xfrm rot="-5041">
              <a:off x="1382" y="3187"/>
              <a:ext cx="529" cy="365"/>
            </a:xfrm>
            <a:prstGeom prst="rect">
              <a:avLst/>
            </a:prstGeom>
            <a:solidFill>
              <a:srgbClr val="9AB8CE"/>
            </a:solidFill>
            <a:ln w="9525">
              <a:noFill/>
              <a:miter lim="800000"/>
              <a:headEnd/>
              <a:tailEnd/>
            </a:ln>
            <a:effectLst/>
          </p:spPr>
          <p:txBody>
            <a:bodyPr>
              <a:spAutoFit/>
            </a:bodyPr>
            <a:lstStyle/>
            <a:p>
              <a:pPr algn="ctr" eaLnBrk="0" hangingPunct="0">
                <a:defRPr/>
              </a:pPr>
              <a:r>
                <a:rPr lang="en-US" sz="3200">
                  <a:solidFill>
                    <a:srgbClr val="000066"/>
                  </a:solidFill>
                  <a:effectLst>
                    <a:outerShdw blurRad="38100" dist="38100" dir="2700000" algn="tl">
                      <a:srgbClr val="000000"/>
                    </a:outerShdw>
                  </a:effectLst>
                  <a:latin typeface="Times New Roman" pitchFamily="18" charset="0"/>
                  <a:ea typeface="ＭＳ Ｐゴシック" charset="0"/>
                </a:rPr>
                <a:t>I </a:t>
              </a:r>
              <a:r>
                <a:rPr lang="en-US" sz="3200">
                  <a:solidFill>
                    <a:srgbClr val="FFCC66"/>
                  </a:solidFill>
                  <a:effectLst>
                    <a:outerShdw blurRad="38100" dist="38100" dir="2700000" algn="tl">
                      <a:srgbClr val="000000"/>
                    </a:outerShdw>
                  </a:effectLst>
                  <a:latin typeface="Times New Roman" pitchFamily="18" charset="0"/>
                  <a:ea typeface="ＭＳ Ｐゴシック" charset="0"/>
                </a:rPr>
                <a:t> </a:t>
              </a:r>
              <a:endParaRPr lang="en-US">
                <a:solidFill>
                  <a:srgbClr val="FFFFFF"/>
                </a:solidFill>
                <a:latin typeface="Times New Roman" pitchFamily="18" charset="0"/>
                <a:ea typeface="ＭＳ Ｐゴシック" charset="0"/>
              </a:endParaRPr>
            </a:p>
          </p:txBody>
        </p:sp>
      </p:grpSp>
      <p:sp>
        <p:nvSpPr>
          <p:cNvPr id="76875" name="Text Box 75"/>
          <p:cNvSpPr txBox="1">
            <a:spLocks noChangeArrowheads="1"/>
          </p:cNvSpPr>
          <p:nvPr/>
        </p:nvSpPr>
        <p:spPr bwMode="auto">
          <a:xfrm rot="-5400000">
            <a:off x="-72231" y="3747294"/>
            <a:ext cx="1495425" cy="588963"/>
          </a:xfrm>
          <a:prstGeom prst="rect">
            <a:avLst/>
          </a:prstGeom>
          <a:solidFill>
            <a:srgbClr val="CCECFF"/>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CCECFF"/>
            </a:extrusionClr>
          </a:sp3d>
        </p:spPr>
        <p:txBody>
          <a:bodyPr>
            <a:spAutoFit/>
            <a:flatTx/>
          </a:bodyPr>
          <a:lstStyle/>
          <a:p>
            <a:pPr eaLnBrk="0" hangingPunct="0">
              <a:defRPr/>
            </a:pPr>
            <a:r>
              <a:rPr lang="en-US" sz="3200">
                <a:solidFill>
                  <a:srgbClr val="000066"/>
                </a:solidFill>
                <a:effectLst>
                  <a:outerShdw blurRad="38100" dist="38100" dir="2700000" algn="tl">
                    <a:srgbClr val="000000"/>
                  </a:outerShdw>
                </a:effectLst>
                <a:latin typeface="Times New Roman" pitchFamily="18" charset="0"/>
                <a:ea typeface="ＭＳ Ｐゴシック" charset="0"/>
              </a:rPr>
              <a:t>Lepton</a:t>
            </a:r>
            <a:r>
              <a:rPr lang="it-IT" sz="3200">
                <a:solidFill>
                  <a:srgbClr val="000066"/>
                </a:solidFill>
                <a:effectLst>
                  <a:outerShdw blurRad="38100" dist="38100" dir="2700000" algn="tl">
                    <a:srgbClr val="000000"/>
                  </a:outerShdw>
                </a:effectLst>
                <a:latin typeface="Times New Roman" pitchFamily="18" charset="0"/>
                <a:ea typeface="ＭＳ Ｐゴシック" charset="0"/>
              </a:rPr>
              <a:t>i</a:t>
            </a:r>
            <a:r>
              <a:rPr lang="en-US" sz="3200">
                <a:solidFill>
                  <a:srgbClr val="000066"/>
                </a:solidFill>
                <a:effectLst>
                  <a:outerShdw blurRad="38100" dist="38100" dir="2700000" algn="tl">
                    <a:srgbClr val="000000"/>
                  </a:outerShdw>
                </a:effectLst>
                <a:latin typeface="Times New Roman" pitchFamily="18" charset="0"/>
                <a:ea typeface="ＭＳ Ｐゴシック" charset="0"/>
              </a:rPr>
              <a:t> </a:t>
            </a:r>
            <a:endParaRPr lang="en-US">
              <a:solidFill>
                <a:srgbClr val="000066"/>
              </a:solidFill>
              <a:latin typeface="Times New Roman" pitchFamily="18" charset="0"/>
              <a:ea typeface="ＭＳ Ｐゴシック" charset="0"/>
            </a:endParaRPr>
          </a:p>
        </p:txBody>
      </p:sp>
      <p:sp>
        <p:nvSpPr>
          <p:cNvPr id="76876" name="Text Box 76"/>
          <p:cNvSpPr txBox="1">
            <a:spLocks noChangeArrowheads="1"/>
          </p:cNvSpPr>
          <p:nvPr/>
        </p:nvSpPr>
        <p:spPr bwMode="auto">
          <a:xfrm rot="-5400000">
            <a:off x="-22225" y="2182813"/>
            <a:ext cx="1411288" cy="588962"/>
          </a:xfrm>
          <a:prstGeom prst="rect">
            <a:avLst/>
          </a:prstGeom>
          <a:solidFill>
            <a:srgbClr val="CCECFF"/>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CCECFF"/>
            </a:extrusionClr>
          </a:sp3d>
        </p:spPr>
        <p:txBody>
          <a:bodyPr>
            <a:spAutoFit/>
            <a:flatTx/>
          </a:bodyPr>
          <a:lstStyle/>
          <a:p>
            <a:pPr eaLnBrk="0" hangingPunct="0">
              <a:defRPr/>
            </a:pPr>
            <a:r>
              <a:rPr lang="en-US" sz="3200">
                <a:solidFill>
                  <a:srgbClr val="000066"/>
                </a:solidFill>
                <a:effectLst>
                  <a:outerShdw blurRad="38100" dist="38100" dir="2700000" algn="tl">
                    <a:srgbClr val="000000"/>
                  </a:outerShdw>
                </a:effectLst>
                <a:latin typeface="Times New Roman" pitchFamily="18" charset="0"/>
                <a:ea typeface="ＭＳ Ｐゴシック" charset="0"/>
              </a:rPr>
              <a:t>Quarks</a:t>
            </a:r>
            <a:endParaRPr lang="en-US">
              <a:solidFill>
                <a:srgbClr val="000066"/>
              </a:solidFill>
              <a:latin typeface="Times New Roman" pitchFamily="18" charset="0"/>
              <a:ea typeface="ＭＳ Ｐゴシック" charset="0"/>
            </a:endParaRPr>
          </a:p>
        </p:txBody>
      </p:sp>
      <p:sp>
        <p:nvSpPr>
          <p:cNvPr id="11280" name="Text Box 82"/>
          <p:cNvSpPr txBox="1">
            <a:spLocks noChangeArrowheads="1"/>
          </p:cNvSpPr>
          <p:nvPr/>
        </p:nvSpPr>
        <p:spPr bwMode="auto">
          <a:xfrm>
            <a:off x="1524000" y="1219200"/>
            <a:ext cx="1173163" cy="396875"/>
          </a:xfrm>
          <a:prstGeom prst="rect">
            <a:avLst/>
          </a:prstGeom>
          <a:noFill/>
          <a:ln w="9525">
            <a:noFill/>
            <a:miter lim="800000"/>
            <a:headEnd/>
            <a:tailEnd/>
          </a:ln>
        </p:spPr>
        <p:txBody>
          <a:bodyPr wrap="none">
            <a:spAutoFit/>
          </a:bodyPr>
          <a:lstStyle/>
          <a:p>
            <a:pPr algn="ctr" eaLnBrk="0" hangingPunct="0">
              <a:spcBef>
                <a:spcPct val="50000"/>
              </a:spcBef>
            </a:pPr>
            <a:r>
              <a:rPr lang="it-IT" sz="2000">
                <a:solidFill>
                  <a:srgbClr val="FFFF00"/>
                </a:solidFill>
                <a:latin typeface="Arial" pitchFamily="34" charset="0"/>
              </a:rPr>
              <a:t>Fermioni</a:t>
            </a:r>
            <a:endParaRPr lang="en-US" sz="2000">
              <a:solidFill>
                <a:srgbClr val="FFFF00"/>
              </a:solidFill>
              <a:latin typeface="Arial" pitchFamily="34" charset="0"/>
            </a:endParaRPr>
          </a:p>
        </p:txBody>
      </p:sp>
      <p:sp>
        <p:nvSpPr>
          <p:cNvPr id="11281" name="Text Box 83"/>
          <p:cNvSpPr txBox="1">
            <a:spLocks noChangeArrowheads="1"/>
          </p:cNvSpPr>
          <p:nvPr/>
        </p:nvSpPr>
        <p:spPr bwMode="auto">
          <a:xfrm>
            <a:off x="3429000" y="1219200"/>
            <a:ext cx="962025" cy="396875"/>
          </a:xfrm>
          <a:prstGeom prst="rect">
            <a:avLst/>
          </a:prstGeom>
          <a:noFill/>
          <a:ln w="9525">
            <a:noFill/>
            <a:miter lim="800000"/>
            <a:headEnd/>
            <a:tailEnd/>
          </a:ln>
        </p:spPr>
        <p:txBody>
          <a:bodyPr wrap="none">
            <a:spAutoFit/>
          </a:bodyPr>
          <a:lstStyle/>
          <a:p>
            <a:pPr algn="ctr" eaLnBrk="0" hangingPunct="0">
              <a:spcBef>
                <a:spcPct val="50000"/>
              </a:spcBef>
            </a:pPr>
            <a:r>
              <a:rPr lang="it-IT" sz="2000">
                <a:solidFill>
                  <a:srgbClr val="FFFF00"/>
                </a:solidFill>
                <a:latin typeface="Arial" pitchFamily="34" charset="0"/>
              </a:rPr>
              <a:t>Bosoni</a:t>
            </a:r>
            <a:endParaRPr lang="en-US" sz="2000">
              <a:solidFill>
                <a:srgbClr val="FFFF00"/>
              </a:solidFill>
              <a:latin typeface="Arial" pitchFamily="34" charset="0"/>
            </a:endParaRPr>
          </a:p>
        </p:txBody>
      </p:sp>
      <p:sp>
        <p:nvSpPr>
          <p:cNvPr id="11282" name="Rectangle 84"/>
          <p:cNvSpPr>
            <a:spLocks noGrp="1" noChangeArrowheads="1"/>
          </p:cNvSpPr>
          <p:nvPr>
            <p:ph type="title" idx="4294967295"/>
          </p:nvPr>
        </p:nvSpPr>
        <p:spPr>
          <a:xfrm>
            <a:off x="76200" y="381000"/>
            <a:ext cx="5181600" cy="762000"/>
          </a:xfrm>
        </p:spPr>
        <p:txBody>
          <a:bodyPr/>
          <a:lstStyle/>
          <a:p>
            <a:pPr eaLnBrk="1" hangingPunct="1"/>
            <a:r>
              <a:rPr lang="it-IT" sz="4000" b="1" smtClean="0">
                <a:latin typeface="Comic Sans MS" pitchFamily="66" charset="0"/>
                <a:ea typeface="ＭＳ Ｐゴシック" pitchFamily="34" charset="-128"/>
              </a:rPr>
              <a:t>Il Modello Standard</a:t>
            </a:r>
            <a:endParaRPr lang="en-US" sz="4000" b="1" smtClean="0">
              <a:latin typeface="Comic Sans MS" pitchFamily="66" charset="0"/>
              <a:ea typeface="ＭＳ Ｐゴシック" pitchFamily="34" charset="-128"/>
            </a:endParaRPr>
          </a:p>
        </p:txBody>
      </p:sp>
      <p:grpSp>
        <p:nvGrpSpPr>
          <p:cNvPr id="11283" name="Group 79"/>
          <p:cNvGrpSpPr>
            <a:grpSpLocks/>
          </p:cNvGrpSpPr>
          <p:nvPr/>
        </p:nvGrpSpPr>
        <p:grpSpPr bwMode="auto">
          <a:xfrm>
            <a:off x="6553200" y="1752600"/>
            <a:ext cx="1966913" cy="2952750"/>
            <a:chOff x="4464" y="528"/>
            <a:chExt cx="960" cy="1875"/>
          </a:xfrm>
        </p:grpSpPr>
        <p:sp>
          <p:nvSpPr>
            <p:cNvPr id="76880" name="Text Box 80"/>
            <p:cNvSpPr txBox="1">
              <a:spLocks noChangeArrowheads="1"/>
            </p:cNvSpPr>
            <p:nvPr/>
          </p:nvSpPr>
          <p:spPr bwMode="auto">
            <a:xfrm rot="-5041">
              <a:off x="4464" y="528"/>
              <a:ext cx="960" cy="1875"/>
            </a:xfrm>
            <a:prstGeom prst="rect">
              <a:avLst/>
            </a:prstGeom>
            <a:solidFill>
              <a:srgbClr val="562B00"/>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562B00"/>
              </a:extrusionClr>
            </a:sp3d>
          </p:spPr>
          <p:txBody>
            <a:bodyPr>
              <a:spAutoFit/>
              <a:flatTx/>
            </a:bodyPr>
            <a:lstStyle/>
            <a:p>
              <a:pPr algn="ctr" eaLnBrk="0" hangingPunct="0">
                <a:lnSpc>
                  <a:spcPct val="80000"/>
                </a:lnSpc>
                <a:defRPr/>
              </a:pPr>
              <a:r>
                <a:rPr lang="en-US" sz="3200">
                  <a:solidFill>
                    <a:srgbClr val="FFCC66"/>
                  </a:solidFill>
                  <a:effectLst>
                    <a:outerShdw blurRad="38100" dist="38100" dir="2700000" algn="tl">
                      <a:srgbClr val="000000"/>
                    </a:outerShdw>
                  </a:effectLst>
                  <a:latin typeface="Times New Roman" pitchFamily="18" charset="0"/>
                  <a:ea typeface="ＭＳ Ｐゴシック" charset="-128"/>
                </a:rPr>
                <a:t>                                       Gravit</a:t>
              </a:r>
              <a:r>
                <a:rPr lang="it-IT" sz="3200">
                  <a:solidFill>
                    <a:srgbClr val="FFCC66"/>
                  </a:solidFill>
                  <a:effectLst>
                    <a:outerShdw blurRad="38100" dist="38100" dir="2700000" algn="tl">
                      <a:srgbClr val="000000"/>
                    </a:outerShdw>
                  </a:effectLst>
                  <a:latin typeface="Times New Roman" pitchFamily="18" charset="0"/>
                  <a:ea typeface="ＭＳ Ｐゴシック" charset="-128"/>
                </a:rPr>
                <a:t>à</a:t>
              </a:r>
            </a:p>
            <a:p>
              <a:pPr algn="ctr" eaLnBrk="0" hangingPunct="0">
                <a:defRPr/>
              </a:pPr>
              <a:r>
                <a:rPr lang="en-US" sz="3200">
                  <a:solidFill>
                    <a:srgbClr val="FFCC66"/>
                  </a:solidFill>
                  <a:effectLst>
                    <a:outerShdw blurRad="38100" dist="38100" dir="2700000" algn="tl">
                      <a:srgbClr val="000000"/>
                    </a:outerShdw>
                  </a:effectLst>
                  <a:latin typeface="Times New Roman" pitchFamily="18" charset="0"/>
                  <a:ea typeface="ＭＳ Ｐゴシック" charset="-128"/>
                </a:rPr>
                <a:t> </a:t>
              </a:r>
            </a:p>
            <a:p>
              <a:pPr algn="ctr" eaLnBrk="0" hangingPunct="0">
                <a:defRPr/>
              </a:pPr>
              <a:endParaRPr lang="it-IT" sz="3200">
                <a:solidFill>
                  <a:srgbClr val="FFCC66"/>
                </a:solidFill>
                <a:effectLst>
                  <a:outerShdw blurRad="38100" dist="38100" dir="2700000" algn="tl">
                    <a:srgbClr val="000000"/>
                  </a:outerShdw>
                </a:effectLst>
                <a:latin typeface="Times New Roman" pitchFamily="18" charset="0"/>
                <a:ea typeface="ＭＳ Ｐゴシック" charset="-128"/>
              </a:endParaRPr>
            </a:p>
            <a:p>
              <a:pPr algn="ctr" eaLnBrk="0" hangingPunct="0">
                <a:defRPr/>
              </a:pPr>
              <a:endParaRPr lang="it-IT">
                <a:solidFill>
                  <a:srgbClr val="FFFFFF"/>
                </a:solidFill>
                <a:latin typeface="Times New Roman" pitchFamily="18" charset="0"/>
                <a:ea typeface="ＭＳ Ｐゴシック" charset="-128"/>
              </a:endParaRPr>
            </a:p>
            <a:p>
              <a:pPr algn="ctr" eaLnBrk="0" hangingPunct="0">
                <a:defRPr/>
              </a:pPr>
              <a:endParaRPr lang="it-IT">
                <a:solidFill>
                  <a:srgbClr val="FFFFFF"/>
                </a:solidFill>
                <a:latin typeface="Times New Roman" pitchFamily="18" charset="0"/>
                <a:ea typeface="ＭＳ Ｐゴシック" charset="-128"/>
              </a:endParaRPr>
            </a:p>
            <a:p>
              <a:pPr algn="ctr" eaLnBrk="0" hangingPunct="0">
                <a:defRPr/>
              </a:pPr>
              <a:endParaRPr lang="en-US">
                <a:solidFill>
                  <a:srgbClr val="FFFFFF"/>
                </a:solidFill>
                <a:latin typeface="Times New Roman" pitchFamily="18" charset="0"/>
                <a:ea typeface="ＭＳ Ｐゴシック" charset="-128"/>
              </a:endParaRPr>
            </a:p>
          </p:txBody>
        </p:sp>
        <p:graphicFrame>
          <p:nvGraphicFramePr>
            <p:cNvPr id="11267" name="Object 81"/>
            <p:cNvGraphicFramePr>
              <a:graphicFrameLocks noChangeAspect="1"/>
            </p:cNvGraphicFramePr>
            <p:nvPr/>
          </p:nvGraphicFramePr>
          <p:xfrm>
            <a:off x="4775" y="1104"/>
            <a:ext cx="372" cy="480"/>
          </p:xfrm>
          <a:graphic>
            <a:graphicData uri="http://schemas.openxmlformats.org/presentationml/2006/ole">
              <mc:AlternateContent xmlns:mc="http://schemas.openxmlformats.org/markup-compatibility/2006">
                <mc:Choice xmlns:v="urn:schemas-microsoft-com:vml" Requires="v">
                  <p:oleObj spid="_x0000_s11380" name="Clip" r:id="rId5" imgW="627380" imgH="807720" progId="">
                    <p:embed/>
                  </p:oleObj>
                </mc:Choice>
                <mc:Fallback>
                  <p:oleObj name="Clip" r:id="rId5" imgW="627380" imgH="807720" progId="">
                    <p:embed/>
                    <p:pic>
                      <p:nvPicPr>
                        <p:cNvPr id="0" name="Picture 1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5" y="1104"/>
                          <a:ext cx="372" cy="48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grpSp>
      <p:graphicFrame>
        <p:nvGraphicFramePr>
          <p:cNvPr id="11266" name="Object 78"/>
          <p:cNvGraphicFramePr>
            <a:graphicFrameLocks noChangeAspect="1"/>
          </p:cNvGraphicFramePr>
          <p:nvPr/>
        </p:nvGraphicFramePr>
        <p:xfrm>
          <a:off x="6934200" y="5257800"/>
          <a:ext cx="1054100" cy="1079500"/>
        </p:xfrm>
        <a:graphic>
          <a:graphicData uri="http://schemas.openxmlformats.org/presentationml/2006/ole">
            <mc:AlternateContent xmlns:mc="http://schemas.openxmlformats.org/markup-compatibility/2006">
              <mc:Choice xmlns:v="urn:schemas-microsoft-com:vml" Requires="v">
                <p:oleObj spid="_x0000_s11381" name="Image" r:id="rId7" imgW="1054340" imgH="1080127" progId="">
                  <p:embed/>
                </p:oleObj>
              </mc:Choice>
              <mc:Fallback>
                <p:oleObj name="Image" r:id="rId7" imgW="1054340" imgH="1080127" progId="">
                  <p:embed/>
                  <p:pic>
                    <p:nvPicPr>
                      <p:cNvPr id="0" name="Picture 10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5257800"/>
                        <a:ext cx="1054100" cy="10795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pic>
        <p:nvPicPr>
          <p:cNvPr id="11284" name="Picture 25" descr="I07-02-SolarSystem"/>
          <p:cNvPicPr>
            <a:picLocks noChangeAspect="1" noChangeArrowheads="1"/>
          </p:cNvPicPr>
          <p:nvPr/>
        </p:nvPicPr>
        <p:blipFill>
          <a:blip r:embed="rId9" cstate="print"/>
          <a:srcRect/>
          <a:stretch>
            <a:fillRect/>
          </a:stretch>
        </p:blipFill>
        <p:spPr bwMode="auto">
          <a:xfrm>
            <a:off x="5715000" y="3848100"/>
            <a:ext cx="3352800" cy="2628900"/>
          </a:xfrm>
          <a:prstGeom prst="rect">
            <a:avLst/>
          </a:prstGeom>
          <a:noFill/>
          <a:ln w="9525">
            <a:noFill/>
            <a:miter lim="800000"/>
            <a:headEnd/>
            <a:tailEnd/>
          </a:ln>
        </p:spPr>
      </p:pic>
      <p:sp>
        <p:nvSpPr>
          <p:cNvPr id="11285" name="Text Box 77"/>
          <p:cNvSpPr txBox="1">
            <a:spLocks noChangeArrowheads="1"/>
          </p:cNvSpPr>
          <p:nvPr/>
        </p:nvSpPr>
        <p:spPr bwMode="auto">
          <a:xfrm>
            <a:off x="7086600" y="1524000"/>
            <a:ext cx="641350" cy="823913"/>
          </a:xfrm>
          <a:prstGeom prst="rect">
            <a:avLst/>
          </a:prstGeom>
          <a:noFill/>
          <a:ln w="9525">
            <a:noFill/>
            <a:miter lim="800000"/>
            <a:headEnd/>
            <a:tailEnd/>
          </a:ln>
        </p:spPr>
        <p:txBody>
          <a:bodyPr wrap="none">
            <a:spAutoFit/>
          </a:bodyPr>
          <a:lstStyle/>
          <a:p>
            <a:pPr algn="ctr" eaLnBrk="0" hangingPunct="0"/>
            <a:r>
              <a:rPr lang="it-IT" sz="4800" b="1">
                <a:solidFill>
                  <a:srgbClr val="FF0000"/>
                </a:solidFill>
                <a:latin typeface="Times New Roman" pitchFamily="18" charset="0"/>
              </a:rPr>
              <a:t> ?</a:t>
            </a:r>
            <a:endParaRPr lang="en-US" sz="4800" b="1">
              <a:solidFill>
                <a:srgbClr val="FF0000"/>
              </a:solidFill>
              <a:latin typeface="Times New Roman" pitchFamily="18" charset="0"/>
            </a:endParaRPr>
          </a:p>
        </p:txBody>
      </p:sp>
      <p:sp>
        <p:nvSpPr>
          <p:cNvPr id="1113" name="Rectangle 89"/>
          <p:cNvSpPr>
            <a:spLocks noChangeArrowheads="1"/>
          </p:cNvSpPr>
          <p:nvPr/>
        </p:nvSpPr>
        <p:spPr bwMode="auto">
          <a:xfrm>
            <a:off x="5410200" y="304800"/>
            <a:ext cx="3962400" cy="1190625"/>
          </a:xfrm>
          <a:prstGeom prst="rect">
            <a:avLst/>
          </a:prstGeom>
          <a:noFill/>
          <a:ln w="9525">
            <a:noFill/>
            <a:miter lim="800000"/>
            <a:headEnd/>
            <a:tailEnd/>
          </a:ln>
          <a:effectLst/>
        </p:spPr>
        <p:txBody>
          <a:bodyPr>
            <a:spAutoFit/>
          </a:bodyPr>
          <a:lstStyle/>
          <a:p>
            <a:pPr>
              <a:defRPr/>
            </a:pPr>
            <a:r>
              <a:rPr lang="it-IT" sz="1800" b="1">
                <a:solidFill>
                  <a:srgbClr val="00FFFF"/>
                </a:solidFill>
                <a:effectLst>
                  <a:outerShdw blurRad="38100" dist="38100" dir="2700000" algn="tl">
                    <a:srgbClr val="000000"/>
                  </a:outerShdw>
                </a:effectLst>
                <a:ea typeface="ＭＳ Ｐゴシック" charset="-128"/>
              </a:rPr>
              <a:t>esistono in natura, oltre alle 4 dimensioni del nostro spazio tempo, altre dimensioni nascoste accessibili solo alla gravità ?</a:t>
            </a:r>
            <a:endParaRPr lang="en-US" sz="1800" b="1">
              <a:solidFill>
                <a:srgbClr val="00FFFF"/>
              </a:solidFill>
              <a:effectLst>
                <a:outerShdw blurRad="38100" dist="38100" dir="2700000" algn="tl">
                  <a:srgbClr val="000000"/>
                </a:outerShdw>
              </a:effectLst>
              <a:ea typeface="ＭＳ Ｐゴシック" charset="-128"/>
            </a:endParaRP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3" grpId="0"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3" descr="12A_0016 as Smart Object-1_red"/>
          <p:cNvPicPr>
            <a:picLocks noChangeAspect="1" noChangeArrowheads="1"/>
          </p:cNvPicPr>
          <p:nvPr/>
        </p:nvPicPr>
        <p:blipFill>
          <a:blip r:embed="rId2" cstate="print"/>
          <a:srcRect l="-1924" t="-591" r="1924" b="591"/>
          <a:stretch>
            <a:fillRect/>
          </a:stretch>
        </p:blipFill>
        <p:spPr bwMode="auto">
          <a:xfrm>
            <a:off x="-263525" y="115888"/>
            <a:ext cx="9407525" cy="6561137"/>
          </a:xfrm>
          <a:prstGeom prst="rect">
            <a:avLst/>
          </a:prstGeom>
          <a:noFill/>
          <a:ln w="9525">
            <a:noFill/>
            <a:miter lim="800000"/>
            <a:headEnd/>
            <a:tailEnd/>
          </a:ln>
        </p:spPr>
      </p:pic>
      <p:pic>
        <p:nvPicPr>
          <p:cNvPr id="12" name="Immagine 11"/>
          <p:cNvPicPr>
            <a:picLocks noChangeAspect="1"/>
          </p:cNvPicPr>
          <p:nvPr/>
        </p:nvPicPr>
        <p:blipFill>
          <a:blip r:embed="rId3" cstate="print"/>
          <a:srcRect/>
          <a:stretch>
            <a:fillRect/>
          </a:stretch>
        </p:blipFill>
        <p:spPr bwMode="auto">
          <a:xfrm>
            <a:off x="684213" y="44450"/>
            <a:ext cx="7874000" cy="6878638"/>
          </a:xfrm>
          <a:prstGeom prst="rect">
            <a:avLst/>
          </a:prstGeom>
          <a:noFill/>
          <a:ln w="38100">
            <a:solidFill>
              <a:srgbClr val="BBE0E3"/>
            </a:solidFill>
            <a:miter lim="800000"/>
            <a:headEnd/>
            <a:tailEnd/>
          </a:ln>
        </p:spPr>
      </p:pic>
      <p:grpSp>
        <p:nvGrpSpPr>
          <p:cNvPr id="2" name="Gruppo 12"/>
          <p:cNvGrpSpPr>
            <a:grpSpLocks/>
          </p:cNvGrpSpPr>
          <p:nvPr/>
        </p:nvGrpSpPr>
        <p:grpSpPr bwMode="auto">
          <a:xfrm>
            <a:off x="4500563" y="2420938"/>
            <a:ext cx="3959225" cy="2087562"/>
            <a:chOff x="4499992" y="2420888"/>
            <a:chExt cx="3960440" cy="2088232"/>
          </a:xfrm>
        </p:grpSpPr>
        <p:cxnSp>
          <p:nvCxnSpPr>
            <p:cNvPr id="303125" name="Connettore 1 13"/>
            <p:cNvCxnSpPr>
              <a:cxnSpLocks noChangeShapeType="1"/>
            </p:cNvCxnSpPr>
            <p:nvPr/>
          </p:nvCxnSpPr>
          <p:spPr bwMode="auto">
            <a:xfrm flipV="1">
              <a:off x="4499992" y="2564904"/>
              <a:ext cx="1008112" cy="864096"/>
            </a:xfrm>
            <a:prstGeom prst="line">
              <a:avLst/>
            </a:prstGeom>
            <a:noFill/>
            <a:ln w="57150">
              <a:solidFill>
                <a:srgbClr val="0000FF"/>
              </a:solidFill>
              <a:round/>
              <a:headEnd/>
              <a:tailEnd/>
            </a:ln>
          </p:spPr>
        </p:cxnSp>
        <p:cxnSp>
          <p:nvCxnSpPr>
            <p:cNvPr id="303126" name="Connettore 1 14"/>
            <p:cNvCxnSpPr>
              <a:cxnSpLocks noChangeShapeType="1"/>
            </p:cNvCxnSpPr>
            <p:nvPr/>
          </p:nvCxnSpPr>
          <p:spPr bwMode="auto">
            <a:xfrm flipV="1">
              <a:off x="5508104" y="2420888"/>
              <a:ext cx="2880320" cy="144016"/>
            </a:xfrm>
            <a:prstGeom prst="line">
              <a:avLst/>
            </a:prstGeom>
            <a:noFill/>
            <a:ln w="57150">
              <a:solidFill>
                <a:srgbClr val="0000FF"/>
              </a:solidFill>
              <a:round/>
              <a:headEnd/>
              <a:tailEnd/>
            </a:ln>
          </p:spPr>
        </p:cxnSp>
        <p:cxnSp>
          <p:nvCxnSpPr>
            <p:cNvPr id="303127" name="Connettore 1 15"/>
            <p:cNvCxnSpPr>
              <a:cxnSpLocks noChangeShapeType="1"/>
            </p:cNvCxnSpPr>
            <p:nvPr/>
          </p:nvCxnSpPr>
          <p:spPr bwMode="auto">
            <a:xfrm>
              <a:off x="4499992" y="3429000"/>
              <a:ext cx="1008112" cy="936104"/>
            </a:xfrm>
            <a:prstGeom prst="line">
              <a:avLst/>
            </a:prstGeom>
            <a:noFill/>
            <a:ln w="57150">
              <a:solidFill>
                <a:srgbClr val="0000FF"/>
              </a:solidFill>
              <a:round/>
              <a:headEnd/>
              <a:tailEnd/>
            </a:ln>
          </p:spPr>
        </p:cxnSp>
        <p:cxnSp>
          <p:nvCxnSpPr>
            <p:cNvPr id="303128" name="Connettore 1 16"/>
            <p:cNvCxnSpPr>
              <a:cxnSpLocks noChangeShapeType="1"/>
            </p:cNvCxnSpPr>
            <p:nvPr/>
          </p:nvCxnSpPr>
          <p:spPr bwMode="auto">
            <a:xfrm>
              <a:off x="5508104" y="4365104"/>
              <a:ext cx="2952328" cy="144016"/>
            </a:xfrm>
            <a:prstGeom prst="line">
              <a:avLst/>
            </a:prstGeom>
            <a:noFill/>
            <a:ln w="57150">
              <a:solidFill>
                <a:srgbClr val="0000FF"/>
              </a:solidFill>
              <a:round/>
              <a:headEnd/>
              <a:tailEnd/>
            </a:ln>
          </p:spPr>
        </p:cxnSp>
      </p:grpSp>
      <p:pic>
        <p:nvPicPr>
          <p:cNvPr id="18" name="Picture 1" descr="PictureforPoint5_oct04_nopa.gif"/>
          <p:cNvPicPr>
            <a:picLocks noChangeAspect="1"/>
          </p:cNvPicPr>
          <p:nvPr/>
        </p:nvPicPr>
        <p:blipFill>
          <a:blip r:embed="rId4" cstate="print"/>
          <a:srcRect l="7137" t="-2556" r="-15038" b="27711"/>
          <a:stretch>
            <a:fillRect/>
          </a:stretch>
        </p:blipFill>
        <p:spPr bwMode="auto">
          <a:xfrm>
            <a:off x="4572000" y="2276475"/>
            <a:ext cx="4176713" cy="2232025"/>
          </a:xfrm>
          <a:prstGeom prst="rect">
            <a:avLst/>
          </a:prstGeom>
          <a:noFill/>
          <a:ln w="9525">
            <a:noFill/>
            <a:miter lim="800000"/>
            <a:headEnd/>
            <a:tailEnd/>
          </a:ln>
        </p:spPr>
      </p:pic>
      <p:sp>
        <p:nvSpPr>
          <p:cNvPr id="303110" name="Text Box 26"/>
          <p:cNvSpPr txBox="1">
            <a:spLocks noChangeArrowheads="1"/>
          </p:cNvSpPr>
          <p:nvPr/>
        </p:nvSpPr>
        <p:spPr bwMode="auto">
          <a:xfrm>
            <a:off x="7938" y="620713"/>
            <a:ext cx="1755775" cy="317500"/>
          </a:xfrm>
          <a:prstGeom prst="rect">
            <a:avLst/>
          </a:prstGeom>
          <a:solidFill>
            <a:srgbClr val="FFFF99"/>
          </a:solidFill>
          <a:ln w="12700">
            <a:solidFill>
              <a:schemeClr val="tx1"/>
            </a:solidFill>
            <a:miter lim="800000"/>
            <a:headEnd type="none" w="sm" len="sm"/>
            <a:tailEnd type="none" w="sm" len="sm"/>
          </a:ln>
        </p:spPr>
        <p:txBody>
          <a:bodyPr wrap="none">
            <a:spAutoFit/>
          </a:bodyPr>
          <a:lstStyle/>
          <a:p>
            <a:r>
              <a:rPr lang="en-GB" sz="1400" b="1">
                <a:solidFill>
                  <a:srgbClr val="000000"/>
                </a:solidFill>
                <a:latin typeface="Arial" pitchFamily="34" charset="0"/>
              </a:rPr>
              <a:t>Camere per muoni</a:t>
            </a:r>
          </a:p>
        </p:txBody>
      </p:sp>
      <p:sp>
        <p:nvSpPr>
          <p:cNvPr id="303111" name="Text Box 27"/>
          <p:cNvSpPr txBox="1">
            <a:spLocks noChangeArrowheads="1"/>
          </p:cNvSpPr>
          <p:nvPr/>
        </p:nvSpPr>
        <p:spPr bwMode="auto">
          <a:xfrm>
            <a:off x="-107950" y="1341438"/>
            <a:ext cx="1509713" cy="530225"/>
          </a:xfrm>
          <a:prstGeom prst="rect">
            <a:avLst/>
          </a:prstGeom>
          <a:solidFill>
            <a:srgbClr val="FFFF99"/>
          </a:solidFill>
          <a:ln w="12700">
            <a:solidFill>
              <a:schemeClr val="tx1"/>
            </a:solidFill>
            <a:miter lim="800000"/>
            <a:headEnd type="none" w="sm" len="sm"/>
            <a:tailEnd type="none" w="sm" len="sm"/>
          </a:ln>
        </p:spPr>
        <p:txBody>
          <a:bodyPr>
            <a:spAutoFit/>
          </a:bodyPr>
          <a:lstStyle/>
          <a:p>
            <a:pPr algn="ctr"/>
            <a:r>
              <a:rPr lang="en-GB" sz="1400" b="1">
                <a:solidFill>
                  <a:srgbClr val="000000"/>
                </a:solidFill>
                <a:latin typeface="Arial" pitchFamily="34" charset="0"/>
              </a:rPr>
              <a:t>Ferro di ritorno del flusso</a:t>
            </a:r>
          </a:p>
        </p:txBody>
      </p:sp>
      <p:sp>
        <p:nvSpPr>
          <p:cNvPr id="303112" name="Text Box 28"/>
          <p:cNvSpPr txBox="1">
            <a:spLocks noChangeArrowheads="1"/>
          </p:cNvSpPr>
          <p:nvPr/>
        </p:nvSpPr>
        <p:spPr bwMode="auto">
          <a:xfrm>
            <a:off x="-36513" y="2492375"/>
            <a:ext cx="1042988" cy="317500"/>
          </a:xfrm>
          <a:prstGeom prst="rect">
            <a:avLst/>
          </a:prstGeom>
          <a:solidFill>
            <a:srgbClr val="FFFF99"/>
          </a:solidFill>
          <a:ln w="12700">
            <a:solidFill>
              <a:schemeClr val="tx1"/>
            </a:solidFill>
            <a:miter lim="800000"/>
            <a:headEnd type="none" w="sm" len="sm"/>
            <a:tailEnd type="none" w="sm" len="sm"/>
          </a:ln>
        </p:spPr>
        <p:txBody>
          <a:bodyPr wrap="none">
            <a:spAutoFit/>
          </a:bodyPr>
          <a:lstStyle/>
          <a:p>
            <a:r>
              <a:rPr lang="en-GB" sz="1400" b="1">
                <a:solidFill>
                  <a:srgbClr val="000000"/>
                </a:solidFill>
                <a:latin typeface="Arial" pitchFamily="34" charset="0"/>
              </a:rPr>
              <a:t>Solenoide</a:t>
            </a:r>
          </a:p>
        </p:txBody>
      </p:sp>
      <p:sp>
        <p:nvSpPr>
          <p:cNvPr id="303113" name="Text Box 29"/>
          <p:cNvSpPr txBox="1">
            <a:spLocks noChangeArrowheads="1"/>
          </p:cNvSpPr>
          <p:nvPr/>
        </p:nvSpPr>
        <p:spPr bwMode="auto">
          <a:xfrm>
            <a:off x="-107950" y="3213100"/>
            <a:ext cx="1990725" cy="317500"/>
          </a:xfrm>
          <a:prstGeom prst="rect">
            <a:avLst/>
          </a:prstGeom>
          <a:solidFill>
            <a:srgbClr val="FFFF99"/>
          </a:solidFill>
          <a:ln w="12700">
            <a:solidFill>
              <a:schemeClr val="tx1"/>
            </a:solidFill>
            <a:miter lim="800000"/>
            <a:headEnd type="none" w="sm" len="sm"/>
            <a:tailEnd type="none" w="sm" len="sm"/>
          </a:ln>
        </p:spPr>
        <p:txBody>
          <a:bodyPr wrap="none">
            <a:spAutoFit/>
          </a:bodyPr>
          <a:lstStyle/>
          <a:p>
            <a:r>
              <a:rPr lang="en-GB" sz="1400" b="1">
                <a:solidFill>
                  <a:srgbClr val="000000"/>
                </a:solidFill>
                <a:latin typeface="Arial" pitchFamily="34" charset="0"/>
              </a:rPr>
              <a:t>Calorimetro adronico</a:t>
            </a:r>
          </a:p>
        </p:txBody>
      </p:sp>
      <p:sp>
        <p:nvSpPr>
          <p:cNvPr id="303114" name="Text Box 30"/>
          <p:cNvSpPr txBox="1">
            <a:spLocks noChangeArrowheads="1"/>
          </p:cNvSpPr>
          <p:nvPr/>
        </p:nvSpPr>
        <p:spPr bwMode="auto">
          <a:xfrm>
            <a:off x="-36513" y="3886200"/>
            <a:ext cx="1828801" cy="530225"/>
          </a:xfrm>
          <a:prstGeom prst="rect">
            <a:avLst/>
          </a:prstGeom>
          <a:solidFill>
            <a:srgbClr val="FFFF99"/>
          </a:solidFill>
          <a:ln w="12700">
            <a:solidFill>
              <a:schemeClr val="tx1"/>
            </a:solidFill>
            <a:miter lim="800000"/>
            <a:headEnd type="none" w="sm" len="sm"/>
            <a:tailEnd type="none" w="sm" len="sm"/>
          </a:ln>
        </p:spPr>
        <p:txBody>
          <a:bodyPr>
            <a:spAutoFit/>
          </a:bodyPr>
          <a:lstStyle/>
          <a:p>
            <a:r>
              <a:rPr lang="en-GB" sz="1400" b="1">
                <a:solidFill>
                  <a:srgbClr val="000000"/>
                </a:solidFill>
                <a:latin typeface="Arial" pitchFamily="34" charset="0"/>
              </a:rPr>
              <a:t>Calorimetro Elettromagnetico</a:t>
            </a:r>
          </a:p>
        </p:txBody>
      </p:sp>
      <p:sp>
        <p:nvSpPr>
          <p:cNvPr id="303115" name="Text Box 31"/>
          <p:cNvSpPr txBox="1">
            <a:spLocks noChangeArrowheads="1"/>
          </p:cNvSpPr>
          <p:nvPr/>
        </p:nvSpPr>
        <p:spPr bwMode="auto">
          <a:xfrm>
            <a:off x="34925" y="4941888"/>
            <a:ext cx="1900238" cy="317500"/>
          </a:xfrm>
          <a:prstGeom prst="rect">
            <a:avLst/>
          </a:prstGeom>
          <a:solidFill>
            <a:srgbClr val="FFFF99"/>
          </a:solidFill>
          <a:ln w="12700">
            <a:solidFill>
              <a:schemeClr val="tx1"/>
            </a:solidFill>
            <a:miter lim="800000"/>
            <a:headEnd type="none" w="sm" len="sm"/>
            <a:tailEnd type="none" w="sm" len="sm"/>
          </a:ln>
        </p:spPr>
        <p:txBody>
          <a:bodyPr wrap="none">
            <a:spAutoFit/>
          </a:bodyPr>
          <a:lstStyle/>
          <a:p>
            <a:r>
              <a:rPr lang="en-GB" sz="1400" b="1">
                <a:solidFill>
                  <a:srgbClr val="000000"/>
                </a:solidFill>
                <a:latin typeface="Arial" pitchFamily="34" charset="0"/>
              </a:rPr>
              <a:t>Tracciatore al silicio</a:t>
            </a:r>
          </a:p>
        </p:txBody>
      </p:sp>
      <p:sp>
        <p:nvSpPr>
          <p:cNvPr id="303116" name="Line 32"/>
          <p:cNvSpPr>
            <a:spLocks noChangeShapeType="1"/>
          </p:cNvSpPr>
          <p:nvPr/>
        </p:nvSpPr>
        <p:spPr bwMode="auto">
          <a:xfrm>
            <a:off x="1692275" y="765175"/>
            <a:ext cx="863600" cy="142875"/>
          </a:xfrm>
          <a:prstGeom prst="line">
            <a:avLst/>
          </a:prstGeom>
          <a:noFill/>
          <a:ln w="28575">
            <a:solidFill>
              <a:srgbClr val="FFFF66"/>
            </a:solidFill>
            <a:round/>
            <a:headEnd/>
            <a:tailEnd type="triangle" w="med" len="med"/>
          </a:ln>
        </p:spPr>
        <p:txBody>
          <a:bodyPr>
            <a:spAutoFit/>
          </a:bodyPr>
          <a:lstStyle/>
          <a:p>
            <a:endParaRPr lang="en-US"/>
          </a:p>
        </p:txBody>
      </p:sp>
      <p:sp>
        <p:nvSpPr>
          <p:cNvPr id="303117" name="Line 33"/>
          <p:cNvSpPr>
            <a:spLocks noChangeShapeType="1"/>
          </p:cNvSpPr>
          <p:nvPr/>
        </p:nvSpPr>
        <p:spPr bwMode="auto">
          <a:xfrm>
            <a:off x="1331913" y="1773238"/>
            <a:ext cx="1079500" cy="431800"/>
          </a:xfrm>
          <a:prstGeom prst="line">
            <a:avLst/>
          </a:prstGeom>
          <a:noFill/>
          <a:ln w="38100">
            <a:solidFill>
              <a:srgbClr val="FFFF66"/>
            </a:solidFill>
            <a:round/>
            <a:headEnd/>
            <a:tailEnd type="triangle" w="med" len="med"/>
          </a:ln>
        </p:spPr>
        <p:txBody>
          <a:bodyPr>
            <a:spAutoFit/>
          </a:bodyPr>
          <a:lstStyle/>
          <a:p>
            <a:endParaRPr lang="en-US"/>
          </a:p>
        </p:txBody>
      </p:sp>
      <p:sp>
        <p:nvSpPr>
          <p:cNvPr id="303118" name="Line 38"/>
          <p:cNvSpPr>
            <a:spLocks noChangeShapeType="1"/>
          </p:cNvSpPr>
          <p:nvPr/>
        </p:nvSpPr>
        <p:spPr bwMode="auto">
          <a:xfrm>
            <a:off x="1692275" y="765175"/>
            <a:ext cx="1079500" cy="576263"/>
          </a:xfrm>
          <a:prstGeom prst="line">
            <a:avLst/>
          </a:prstGeom>
          <a:noFill/>
          <a:ln w="38100">
            <a:solidFill>
              <a:srgbClr val="FFFF66"/>
            </a:solidFill>
            <a:round/>
            <a:headEnd/>
            <a:tailEnd type="triangle" w="med" len="med"/>
          </a:ln>
        </p:spPr>
        <p:txBody>
          <a:bodyPr>
            <a:spAutoFit/>
          </a:bodyPr>
          <a:lstStyle/>
          <a:p>
            <a:endParaRPr lang="en-US"/>
          </a:p>
        </p:txBody>
      </p:sp>
      <p:sp>
        <p:nvSpPr>
          <p:cNvPr id="303119" name="Line 40"/>
          <p:cNvSpPr>
            <a:spLocks noChangeShapeType="1"/>
          </p:cNvSpPr>
          <p:nvPr/>
        </p:nvSpPr>
        <p:spPr bwMode="auto">
          <a:xfrm>
            <a:off x="1619250" y="692150"/>
            <a:ext cx="1511300" cy="936625"/>
          </a:xfrm>
          <a:prstGeom prst="line">
            <a:avLst/>
          </a:prstGeom>
          <a:noFill/>
          <a:ln w="28575">
            <a:solidFill>
              <a:srgbClr val="FFFF66"/>
            </a:solidFill>
            <a:round/>
            <a:headEnd/>
            <a:tailEnd type="triangle" w="med" len="med"/>
          </a:ln>
        </p:spPr>
        <p:txBody>
          <a:bodyPr>
            <a:spAutoFit/>
          </a:bodyPr>
          <a:lstStyle/>
          <a:p>
            <a:endParaRPr lang="en-US"/>
          </a:p>
        </p:txBody>
      </p:sp>
      <p:sp>
        <p:nvSpPr>
          <p:cNvPr id="303120" name="Line 41"/>
          <p:cNvSpPr>
            <a:spLocks noChangeShapeType="1"/>
          </p:cNvSpPr>
          <p:nvPr/>
        </p:nvSpPr>
        <p:spPr bwMode="auto">
          <a:xfrm>
            <a:off x="1692275" y="765175"/>
            <a:ext cx="1655763" cy="1223963"/>
          </a:xfrm>
          <a:prstGeom prst="line">
            <a:avLst/>
          </a:prstGeom>
          <a:noFill/>
          <a:ln w="38100">
            <a:solidFill>
              <a:srgbClr val="FFFF66"/>
            </a:solidFill>
            <a:round/>
            <a:headEnd/>
            <a:tailEnd type="triangle" w="med" len="med"/>
          </a:ln>
        </p:spPr>
        <p:txBody>
          <a:bodyPr>
            <a:spAutoFit/>
          </a:bodyPr>
          <a:lstStyle/>
          <a:p>
            <a:endParaRPr lang="en-US"/>
          </a:p>
        </p:txBody>
      </p:sp>
      <p:sp>
        <p:nvSpPr>
          <p:cNvPr id="303121" name="Line 34"/>
          <p:cNvSpPr>
            <a:spLocks noChangeShapeType="1"/>
          </p:cNvSpPr>
          <p:nvPr/>
        </p:nvSpPr>
        <p:spPr bwMode="auto">
          <a:xfrm>
            <a:off x="971550" y="2708275"/>
            <a:ext cx="2160588" cy="431800"/>
          </a:xfrm>
          <a:prstGeom prst="line">
            <a:avLst/>
          </a:prstGeom>
          <a:noFill/>
          <a:ln w="38100">
            <a:solidFill>
              <a:srgbClr val="FFFF66"/>
            </a:solidFill>
            <a:round/>
            <a:headEnd/>
            <a:tailEnd type="triangle" w="med" len="med"/>
          </a:ln>
        </p:spPr>
        <p:txBody>
          <a:bodyPr>
            <a:spAutoFit/>
          </a:bodyPr>
          <a:lstStyle/>
          <a:p>
            <a:endParaRPr lang="en-US"/>
          </a:p>
        </p:txBody>
      </p:sp>
      <p:sp>
        <p:nvSpPr>
          <p:cNvPr id="303122" name="Line 35"/>
          <p:cNvSpPr>
            <a:spLocks noChangeShapeType="1"/>
          </p:cNvSpPr>
          <p:nvPr/>
        </p:nvSpPr>
        <p:spPr bwMode="auto">
          <a:xfrm flipV="1">
            <a:off x="1835150" y="3357563"/>
            <a:ext cx="1584325" cy="0"/>
          </a:xfrm>
          <a:prstGeom prst="line">
            <a:avLst/>
          </a:prstGeom>
          <a:noFill/>
          <a:ln w="38100">
            <a:solidFill>
              <a:srgbClr val="FFFF66"/>
            </a:solidFill>
            <a:round/>
            <a:headEnd/>
            <a:tailEnd type="triangle" w="med" len="med"/>
          </a:ln>
        </p:spPr>
        <p:txBody>
          <a:bodyPr>
            <a:spAutoFit/>
          </a:bodyPr>
          <a:lstStyle/>
          <a:p>
            <a:endParaRPr lang="en-US"/>
          </a:p>
        </p:txBody>
      </p:sp>
      <p:sp>
        <p:nvSpPr>
          <p:cNvPr id="303123" name="Line 36"/>
          <p:cNvSpPr>
            <a:spLocks noChangeShapeType="1"/>
          </p:cNvSpPr>
          <p:nvPr/>
        </p:nvSpPr>
        <p:spPr bwMode="auto">
          <a:xfrm flipV="1">
            <a:off x="1763713" y="3716338"/>
            <a:ext cx="2232025" cy="433387"/>
          </a:xfrm>
          <a:prstGeom prst="line">
            <a:avLst/>
          </a:prstGeom>
          <a:noFill/>
          <a:ln w="38100">
            <a:solidFill>
              <a:srgbClr val="FFFF00"/>
            </a:solidFill>
            <a:round/>
            <a:headEnd/>
            <a:tailEnd type="triangle" w="med" len="med"/>
          </a:ln>
        </p:spPr>
        <p:txBody>
          <a:bodyPr>
            <a:spAutoFit/>
          </a:bodyPr>
          <a:lstStyle/>
          <a:p>
            <a:endParaRPr lang="en-US"/>
          </a:p>
        </p:txBody>
      </p:sp>
      <p:sp>
        <p:nvSpPr>
          <p:cNvPr id="303124" name="Line 37"/>
          <p:cNvSpPr>
            <a:spLocks noChangeShapeType="1"/>
          </p:cNvSpPr>
          <p:nvPr/>
        </p:nvSpPr>
        <p:spPr bwMode="auto">
          <a:xfrm flipV="1">
            <a:off x="1908175" y="3716338"/>
            <a:ext cx="2447925" cy="1225550"/>
          </a:xfrm>
          <a:prstGeom prst="line">
            <a:avLst/>
          </a:prstGeom>
          <a:noFill/>
          <a:ln w="28575">
            <a:solidFill>
              <a:srgbClr val="FFFF66"/>
            </a:solidFill>
            <a:round/>
            <a:headEnd/>
            <a:tailEnd type="triangle" w="med" len="med"/>
          </a:ln>
        </p:spPr>
        <p:txBody>
          <a:bodyPr>
            <a:spAutoFit/>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1" descr="PictureforPoint5_oct04_nopa.gif"/>
          <p:cNvPicPr>
            <a:picLocks noChangeAspect="1"/>
          </p:cNvPicPr>
          <p:nvPr/>
        </p:nvPicPr>
        <p:blipFill>
          <a:blip r:embed="rId3" cstate="print"/>
          <a:srcRect/>
          <a:stretch>
            <a:fillRect/>
          </a:stretch>
        </p:blipFill>
        <p:spPr bwMode="auto">
          <a:xfrm>
            <a:off x="0" y="114300"/>
            <a:ext cx="9144000" cy="6629400"/>
          </a:xfrm>
          <a:prstGeom prst="rect">
            <a:avLst/>
          </a:prstGeom>
          <a:noFill/>
          <a:ln w="9525">
            <a:noFill/>
            <a:miter lim="800000"/>
            <a:headEnd/>
            <a:tailEnd/>
          </a:ln>
        </p:spPr>
      </p:pic>
      <p:sp>
        <p:nvSpPr>
          <p:cNvPr id="3" name="Rectangle 2">
            <a:hlinkClick r:id="rId4" action="ppaction://hlinksldjump"/>
          </p:cNvPr>
          <p:cNvSpPr>
            <a:spLocks noChangeArrowheads="1"/>
          </p:cNvSpPr>
          <p:nvPr/>
        </p:nvSpPr>
        <p:spPr bwMode="auto">
          <a:xfrm>
            <a:off x="2481263" y="5788025"/>
            <a:ext cx="1519237" cy="350838"/>
          </a:xfrm>
          <a:prstGeom prst="rect">
            <a:avLst/>
          </a:prstGeom>
          <a:gradFill rotWithShape="1">
            <a:gsLst>
              <a:gs pos="0">
                <a:srgbClr val="9BC1FF">
                  <a:alpha val="0"/>
                </a:srgbClr>
              </a:gs>
              <a:gs pos="100000">
                <a:srgbClr val="3F80CD">
                  <a:alpha val="0"/>
                </a:srgbClr>
              </a:gs>
            </a:gsLst>
            <a:lin ang="5400000"/>
          </a:gra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sz="1800">
              <a:solidFill>
                <a:prstClr val="white"/>
              </a:solidFill>
              <a:latin typeface="Calibri"/>
              <a:ea typeface="+mn-ea"/>
            </a:endParaRPr>
          </a:p>
        </p:txBody>
      </p:sp>
      <p:sp>
        <p:nvSpPr>
          <p:cNvPr id="4" name="Rectangle 3">
            <a:hlinkClick r:id="rId5" action="ppaction://hlinksldjump"/>
          </p:cNvPr>
          <p:cNvSpPr>
            <a:spLocks noChangeArrowheads="1"/>
          </p:cNvSpPr>
          <p:nvPr/>
        </p:nvSpPr>
        <p:spPr bwMode="auto">
          <a:xfrm>
            <a:off x="371475" y="5794375"/>
            <a:ext cx="1270000" cy="342900"/>
          </a:xfrm>
          <a:prstGeom prst="rect">
            <a:avLst/>
          </a:prstGeom>
          <a:gradFill rotWithShape="1">
            <a:gsLst>
              <a:gs pos="0">
                <a:srgbClr val="9BC1FF">
                  <a:alpha val="0"/>
                </a:srgbClr>
              </a:gs>
              <a:gs pos="100000">
                <a:srgbClr val="3F80CD">
                  <a:alpha val="0"/>
                </a:srgbClr>
              </a:gs>
            </a:gsLst>
            <a:lin ang="5400000"/>
          </a:gra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sz="1800">
              <a:solidFill>
                <a:prstClr val="white"/>
              </a:solidFill>
              <a:latin typeface="Calibri"/>
              <a:ea typeface="+mn-ea"/>
            </a:endParaRPr>
          </a:p>
        </p:txBody>
      </p:sp>
      <p:sp>
        <p:nvSpPr>
          <p:cNvPr id="5" name="Rectangle 4">
            <a:hlinkClick r:id="rId6" action="ppaction://hlinksldjump"/>
          </p:cNvPr>
          <p:cNvSpPr>
            <a:spLocks noChangeArrowheads="1"/>
          </p:cNvSpPr>
          <p:nvPr/>
        </p:nvSpPr>
        <p:spPr bwMode="auto">
          <a:xfrm>
            <a:off x="4579938" y="5781675"/>
            <a:ext cx="3270250" cy="392113"/>
          </a:xfrm>
          <a:prstGeom prst="rect">
            <a:avLst/>
          </a:prstGeom>
          <a:gradFill rotWithShape="1">
            <a:gsLst>
              <a:gs pos="0">
                <a:srgbClr val="9BC1FF">
                  <a:alpha val="0"/>
                </a:srgbClr>
              </a:gs>
              <a:gs pos="100000">
                <a:srgbClr val="3F80CD">
                  <a:alpha val="0"/>
                </a:srgbClr>
              </a:gs>
            </a:gsLst>
            <a:lin ang="5400000"/>
          </a:gra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sz="1800">
              <a:solidFill>
                <a:prstClr val="white"/>
              </a:solidFill>
              <a:latin typeface="Calibri"/>
              <a:ea typeface="+mn-ea"/>
            </a:endParaRPr>
          </a:p>
        </p:txBody>
      </p:sp>
      <p:sp>
        <p:nvSpPr>
          <p:cNvPr id="6" name="Rectangle 5">
            <a:hlinkClick r:id="rId5" action="ppaction://hlinksldjump"/>
          </p:cNvPr>
          <p:cNvSpPr>
            <a:spLocks noChangeArrowheads="1"/>
          </p:cNvSpPr>
          <p:nvPr/>
        </p:nvSpPr>
        <p:spPr bwMode="auto">
          <a:xfrm>
            <a:off x="365125" y="6215063"/>
            <a:ext cx="3513138" cy="350837"/>
          </a:xfrm>
          <a:prstGeom prst="rect">
            <a:avLst/>
          </a:prstGeom>
          <a:gradFill rotWithShape="1">
            <a:gsLst>
              <a:gs pos="0">
                <a:srgbClr val="9BC1FF">
                  <a:alpha val="0"/>
                </a:srgbClr>
              </a:gs>
              <a:gs pos="100000">
                <a:srgbClr val="3F80CD">
                  <a:alpha val="0"/>
                </a:srgbClr>
              </a:gs>
            </a:gsLst>
            <a:lin ang="5400000"/>
          </a:gra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sz="1800">
              <a:solidFill>
                <a:prstClr val="white"/>
              </a:solidFill>
              <a:latin typeface="Calibri"/>
              <a:ea typeface="+mn-ea"/>
            </a:endParaRPr>
          </a:p>
        </p:txBody>
      </p:sp>
      <p:sp>
        <p:nvSpPr>
          <p:cNvPr id="7" name="Rectangle 6">
            <a:hlinkClick r:id="rId4" action="ppaction://hlinksldjump"/>
          </p:cNvPr>
          <p:cNvSpPr>
            <a:spLocks noChangeArrowheads="1"/>
          </p:cNvSpPr>
          <p:nvPr/>
        </p:nvSpPr>
        <p:spPr bwMode="auto">
          <a:xfrm>
            <a:off x="4594225" y="6227763"/>
            <a:ext cx="1446213" cy="365125"/>
          </a:xfrm>
          <a:prstGeom prst="rect">
            <a:avLst/>
          </a:prstGeom>
          <a:gradFill rotWithShape="1">
            <a:gsLst>
              <a:gs pos="0">
                <a:srgbClr val="9BC1FF">
                  <a:alpha val="0"/>
                </a:srgbClr>
              </a:gs>
              <a:gs pos="100000">
                <a:srgbClr val="3F80CD">
                  <a:alpha val="0"/>
                </a:srgbClr>
              </a:gs>
            </a:gsLst>
            <a:lin ang="5400000"/>
          </a:gra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sz="1800">
              <a:solidFill>
                <a:prstClr val="white"/>
              </a:solidFill>
              <a:latin typeface="Calibri"/>
              <a:ea typeface="+mn-ea"/>
            </a:endParaRPr>
          </a:p>
        </p:txBody>
      </p:sp>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3" descr="PictureforPoint5_oct04_nopa.gif"/>
          <p:cNvPicPr>
            <a:picLocks noChangeAspect="1"/>
          </p:cNvPicPr>
          <p:nvPr/>
        </p:nvPicPr>
        <p:blipFill>
          <a:blip r:embed="rId3" cstate="print"/>
          <a:srcRect/>
          <a:stretch>
            <a:fillRect/>
          </a:stretch>
        </p:blipFill>
        <p:spPr bwMode="auto">
          <a:xfrm>
            <a:off x="0" y="114300"/>
            <a:ext cx="9144000" cy="6629400"/>
          </a:xfrm>
          <a:prstGeom prst="rect">
            <a:avLst/>
          </a:prstGeom>
          <a:noFill/>
          <a:ln w="9525">
            <a:noFill/>
            <a:miter lim="800000"/>
            <a:headEnd/>
            <a:tailEnd/>
          </a:ln>
        </p:spPr>
      </p:pic>
      <p:pic>
        <p:nvPicPr>
          <p:cNvPr id="7" name="Picture 6" descr="MuonHits.gif"/>
          <p:cNvPicPr>
            <a:picLocks noChangeAspect="1"/>
          </p:cNvPicPr>
          <p:nvPr/>
        </p:nvPicPr>
        <p:blipFill>
          <a:blip r:embed="rId4" cstate="print"/>
          <a:srcRect/>
          <a:stretch>
            <a:fillRect/>
          </a:stretch>
        </p:blipFill>
        <p:spPr bwMode="auto">
          <a:xfrm>
            <a:off x="4665663" y="1570038"/>
            <a:ext cx="4257675" cy="1787525"/>
          </a:xfrm>
          <a:prstGeom prst="rect">
            <a:avLst/>
          </a:prstGeom>
          <a:noFill/>
          <a:ln w="9525">
            <a:noFill/>
            <a:miter lim="800000"/>
            <a:headEnd/>
            <a:tailEnd/>
          </a:ln>
        </p:spPr>
      </p:pic>
      <p:pic>
        <p:nvPicPr>
          <p:cNvPr id="6" name="Picture 5" descr="MuonTrack.gif"/>
          <p:cNvPicPr>
            <a:picLocks noChangeAspect="1"/>
          </p:cNvPicPr>
          <p:nvPr/>
        </p:nvPicPr>
        <p:blipFill>
          <a:blip r:embed="rId5" cstate="print"/>
          <a:srcRect/>
          <a:stretch>
            <a:fillRect/>
          </a:stretch>
        </p:blipFill>
        <p:spPr bwMode="auto">
          <a:xfrm>
            <a:off x="549275" y="2092325"/>
            <a:ext cx="8461375" cy="873125"/>
          </a:xfrm>
          <a:prstGeom prst="rect">
            <a:avLst/>
          </a:prstGeom>
          <a:noFill/>
          <a:ln w="9525">
            <a:noFill/>
            <a:miter lim="800000"/>
            <a:headEnd/>
            <a:tailEnd/>
          </a:ln>
        </p:spPr>
      </p:pic>
      <p:pic>
        <p:nvPicPr>
          <p:cNvPr id="11" name="Picture 10" descr="MuonHitsInTracker.gif"/>
          <p:cNvPicPr>
            <a:picLocks noChangeAspect="1"/>
          </p:cNvPicPr>
          <p:nvPr/>
        </p:nvPicPr>
        <p:blipFill>
          <a:blip r:embed="rId6" cstate="print"/>
          <a:srcRect/>
          <a:stretch>
            <a:fillRect/>
          </a:stretch>
        </p:blipFill>
        <p:spPr bwMode="auto">
          <a:xfrm>
            <a:off x="385763" y="2051050"/>
            <a:ext cx="1665287" cy="533400"/>
          </a:xfrm>
          <a:prstGeom prst="rect">
            <a:avLst/>
          </a:prstGeom>
          <a:noFill/>
          <a:ln w="9525">
            <a:noFill/>
            <a:miter lim="800000"/>
            <a:headEnd/>
            <a:tailEnd/>
          </a:ln>
        </p:spPr>
      </p:pic>
      <p:pic>
        <p:nvPicPr>
          <p:cNvPr id="5" name="Picture 4" descr="MuonKey.gif"/>
          <p:cNvPicPr>
            <a:picLocks noChangeAspect="1"/>
          </p:cNvPicPr>
          <p:nvPr/>
        </p:nvPicPr>
        <p:blipFill>
          <a:blip r:embed="rId7" cstate="print"/>
          <a:srcRect/>
          <a:stretch>
            <a:fillRect/>
          </a:stretch>
        </p:blipFill>
        <p:spPr bwMode="auto">
          <a:xfrm>
            <a:off x="411163" y="5838825"/>
            <a:ext cx="1395412" cy="241300"/>
          </a:xfrm>
          <a:prstGeom prst="rect">
            <a:avLst/>
          </a:prstGeom>
          <a:noFill/>
          <a:ln w="9525">
            <a:noFill/>
            <a:miter lim="800000"/>
            <a:headEnd/>
            <a:tailEnd/>
          </a:ln>
        </p:spPr>
      </p:pic>
      <p:sp>
        <p:nvSpPr>
          <p:cNvPr id="8" name="Rectangle 7">
            <a:hlinkClick r:id="rId8" action="ppaction://hlinksldjump"/>
          </p:cNvPr>
          <p:cNvSpPr>
            <a:spLocks noChangeArrowheads="1"/>
          </p:cNvSpPr>
          <p:nvPr/>
        </p:nvSpPr>
        <p:spPr bwMode="auto">
          <a:xfrm>
            <a:off x="0" y="120650"/>
            <a:ext cx="9144000" cy="6646863"/>
          </a:xfrm>
          <a:prstGeom prst="rect">
            <a:avLst/>
          </a:prstGeom>
          <a:gradFill rotWithShape="1">
            <a:gsLst>
              <a:gs pos="0">
                <a:srgbClr val="9BC1FF">
                  <a:alpha val="0"/>
                </a:srgbClr>
              </a:gs>
              <a:gs pos="100000">
                <a:srgbClr val="3F80CD">
                  <a:alpha val="0"/>
                </a:srgbClr>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sz="1800">
              <a:solidFill>
                <a:prstClr val="white"/>
              </a:solidFill>
              <a:latin typeface="Calibri"/>
              <a:ea typeface="+mn-ea"/>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2000" fill="hold"/>
                                        <p:tgtEl>
                                          <p:spTgt spid="5"/>
                                        </p:tgtEl>
                                      </p:cBhvr>
                                      <p:by x="150000" y="150000"/>
                                    </p:animScale>
                                  </p:childTnLst>
                                </p:cTn>
                              </p:par>
                              <p:par>
                                <p:cTn id="7" presetID="22" presetClass="entr" presetSubtype="8" fill="hold" nodeType="withEffect">
                                  <p:stCondLst>
                                    <p:cond delay="200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0"/>
                                        <p:tgtEl>
                                          <p:spTgt spid="6"/>
                                        </p:tgtEl>
                                      </p:cBhvr>
                                    </p:animEffect>
                                  </p:childTnLst>
                                </p:cTn>
                              </p:par>
                              <p:par>
                                <p:cTn id="10" presetID="22" presetClass="entr" presetSubtype="8" fill="hold" nodeType="withEffect">
                                  <p:stCondLst>
                                    <p:cond delay="20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par>
                                <p:cTn id="13" presetID="22" presetClass="entr" presetSubtype="8" fill="hold" nodeType="withEffect">
                                  <p:stCondLst>
                                    <p:cond delay="420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2000"/>
                                        <p:tgtEl>
                                          <p:spTgt spid="7"/>
                                        </p:tgtEl>
                                      </p:cBhvr>
                                    </p:animEffect>
                                  </p:childTnLst>
                                </p:cTn>
                              </p:par>
                              <p:par>
                                <p:cTn id="16" presetID="22" presetClass="exit" presetSubtype="8" fill="hold" nodeType="withEffect">
                                  <p:stCondLst>
                                    <p:cond delay="10000"/>
                                  </p:stCondLst>
                                  <p:childTnLst>
                                    <p:animEffect transition="out" filter="wipe(left)">
                                      <p:cBhvr>
                                        <p:cTn id="17" dur="3000"/>
                                        <p:tgtEl>
                                          <p:spTgt spid="6"/>
                                        </p:tgtEl>
                                      </p:cBhvr>
                                    </p:animEffect>
                                    <p:set>
                                      <p:cBhvr>
                                        <p:cTn id="18" dur="1" fill="hold">
                                          <p:stCondLst>
                                            <p:cond delay="2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1" descr="PictureforPoint5_oct04_nopa.gif"/>
          <p:cNvPicPr>
            <a:picLocks noChangeAspect="1"/>
          </p:cNvPicPr>
          <p:nvPr/>
        </p:nvPicPr>
        <p:blipFill>
          <a:blip r:embed="rId3" cstate="print"/>
          <a:srcRect/>
          <a:stretch>
            <a:fillRect/>
          </a:stretch>
        </p:blipFill>
        <p:spPr bwMode="auto">
          <a:xfrm>
            <a:off x="0" y="114300"/>
            <a:ext cx="9144000" cy="6629400"/>
          </a:xfrm>
          <a:prstGeom prst="rect">
            <a:avLst/>
          </a:prstGeom>
          <a:noFill/>
          <a:ln w="9525">
            <a:noFill/>
            <a:miter lim="800000"/>
            <a:headEnd/>
            <a:tailEnd/>
          </a:ln>
        </p:spPr>
      </p:pic>
      <p:pic>
        <p:nvPicPr>
          <p:cNvPr id="3" name="Picture 2" descr="Electron.gif"/>
          <p:cNvPicPr>
            <a:picLocks noChangeAspect="1"/>
          </p:cNvPicPr>
          <p:nvPr/>
        </p:nvPicPr>
        <p:blipFill>
          <a:blip r:embed="rId4" cstate="print"/>
          <a:srcRect/>
          <a:stretch>
            <a:fillRect/>
          </a:stretch>
        </p:blipFill>
        <p:spPr bwMode="auto">
          <a:xfrm>
            <a:off x="534988" y="2370138"/>
            <a:ext cx="1323975" cy="527050"/>
          </a:xfrm>
          <a:prstGeom prst="rect">
            <a:avLst/>
          </a:prstGeom>
          <a:noFill/>
          <a:ln w="9525">
            <a:noFill/>
            <a:miter lim="800000"/>
            <a:headEnd/>
            <a:tailEnd/>
          </a:ln>
        </p:spPr>
      </p:pic>
      <p:pic>
        <p:nvPicPr>
          <p:cNvPr id="4" name="Picture 3" descr="ElectronHits.gif"/>
          <p:cNvPicPr>
            <a:picLocks noChangeAspect="1"/>
          </p:cNvPicPr>
          <p:nvPr/>
        </p:nvPicPr>
        <p:blipFill>
          <a:blip r:embed="rId5" cstate="print"/>
          <a:srcRect/>
          <a:stretch>
            <a:fillRect/>
          </a:stretch>
        </p:blipFill>
        <p:spPr bwMode="auto">
          <a:xfrm>
            <a:off x="557213" y="2359025"/>
            <a:ext cx="1522412" cy="635000"/>
          </a:xfrm>
          <a:prstGeom prst="rect">
            <a:avLst/>
          </a:prstGeom>
          <a:noFill/>
          <a:ln w="9525">
            <a:noFill/>
            <a:miter lim="800000"/>
            <a:headEnd/>
            <a:tailEnd/>
          </a:ln>
        </p:spPr>
      </p:pic>
      <p:pic>
        <p:nvPicPr>
          <p:cNvPr id="5" name="Picture 4" descr="ElectronKey.gif"/>
          <p:cNvPicPr>
            <a:picLocks noChangeAspect="1"/>
          </p:cNvPicPr>
          <p:nvPr/>
        </p:nvPicPr>
        <p:blipFill>
          <a:blip r:embed="rId6" cstate="print"/>
          <a:srcRect/>
          <a:stretch>
            <a:fillRect/>
          </a:stretch>
        </p:blipFill>
        <p:spPr bwMode="auto">
          <a:xfrm>
            <a:off x="2492375" y="5824538"/>
            <a:ext cx="1414463" cy="228600"/>
          </a:xfrm>
          <a:prstGeom prst="rect">
            <a:avLst/>
          </a:prstGeom>
          <a:noFill/>
          <a:ln w="9525">
            <a:noFill/>
            <a:miter lim="800000"/>
            <a:headEnd/>
            <a:tailEnd/>
          </a:ln>
        </p:spPr>
      </p:pic>
      <p:sp>
        <p:nvSpPr>
          <p:cNvPr id="6" name="Rectangle 5">
            <a:hlinkClick r:id="rId7" action="ppaction://hlinksldjump"/>
          </p:cNvPr>
          <p:cNvSpPr>
            <a:spLocks noChangeArrowheads="1"/>
          </p:cNvSpPr>
          <p:nvPr/>
        </p:nvSpPr>
        <p:spPr bwMode="auto">
          <a:xfrm>
            <a:off x="0" y="120650"/>
            <a:ext cx="9144000" cy="6646863"/>
          </a:xfrm>
          <a:prstGeom prst="rect">
            <a:avLst/>
          </a:prstGeom>
          <a:gradFill rotWithShape="1">
            <a:gsLst>
              <a:gs pos="0">
                <a:srgbClr val="9BC1FF">
                  <a:alpha val="0"/>
                </a:srgbClr>
              </a:gs>
              <a:gs pos="100000">
                <a:srgbClr val="3F80CD">
                  <a:alpha val="0"/>
                </a:srgbClr>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sz="1800">
              <a:solidFill>
                <a:prstClr val="white"/>
              </a:solidFill>
              <a:latin typeface="Calibri"/>
              <a:ea typeface="+mn-ea"/>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2000" fill="hold"/>
                                        <p:tgtEl>
                                          <p:spTgt spid="5"/>
                                        </p:tgtEl>
                                      </p:cBhvr>
                                      <p:by x="150000" y="150000"/>
                                    </p:animScale>
                                  </p:childTnLst>
                                </p:cTn>
                              </p:par>
                              <p:par>
                                <p:cTn id="7" presetID="22" presetClass="entr" presetSubtype="8" fill="hold" nodeType="withEffect">
                                  <p:stCondLst>
                                    <p:cond delay="200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0"/>
                                        <p:tgtEl>
                                          <p:spTgt spid="3"/>
                                        </p:tgtEl>
                                      </p:cBhvr>
                                    </p:animEffect>
                                  </p:childTnLst>
                                </p:cTn>
                              </p:par>
                              <p:par>
                                <p:cTn id="10" presetID="22" presetClass="entr" presetSubtype="8" fill="hold" nodeType="withEffect">
                                  <p:stCondLst>
                                    <p:cond delay="2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0"/>
                                        <p:tgtEl>
                                          <p:spTgt spid="4"/>
                                        </p:tgtEl>
                                      </p:cBhvr>
                                    </p:animEffect>
                                  </p:childTnLst>
                                </p:cTn>
                              </p:par>
                              <p:par>
                                <p:cTn id="13" presetID="22" presetClass="exit" presetSubtype="8" fill="hold" nodeType="withEffect">
                                  <p:stCondLst>
                                    <p:cond delay="10000"/>
                                  </p:stCondLst>
                                  <p:childTnLst>
                                    <p:animEffect transition="out" filter="wipe(left)">
                                      <p:cBhvr>
                                        <p:cTn id="14" dur="3000"/>
                                        <p:tgtEl>
                                          <p:spTgt spid="3"/>
                                        </p:tgtEl>
                                      </p:cBhvr>
                                    </p:animEffect>
                                    <p:set>
                                      <p:cBhvr>
                                        <p:cTn id="15"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1" descr="PictureforPoint5_oct04_nopa.gif"/>
          <p:cNvPicPr>
            <a:picLocks noChangeAspect="1"/>
          </p:cNvPicPr>
          <p:nvPr/>
        </p:nvPicPr>
        <p:blipFill>
          <a:blip r:embed="rId3" cstate="print"/>
          <a:srcRect/>
          <a:stretch>
            <a:fillRect/>
          </a:stretch>
        </p:blipFill>
        <p:spPr bwMode="auto">
          <a:xfrm>
            <a:off x="0" y="114300"/>
            <a:ext cx="9144000" cy="6629400"/>
          </a:xfrm>
          <a:prstGeom prst="rect">
            <a:avLst/>
          </a:prstGeom>
          <a:noFill/>
          <a:ln w="9525">
            <a:noFill/>
            <a:miter lim="800000"/>
            <a:headEnd/>
            <a:tailEnd/>
          </a:ln>
        </p:spPr>
      </p:pic>
      <p:pic>
        <p:nvPicPr>
          <p:cNvPr id="3" name="Picture 2" descr="ChargedHadronTrack.gif"/>
          <p:cNvPicPr>
            <a:picLocks noChangeAspect="1"/>
          </p:cNvPicPr>
          <p:nvPr/>
        </p:nvPicPr>
        <p:blipFill>
          <a:blip r:embed="rId4" cstate="print"/>
          <a:srcRect/>
          <a:stretch>
            <a:fillRect/>
          </a:stretch>
        </p:blipFill>
        <p:spPr bwMode="auto">
          <a:xfrm>
            <a:off x="563563" y="2400300"/>
            <a:ext cx="1858962" cy="862013"/>
          </a:xfrm>
          <a:prstGeom prst="rect">
            <a:avLst/>
          </a:prstGeom>
          <a:noFill/>
          <a:ln w="9525">
            <a:noFill/>
            <a:miter lim="800000"/>
            <a:headEnd/>
            <a:tailEnd/>
          </a:ln>
        </p:spPr>
      </p:pic>
      <p:pic>
        <p:nvPicPr>
          <p:cNvPr id="4" name="Picture 3" descr="ChargedHadronHits.gif"/>
          <p:cNvPicPr>
            <a:picLocks noChangeAspect="1"/>
          </p:cNvPicPr>
          <p:nvPr/>
        </p:nvPicPr>
        <p:blipFill>
          <a:blip r:embed="rId5" cstate="print"/>
          <a:srcRect/>
          <a:stretch>
            <a:fillRect/>
          </a:stretch>
        </p:blipFill>
        <p:spPr bwMode="auto">
          <a:xfrm>
            <a:off x="708025" y="2362200"/>
            <a:ext cx="2706688" cy="1522413"/>
          </a:xfrm>
          <a:prstGeom prst="rect">
            <a:avLst/>
          </a:prstGeom>
          <a:noFill/>
          <a:ln w="9525">
            <a:noFill/>
            <a:miter lim="800000"/>
            <a:headEnd/>
            <a:tailEnd/>
          </a:ln>
        </p:spPr>
      </p:pic>
      <p:pic>
        <p:nvPicPr>
          <p:cNvPr id="6" name="Picture 5" descr="ChargedHadronKey.gif"/>
          <p:cNvPicPr>
            <a:picLocks noChangeAspect="1"/>
          </p:cNvPicPr>
          <p:nvPr/>
        </p:nvPicPr>
        <p:blipFill>
          <a:blip r:embed="rId6" cstate="print"/>
          <a:srcRect/>
          <a:stretch>
            <a:fillRect/>
          </a:stretch>
        </p:blipFill>
        <p:spPr bwMode="auto">
          <a:xfrm>
            <a:off x="4548188" y="5757863"/>
            <a:ext cx="3260725" cy="403225"/>
          </a:xfrm>
          <a:prstGeom prst="rect">
            <a:avLst/>
          </a:prstGeom>
          <a:noFill/>
          <a:ln w="9525">
            <a:noFill/>
            <a:miter lim="800000"/>
            <a:headEnd/>
            <a:tailEnd/>
          </a:ln>
        </p:spPr>
      </p:pic>
      <p:sp>
        <p:nvSpPr>
          <p:cNvPr id="7" name="Rectangle 6">
            <a:hlinkClick r:id="rId7" action="ppaction://hlinksldjump"/>
          </p:cNvPr>
          <p:cNvSpPr>
            <a:spLocks noChangeArrowheads="1"/>
          </p:cNvSpPr>
          <p:nvPr/>
        </p:nvSpPr>
        <p:spPr bwMode="auto">
          <a:xfrm>
            <a:off x="0" y="120650"/>
            <a:ext cx="9144000" cy="6646863"/>
          </a:xfrm>
          <a:prstGeom prst="rect">
            <a:avLst/>
          </a:prstGeom>
          <a:gradFill rotWithShape="1">
            <a:gsLst>
              <a:gs pos="0">
                <a:srgbClr val="9BC1FF">
                  <a:alpha val="0"/>
                </a:srgbClr>
              </a:gs>
              <a:gs pos="100000">
                <a:srgbClr val="3F80CD">
                  <a:alpha val="0"/>
                </a:srgbClr>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sz="1800">
              <a:solidFill>
                <a:prstClr val="white"/>
              </a:solidFill>
              <a:latin typeface="Calibri"/>
              <a:ea typeface="+mn-ea"/>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2000" fill="hold"/>
                                        <p:tgtEl>
                                          <p:spTgt spid="6"/>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2000"/>
                                        <p:tgtEl>
                                          <p:spTgt spid="3"/>
                                        </p:tgtEl>
                                      </p:cBhvr>
                                    </p:animEffect>
                                  </p:childTnLst>
                                </p:cTn>
                              </p:par>
                              <p:par>
                                <p:cTn id="10" presetID="22" presetClass="entr" presetSubtype="8" fill="hold" nodeType="withEffect">
                                  <p:stCondLst>
                                    <p:cond delay="3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3000"/>
                                        <p:tgtEl>
                                          <p:spTgt spid="4"/>
                                        </p:tgtEl>
                                      </p:cBhvr>
                                    </p:animEffect>
                                  </p:childTnLst>
                                </p:cTn>
                              </p:par>
                              <p:par>
                                <p:cTn id="13" presetID="22" presetClass="exit" presetSubtype="8" fill="hold" nodeType="withEffect">
                                  <p:stCondLst>
                                    <p:cond delay="10000"/>
                                  </p:stCondLst>
                                  <p:childTnLst>
                                    <p:animEffect transition="out" filter="wipe(left)">
                                      <p:cBhvr>
                                        <p:cTn id="14" dur="3000"/>
                                        <p:tgtEl>
                                          <p:spTgt spid="3"/>
                                        </p:tgtEl>
                                      </p:cBhvr>
                                    </p:animEffect>
                                    <p:set>
                                      <p:cBhvr>
                                        <p:cTn id="15"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1" descr="PictureforPoint5_oct04_nopa.gif"/>
          <p:cNvPicPr>
            <a:picLocks noChangeAspect="1"/>
          </p:cNvPicPr>
          <p:nvPr/>
        </p:nvPicPr>
        <p:blipFill>
          <a:blip r:embed="rId3" cstate="print"/>
          <a:srcRect/>
          <a:stretch>
            <a:fillRect/>
          </a:stretch>
        </p:blipFill>
        <p:spPr bwMode="auto">
          <a:xfrm>
            <a:off x="0" y="114300"/>
            <a:ext cx="9144000" cy="6629400"/>
          </a:xfrm>
          <a:prstGeom prst="rect">
            <a:avLst/>
          </a:prstGeom>
          <a:noFill/>
          <a:ln w="9525">
            <a:noFill/>
            <a:miter lim="800000"/>
            <a:headEnd/>
            <a:tailEnd/>
          </a:ln>
        </p:spPr>
      </p:pic>
      <p:pic>
        <p:nvPicPr>
          <p:cNvPr id="3" name="Picture 2" descr="NeutralHadronKey.gif"/>
          <p:cNvPicPr>
            <a:picLocks noChangeAspect="1"/>
          </p:cNvPicPr>
          <p:nvPr/>
        </p:nvPicPr>
        <p:blipFill>
          <a:blip r:embed="rId4" cstate="print"/>
          <a:srcRect/>
          <a:stretch>
            <a:fillRect/>
          </a:stretch>
        </p:blipFill>
        <p:spPr bwMode="auto">
          <a:xfrm>
            <a:off x="377825" y="6246813"/>
            <a:ext cx="3392488" cy="287337"/>
          </a:xfrm>
          <a:prstGeom prst="rect">
            <a:avLst/>
          </a:prstGeom>
          <a:noFill/>
          <a:ln w="9525">
            <a:noFill/>
            <a:miter lim="800000"/>
            <a:headEnd/>
            <a:tailEnd/>
          </a:ln>
        </p:spPr>
      </p:pic>
      <p:pic>
        <p:nvPicPr>
          <p:cNvPr id="4" name="Picture 3" descr="NeutralHadronTrack.gif"/>
          <p:cNvPicPr>
            <a:picLocks noChangeAspect="1"/>
          </p:cNvPicPr>
          <p:nvPr/>
        </p:nvPicPr>
        <p:blipFill>
          <a:blip r:embed="rId5" cstate="print"/>
          <a:srcRect/>
          <a:stretch>
            <a:fillRect/>
          </a:stretch>
        </p:blipFill>
        <p:spPr bwMode="auto">
          <a:xfrm>
            <a:off x="558800" y="1903413"/>
            <a:ext cx="1995488" cy="598487"/>
          </a:xfrm>
          <a:prstGeom prst="rect">
            <a:avLst/>
          </a:prstGeom>
          <a:noFill/>
          <a:ln w="9525">
            <a:noFill/>
            <a:miter lim="800000"/>
            <a:headEnd/>
            <a:tailEnd/>
          </a:ln>
        </p:spPr>
      </p:pic>
      <p:pic>
        <p:nvPicPr>
          <p:cNvPr id="5" name="Picture 4" descr="NeutralHadronHits.gif"/>
          <p:cNvPicPr>
            <a:picLocks noChangeAspect="1"/>
          </p:cNvPicPr>
          <p:nvPr/>
        </p:nvPicPr>
        <p:blipFill>
          <a:blip r:embed="rId6" cstate="print"/>
          <a:srcRect/>
          <a:stretch>
            <a:fillRect/>
          </a:stretch>
        </p:blipFill>
        <p:spPr bwMode="auto">
          <a:xfrm>
            <a:off x="2184400" y="1377950"/>
            <a:ext cx="1211263" cy="887413"/>
          </a:xfrm>
          <a:prstGeom prst="rect">
            <a:avLst/>
          </a:prstGeom>
          <a:noFill/>
          <a:ln w="9525">
            <a:noFill/>
            <a:miter lim="800000"/>
            <a:headEnd/>
            <a:tailEnd/>
          </a:ln>
        </p:spPr>
      </p:pic>
      <p:sp>
        <p:nvSpPr>
          <p:cNvPr id="6" name="Rectangle 5">
            <a:hlinkClick r:id="rId7" action="ppaction://hlinksldjump"/>
          </p:cNvPr>
          <p:cNvSpPr>
            <a:spLocks noChangeArrowheads="1"/>
          </p:cNvSpPr>
          <p:nvPr/>
        </p:nvSpPr>
        <p:spPr bwMode="auto">
          <a:xfrm>
            <a:off x="0" y="120650"/>
            <a:ext cx="9144000" cy="6646863"/>
          </a:xfrm>
          <a:prstGeom prst="rect">
            <a:avLst/>
          </a:prstGeom>
          <a:gradFill rotWithShape="1">
            <a:gsLst>
              <a:gs pos="0">
                <a:srgbClr val="9BC1FF">
                  <a:alpha val="0"/>
                </a:srgbClr>
              </a:gs>
              <a:gs pos="100000">
                <a:srgbClr val="3F80CD">
                  <a:alpha val="0"/>
                </a:srgbClr>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sz="1800">
              <a:solidFill>
                <a:prstClr val="white"/>
              </a:solidFill>
              <a:latin typeface="Calibri"/>
              <a:ea typeface="+mn-ea"/>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2000" fill="hold"/>
                                        <p:tgtEl>
                                          <p:spTgt spid="3"/>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3000"/>
                                        <p:tgtEl>
                                          <p:spTgt spid="4"/>
                                        </p:tgtEl>
                                      </p:cBhvr>
                                    </p:animEffect>
                                  </p:childTnLst>
                                </p:cTn>
                              </p:par>
                              <p:par>
                                <p:cTn id="10" presetID="22" presetClass="entr" presetSubtype="8" fill="hold" nodeType="withEffect">
                                  <p:stCondLst>
                                    <p:cond delay="5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par>
                                <p:cTn id="13" presetID="22" presetClass="exit" presetSubtype="8" fill="hold" nodeType="withEffect">
                                  <p:stCondLst>
                                    <p:cond delay="10000"/>
                                  </p:stCondLst>
                                  <p:childTnLst>
                                    <p:animEffect transition="out" filter="wipe(left)">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1" descr="PictureforPoint5_oct04_nopa.gif"/>
          <p:cNvPicPr>
            <a:picLocks noChangeAspect="1"/>
          </p:cNvPicPr>
          <p:nvPr/>
        </p:nvPicPr>
        <p:blipFill>
          <a:blip r:embed="rId3" cstate="print"/>
          <a:srcRect/>
          <a:stretch>
            <a:fillRect/>
          </a:stretch>
        </p:blipFill>
        <p:spPr bwMode="auto">
          <a:xfrm>
            <a:off x="0" y="114300"/>
            <a:ext cx="9144000" cy="6629400"/>
          </a:xfrm>
          <a:prstGeom prst="rect">
            <a:avLst/>
          </a:prstGeom>
          <a:noFill/>
          <a:ln w="9525">
            <a:noFill/>
            <a:miter lim="800000"/>
            <a:headEnd/>
            <a:tailEnd/>
          </a:ln>
        </p:spPr>
      </p:pic>
      <p:pic>
        <p:nvPicPr>
          <p:cNvPr id="3" name="Picture 2" descr="PhotonKey.gif"/>
          <p:cNvPicPr>
            <a:picLocks noChangeAspect="1"/>
          </p:cNvPicPr>
          <p:nvPr/>
        </p:nvPicPr>
        <p:blipFill>
          <a:blip r:embed="rId4" cstate="print"/>
          <a:srcRect/>
          <a:stretch>
            <a:fillRect/>
          </a:stretch>
        </p:blipFill>
        <p:spPr bwMode="auto">
          <a:xfrm>
            <a:off x="4579938" y="6262688"/>
            <a:ext cx="1350962" cy="233362"/>
          </a:xfrm>
          <a:prstGeom prst="rect">
            <a:avLst/>
          </a:prstGeom>
          <a:noFill/>
          <a:ln w="9525">
            <a:noFill/>
            <a:miter lim="800000"/>
            <a:headEnd/>
            <a:tailEnd/>
          </a:ln>
        </p:spPr>
      </p:pic>
      <p:pic>
        <p:nvPicPr>
          <p:cNvPr id="4" name="Picture 3" descr="PhotonTrack.gif"/>
          <p:cNvPicPr>
            <a:picLocks noChangeAspect="1"/>
          </p:cNvPicPr>
          <p:nvPr/>
        </p:nvPicPr>
        <p:blipFill>
          <a:blip r:embed="rId5" cstate="print"/>
          <a:srcRect/>
          <a:stretch>
            <a:fillRect/>
          </a:stretch>
        </p:blipFill>
        <p:spPr bwMode="auto">
          <a:xfrm>
            <a:off x="490538" y="1812925"/>
            <a:ext cx="1184275" cy="736600"/>
          </a:xfrm>
          <a:prstGeom prst="rect">
            <a:avLst/>
          </a:prstGeom>
          <a:noFill/>
          <a:ln w="9525">
            <a:noFill/>
            <a:miter lim="800000"/>
            <a:headEnd/>
            <a:tailEnd/>
          </a:ln>
        </p:spPr>
      </p:pic>
      <p:pic>
        <p:nvPicPr>
          <p:cNvPr id="5" name="Picture 4" descr="PhotonHits.gif"/>
          <p:cNvPicPr>
            <a:picLocks noChangeAspect="1"/>
          </p:cNvPicPr>
          <p:nvPr/>
        </p:nvPicPr>
        <p:blipFill>
          <a:blip r:embed="rId6" cstate="print"/>
          <a:srcRect/>
          <a:stretch>
            <a:fillRect/>
          </a:stretch>
        </p:blipFill>
        <p:spPr bwMode="auto">
          <a:xfrm>
            <a:off x="1609725" y="1622425"/>
            <a:ext cx="349250" cy="3190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2000" fill="hold"/>
                                        <p:tgtEl>
                                          <p:spTgt spid="3"/>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3000"/>
                                        <p:tgtEl>
                                          <p:spTgt spid="4"/>
                                        </p:tgtEl>
                                      </p:cBhvr>
                                    </p:animEffect>
                                  </p:childTnLst>
                                </p:cTn>
                              </p:par>
                              <p:par>
                                <p:cTn id="10" presetID="22" presetClass="entr" presetSubtype="8" fill="hold" nodeType="withEffect">
                                  <p:stCondLst>
                                    <p:cond delay="6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par>
                                <p:cTn id="13" presetID="22" presetClass="exit" presetSubtype="8" fill="hold" nodeType="withEffect">
                                  <p:stCondLst>
                                    <p:cond delay="10000"/>
                                  </p:stCondLst>
                                  <p:childTnLst>
                                    <p:animEffect transition="out" filter="wipe(left)">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Number Placeholder 2"/>
          <p:cNvSpPr txBox="1">
            <a:spLocks noGrp="1"/>
          </p:cNvSpPr>
          <p:nvPr/>
        </p:nvSpPr>
        <p:spPr bwMode="auto">
          <a:xfrm>
            <a:off x="5334000" y="6462713"/>
            <a:ext cx="1219200" cy="304800"/>
          </a:xfrm>
          <a:prstGeom prst="rect">
            <a:avLst/>
          </a:prstGeom>
          <a:noFill/>
          <a:ln w="9525">
            <a:noFill/>
            <a:miter lim="800000"/>
            <a:headEnd/>
            <a:tailEnd/>
          </a:ln>
        </p:spPr>
        <p:txBody>
          <a:bodyPr/>
          <a:lstStyle/>
          <a:p>
            <a:pPr algn="r" eaLnBrk="0" hangingPunct="0"/>
            <a:r>
              <a:rPr lang="en-GB" sz="1400">
                <a:solidFill>
                  <a:srgbClr val="F4F4F4"/>
                </a:solidFill>
                <a:latin typeface="Times New Roman" pitchFamily="18" charset="0"/>
              </a:rPr>
              <a:t> slide </a:t>
            </a:r>
            <a:fld id="{B2AE0477-2053-4092-ACAA-B0F9F1300AE4}" type="slidenum">
              <a:rPr lang="en-GB" sz="1400">
                <a:solidFill>
                  <a:srgbClr val="F4F4F4"/>
                </a:solidFill>
                <a:latin typeface="Times New Roman" pitchFamily="18" charset="0"/>
              </a:rPr>
              <a:pPr algn="r" eaLnBrk="0" hangingPunct="0"/>
              <a:t>129</a:t>
            </a:fld>
            <a:endParaRPr lang="en-GB" sz="1400">
              <a:solidFill>
                <a:srgbClr val="F4F4F4"/>
              </a:solidFill>
              <a:latin typeface="Times New Roman" pitchFamily="18" charset="0"/>
            </a:endParaRPr>
          </a:p>
        </p:txBody>
      </p:sp>
      <p:pic>
        <p:nvPicPr>
          <p:cNvPr id="310275" name="Picture 5" descr="Slice_white_hires"/>
          <p:cNvPicPr>
            <a:picLocks noGrp="1" noChangeAspect="1" noChangeArrowheads="1"/>
          </p:cNvPicPr>
          <p:nvPr>
            <p:ph idx="4294967295"/>
          </p:nvPr>
        </p:nvPicPr>
        <p:blipFill>
          <a:blip r:embed="rId3" cstate="print">
            <a:clrChange>
              <a:clrFrom>
                <a:srgbClr val="FFFFFF"/>
              </a:clrFrom>
              <a:clrTo>
                <a:srgbClr val="FFFFFF">
                  <a:alpha val="0"/>
                </a:srgbClr>
              </a:clrTo>
            </a:clrChange>
          </a:blip>
          <a:srcRect/>
          <a:stretch>
            <a:fillRect/>
          </a:stretch>
        </p:blipFill>
        <p:spPr>
          <a:xfrm>
            <a:off x="685800" y="952500"/>
            <a:ext cx="7772400" cy="5829300"/>
          </a:xfrm>
          <a:solidFill>
            <a:srgbClr val="FFFFFF"/>
          </a:solidFill>
        </p:spPr>
      </p:pic>
      <p:sp>
        <p:nvSpPr>
          <p:cNvPr id="109573" name="Rectangle 4101"/>
          <p:cNvSpPr>
            <a:spLocks noChangeArrowheads="1"/>
          </p:cNvSpPr>
          <p:nvPr/>
        </p:nvSpPr>
        <p:spPr bwMode="auto">
          <a:xfrm>
            <a:off x="1909763" y="76200"/>
            <a:ext cx="5648325" cy="579438"/>
          </a:xfrm>
          <a:prstGeom prst="rect">
            <a:avLst/>
          </a:prstGeom>
          <a:noFill/>
          <a:ln w="9525">
            <a:noFill/>
            <a:miter lim="800000"/>
            <a:headEnd/>
            <a:tailEnd/>
          </a:ln>
          <a:effectLst/>
        </p:spPr>
        <p:txBody>
          <a:bodyPr wrap="none">
            <a:spAutoFit/>
          </a:bodyPr>
          <a:lstStyle/>
          <a:p>
            <a:pPr>
              <a:defRPr/>
            </a:pPr>
            <a:r>
              <a:rPr kumimoji="1" lang="it-IT" sz="3200" b="1">
                <a:solidFill>
                  <a:srgbClr val="3333CC"/>
                </a:solidFill>
                <a:effectLst>
                  <a:outerShdw blurRad="38100" dist="38100" dir="2700000" algn="tl">
                    <a:srgbClr val="C0C0C0"/>
                  </a:outerShdw>
                </a:effectLst>
                <a:ea typeface="ＭＳ Ｐゴシック" charset="0"/>
              </a:rPr>
              <a:t>Sezione trasversale di CMS</a:t>
            </a:r>
            <a:endParaRPr kumimoji="1" lang="en-US" sz="3200" b="1">
              <a:solidFill>
                <a:srgbClr val="3333CC"/>
              </a:solidFill>
              <a:effectLst>
                <a:outerShdw blurRad="38100" dist="38100" dir="2700000" algn="tl">
                  <a:srgbClr val="C0C0C0"/>
                </a:outerShdw>
              </a:effectLst>
              <a:ea typeface="ＭＳ Ｐゴシック" charset="0"/>
            </a:endParaRPr>
          </a:p>
        </p:txBody>
      </p:sp>
      <p:sp>
        <p:nvSpPr>
          <p:cNvPr id="310277" name="Text Box 4102"/>
          <p:cNvSpPr txBox="1">
            <a:spLocks noChangeArrowheads="1"/>
          </p:cNvSpPr>
          <p:nvPr/>
        </p:nvSpPr>
        <p:spPr bwMode="auto">
          <a:xfrm>
            <a:off x="3200400" y="762000"/>
            <a:ext cx="2971800" cy="1155700"/>
          </a:xfrm>
          <a:prstGeom prst="rect">
            <a:avLst/>
          </a:prstGeom>
          <a:solidFill>
            <a:srgbClr val="FFFFFF"/>
          </a:solidFill>
          <a:ln w="9525">
            <a:noFill/>
            <a:miter lim="800000"/>
            <a:headEnd/>
            <a:tailEnd/>
          </a:ln>
        </p:spPr>
        <p:txBody>
          <a:bodyPr>
            <a:spAutoFit/>
          </a:bodyPr>
          <a:lstStyle/>
          <a:p>
            <a:pPr>
              <a:spcBef>
                <a:spcPct val="50000"/>
              </a:spcBef>
            </a:pPr>
            <a:r>
              <a:rPr lang="it-IT" sz="1400" b="1">
                <a:solidFill>
                  <a:srgbClr val="000000"/>
                </a:solidFill>
                <a:latin typeface="Times New Roman" pitchFamily="18" charset="0"/>
              </a:rPr>
              <a:t>Muone                                                   Elettrone                                   Adrone carico ( es: protone, pione,..)  Adrone neutro (es: neutrone)        Fotone                                          </a:t>
            </a:r>
            <a:endParaRPr lang="en-US" sz="1400" b="1">
              <a:solidFill>
                <a:srgbClr val="000000"/>
              </a:solidFill>
              <a:latin typeface="Times New Roman" pitchFamily="18" charset="0"/>
            </a:endParaRPr>
          </a:p>
        </p:txBody>
      </p:sp>
      <p:sp>
        <p:nvSpPr>
          <p:cNvPr id="310278" name="Line 4104"/>
          <p:cNvSpPr>
            <a:spLocks noChangeShapeType="1"/>
          </p:cNvSpPr>
          <p:nvPr/>
        </p:nvSpPr>
        <p:spPr bwMode="auto">
          <a:xfrm>
            <a:off x="2667000" y="914400"/>
            <a:ext cx="533400" cy="0"/>
          </a:xfrm>
          <a:prstGeom prst="line">
            <a:avLst/>
          </a:prstGeom>
          <a:noFill/>
          <a:ln w="38100">
            <a:solidFill>
              <a:srgbClr val="99CCFF"/>
            </a:solidFill>
            <a:round/>
            <a:headEnd/>
            <a:tailEnd/>
          </a:ln>
        </p:spPr>
        <p:txBody>
          <a:bodyPr/>
          <a:lstStyle/>
          <a:p>
            <a:endParaRPr lang="en-US"/>
          </a:p>
        </p:txBody>
      </p:sp>
      <p:sp>
        <p:nvSpPr>
          <p:cNvPr id="310279" name="Line 4105"/>
          <p:cNvSpPr>
            <a:spLocks noChangeShapeType="1"/>
          </p:cNvSpPr>
          <p:nvPr/>
        </p:nvSpPr>
        <p:spPr bwMode="auto">
          <a:xfrm>
            <a:off x="2667000" y="1143000"/>
            <a:ext cx="533400" cy="0"/>
          </a:xfrm>
          <a:prstGeom prst="line">
            <a:avLst/>
          </a:prstGeom>
          <a:noFill/>
          <a:ln w="38100">
            <a:solidFill>
              <a:srgbClr val="FF3300"/>
            </a:solidFill>
            <a:round/>
            <a:headEnd/>
            <a:tailEnd/>
          </a:ln>
        </p:spPr>
        <p:txBody>
          <a:bodyPr/>
          <a:lstStyle/>
          <a:p>
            <a:endParaRPr lang="en-US"/>
          </a:p>
        </p:txBody>
      </p:sp>
      <p:sp>
        <p:nvSpPr>
          <p:cNvPr id="310280" name="Line 4106"/>
          <p:cNvSpPr>
            <a:spLocks noChangeShapeType="1"/>
          </p:cNvSpPr>
          <p:nvPr/>
        </p:nvSpPr>
        <p:spPr bwMode="auto">
          <a:xfrm>
            <a:off x="2667000" y="1371600"/>
            <a:ext cx="533400" cy="0"/>
          </a:xfrm>
          <a:prstGeom prst="line">
            <a:avLst/>
          </a:prstGeom>
          <a:noFill/>
          <a:ln w="38100">
            <a:solidFill>
              <a:schemeClr val="accent1"/>
            </a:solidFill>
            <a:round/>
            <a:headEnd/>
            <a:tailEnd/>
          </a:ln>
        </p:spPr>
        <p:txBody>
          <a:bodyPr/>
          <a:lstStyle/>
          <a:p>
            <a:endParaRPr lang="en-US"/>
          </a:p>
        </p:txBody>
      </p:sp>
      <p:sp>
        <p:nvSpPr>
          <p:cNvPr id="310281" name="Line 4107"/>
          <p:cNvSpPr>
            <a:spLocks noChangeShapeType="1"/>
          </p:cNvSpPr>
          <p:nvPr/>
        </p:nvSpPr>
        <p:spPr bwMode="auto">
          <a:xfrm>
            <a:off x="2667000" y="1752600"/>
            <a:ext cx="533400" cy="0"/>
          </a:xfrm>
          <a:prstGeom prst="line">
            <a:avLst/>
          </a:prstGeom>
          <a:noFill/>
          <a:ln w="38100">
            <a:solidFill>
              <a:srgbClr val="00FF00"/>
            </a:solidFill>
            <a:prstDash val="sysDot"/>
            <a:round/>
            <a:headEnd/>
            <a:tailEnd/>
          </a:ln>
        </p:spPr>
        <p:txBody>
          <a:bodyPr/>
          <a:lstStyle/>
          <a:p>
            <a:endParaRPr lang="en-US"/>
          </a:p>
        </p:txBody>
      </p:sp>
      <p:sp>
        <p:nvSpPr>
          <p:cNvPr id="310282" name="Line 4108"/>
          <p:cNvSpPr>
            <a:spLocks noChangeShapeType="1"/>
          </p:cNvSpPr>
          <p:nvPr/>
        </p:nvSpPr>
        <p:spPr bwMode="auto">
          <a:xfrm flipV="1">
            <a:off x="838200" y="3124200"/>
            <a:ext cx="1066800" cy="685800"/>
          </a:xfrm>
          <a:prstGeom prst="line">
            <a:avLst/>
          </a:prstGeom>
          <a:noFill/>
          <a:ln w="28575">
            <a:solidFill>
              <a:srgbClr val="00FF00"/>
            </a:solidFill>
            <a:prstDash val="sysDot"/>
            <a:round/>
            <a:headEnd/>
            <a:tailEnd/>
          </a:ln>
        </p:spPr>
        <p:txBody>
          <a:bodyPr/>
          <a:lstStyle/>
          <a:p>
            <a:endParaRPr lang="en-US"/>
          </a:p>
        </p:txBody>
      </p:sp>
      <p:sp>
        <p:nvSpPr>
          <p:cNvPr id="310283" name="Line 4109"/>
          <p:cNvSpPr>
            <a:spLocks noChangeShapeType="1"/>
          </p:cNvSpPr>
          <p:nvPr/>
        </p:nvSpPr>
        <p:spPr bwMode="auto">
          <a:xfrm>
            <a:off x="2667000" y="1600200"/>
            <a:ext cx="533400" cy="0"/>
          </a:xfrm>
          <a:prstGeom prst="line">
            <a:avLst/>
          </a:prstGeom>
          <a:noFill/>
          <a:ln w="38100">
            <a:solidFill>
              <a:schemeClr val="tx1"/>
            </a:solidFill>
            <a:prstDash val="sysDot"/>
            <a:round/>
            <a:headEnd/>
            <a:tailEnd/>
          </a:ln>
        </p:spPr>
        <p:txBody>
          <a:bodyPr/>
          <a:lstStyle/>
          <a:p>
            <a:endParaRPr lang="en-US"/>
          </a:p>
        </p:txBody>
      </p:sp>
      <p:sp>
        <p:nvSpPr>
          <p:cNvPr id="310284" name="Line 4110"/>
          <p:cNvSpPr>
            <a:spLocks noChangeShapeType="1"/>
          </p:cNvSpPr>
          <p:nvPr/>
        </p:nvSpPr>
        <p:spPr bwMode="auto">
          <a:xfrm flipV="1">
            <a:off x="914400" y="3276600"/>
            <a:ext cx="1828800" cy="533400"/>
          </a:xfrm>
          <a:prstGeom prst="line">
            <a:avLst/>
          </a:prstGeom>
          <a:noFill/>
          <a:ln w="28575">
            <a:solidFill>
              <a:schemeClr val="tx1"/>
            </a:solidFill>
            <a:prstDash val="dash"/>
            <a:round/>
            <a:headEnd/>
            <a:tailEnd/>
          </a:ln>
        </p:spPr>
        <p:txBody>
          <a:bodyPr/>
          <a:lstStyle/>
          <a:p>
            <a:endParaRPr lang="en-US"/>
          </a:p>
        </p:txBody>
      </p:sp>
      <p:sp>
        <p:nvSpPr>
          <p:cNvPr id="310285" name="Text Box 4111"/>
          <p:cNvSpPr txBox="1">
            <a:spLocks noChangeArrowheads="1"/>
          </p:cNvSpPr>
          <p:nvPr/>
        </p:nvSpPr>
        <p:spPr bwMode="auto">
          <a:xfrm>
            <a:off x="152400" y="4219575"/>
            <a:ext cx="1219200" cy="581025"/>
          </a:xfrm>
          <a:prstGeom prst="rect">
            <a:avLst/>
          </a:prstGeom>
          <a:solidFill>
            <a:srgbClr val="FFFFFF"/>
          </a:solidFill>
          <a:ln w="9525">
            <a:noFill/>
            <a:miter lim="800000"/>
            <a:headEnd/>
            <a:tailEnd/>
          </a:ln>
        </p:spPr>
        <p:txBody>
          <a:bodyPr>
            <a:spAutoFit/>
          </a:bodyPr>
          <a:lstStyle/>
          <a:p>
            <a:pPr>
              <a:spcBef>
                <a:spcPct val="50000"/>
              </a:spcBef>
            </a:pPr>
            <a:r>
              <a:rPr lang="it-IT" sz="1600" b="1">
                <a:solidFill>
                  <a:srgbClr val="000000"/>
                </a:solidFill>
                <a:latin typeface="Times New Roman" pitchFamily="18" charset="0"/>
              </a:rPr>
              <a:t>Tracciatore al silicio</a:t>
            </a:r>
            <a:endParaRPr lang="en-US" sz="1600" b="1">
              <a:solidFill>
                <a:srgbClr val="000000"/>
              </a:solidFill>
              <a:latin typeface="Times New Roman" pitchFamily="18" charset="0"/>
            </a:endParaRPr>
          </a:p>
        </p:txBody>
      </p:sp>
      <p:sp>
        <p:nvSpPr>
          <p:cNvPr id="310286" name="Text Box 4112"/>
          <p:cNvSpPr txBox="1">
            <a:spLocks noChangeArrowheads="1"/>
          </p:cNvSpPr>
          <p:nvPr/>
        </p:nvSpPr>
        <p:spPr bwMode="auto">
          <a:xfrm>
            <a:off x="381000" y="4876800"/>
            <a:ext cx="1676400" cy="581025"/>
          </a:xfrm>
          <a:prstGeom prst="rect">
            <a:avLst/>
          </a:prstGeom>
          <a:solidFill>
            <a:srgbClr val="FFFFFF"/>
          </a:solidFill>
          <a:ln w="9525">
            <a:noFill/>
            <a:miter lim="800000"/>
            <a:headEnd/>
            <a:tailEnd/>
          </a:ln>
        </p:spPr>
        <p:txBody>
          <a:bodyPr>
            <a:spAutoFit/>
          </a:bodyPr>
          <a:lstStyle/>
          <a:p>
            <a:pPr>
              <a:spcBef>
                <a:spcPct val="50000"/>
              </a:spcBef>
            </a:pPr>
            <a:r>
              <a:rPr lang="it-IT" sz="1600" b="1">
                <a:solidFill>
                  <a:srgbClr val="00CC00"/>
                </a:solidFill>
                <a:latin typeface="Times New Roman" pitchFamily="18" charset="0"/>
              </a:rPr>
              <a:t>Calorimetro elettromagnetico</a:t>
            </a:r>
            <a:endParaRPr lang="en-US" sz="1600" b="1">
              <a:solidFill>
                <a:srgbClr val="00CC00"/>
              </a:solidFill>
              <a:latin typeface="Times New Roman" pitchFamily="18" charset="0"/>
            </a:endParaRPr>
          </a:p>
        </p:txBody>
      </p:sp>
      <p:sp>
        <p:nvSpPr>
          <p:cNvPr id="310287" name="Text Box 4113"/>
          <p:cNvSpPr txBox="1">
            <a:spLocks noChangeArrowheads="1"/>
          </p:cNvSpPr>
          <p:nvPr/>
        </p:nvSpPr>
        <p:spPr bwMode="auto">
          <a:xfrm>
            <a:off x="1447800" y="5486400"/>
            <a:ext cx="1295400" cy="581025"/>
          </a:xfrm>
          <a:prstGeom prst="rect">
            <a:avLst/>
          </a:prstGeom>
          <a:solidFill>
            <a:srgbClr val="FFFFFF"/>
          </a:solidFill>
          <a:ln w="9525">
            <a:noFill/>
            <a:miter lim="800000"/>
            <a:headEnd/>
            <a:tailEnd/>
          </a:ln>
        </p:spPr>
        <p:txBody>
          <a:bodyPr>
            <a:spAutoFit/>
          </a:bodyPr>
          <a:lstStyle/>
          <a:p>
            <a:pPr>
              <a:spcBef>
                <a:spcPct val="50000"/>
              </a:spcBef>
            </a:pPr>
            <a:r>
              <a:rPr lang="it-IT" sz="1600" b="1">
                <a:solidFill>
                  <a:srgbClr val="BCB800"/>
                </a:solidFill>
                <a:latin typeface="Times New Roman" pitchFamily="18" charset="0"/>
              </a:rPr>
              <a:t>Calorimetro adronico</a:t>
            </a:r>
            <a:endParaRPr lang="en-US" sz="1600" b="1">
              <a:solidFill>
                <a:srgbClr val="BCB800"/>
              </a:solidFill>
              <a:latin typeface="Times New Roman" pitchFamily="18" charset="0"/>
            </a:endParaRPr>
          </a:p>
        </p:txBody>
      </p:sp>
      <p:sp>
        <p:nvSpPr>
          <p:cNvPr id="310288" name="Text Box 4114"/>
          <p:cNvSpPr txBox="1">
            <a:spLocks noChangeArrowheads="1"/>
          </p:cNvSpPr>
          <p:nvPr/>
        </p:nvSpPr>
        <p:spPr bwMode="auto">
          <a:xfrm>
            <a:off x="3124200" y="5638800"/>
            <a:ext cx="1676400" cy="581025"/>
          </a:xfrm>
          <a:prstGeom prst="rect">
            <a:avLst/>
          </a:prstGeom>
          <a:solidFill>
            <a:srgbClr val="FFFFFF"/>
          </a:solidFill>
          <a:ln w="9525">
            <a:noFill/>
            <a:miter lim="800000"/>
            <a:headEnd/>
            <a:tailEnd/>
          </a:ln>
        </p:spPr>
        <p:txBody>
          <a:bodyPr>
            <a:spAutoFit/>
          </a:bodyPr>
          <a:lstStyle/>
          <a:p>
            <a:pPr>
              <a:spcBef>
                <a:spcPct val="50000"/>
              </a:spcBef>
            </a:pPr>
            <a:r>
              <a:rPr lang="it-IT" sz="1600" b="1">
                <a:solidFill>
                  <a:srgbClr val="808080"/>
                </a:solidFill>
                <a:latin typeface="Times New Roman" pitchFamily="18" charset="0"/>
              </a:rPr>
              <a:t>Solenoide superconduttore</a:t>
            </a:r>
            <a:endParaRPr lang="en-US" sz="1600" b="1">
              <a:solidFill>
                <a:srgbClr val="808080"/>
              </a:solidFill>
              <a:latin typeface="Times New Roman" pitchFamily="18" charset="0"/>
            </a:endParaRPr>
          </a:p>
        </p:txBody>
      </p:sp>
      <p:sp>
        <p:nvSpPr>
          <p:cNvPr id="310289" name="Text Box 4115"/>
          <p:cNvSpPr txBox="1">
            <a:spLocks noChangeArrowheads="1"/>
          </p:cNvSpPr>
          <p:nvPr/>
        </p:nvSpPr>
        <p:spPr bwMode="auto">
          <a:xfrm>
            <a:off x="5181600" y="5819775"/>
            <a:ext cx="1828800" cy="581025"/>
          </a:xfrm>
          <a:prstGeom prst="rect">
            <a:avLst/>
          </a:prstGeom>
          <a:solidFill>
            <a:srgbClr val="FFFFFF"/>
          </a:solidFill>
          <a:ln w="9525">
            <a:noFill/>
            <a:miter lim="800000"/>
            <a:headEnd/>
            <a:tailEnd/>
          </a:ln>
        </p:spPr>
        <p:txBody>
          <a:bodyPr>
            <a:spAutoFit/>
          </a:bodyPr>
          <a:lstStyle/>
          <a:p>
            <a:pPr>
              <a:spcBef>
                <a:spcPct val="50000"/>
              </a:spcBef>
            </a:pPr>
            <a:r>
              <a:rPr lang="it-IT" sz="1600" b="1">
                <a:solidFill>
                  <a:srgbClr val="FF3300"/>
                </a:solidFill>
                <a:latin typeface="Times New Roman" pitchFamily="18" charset="0"/>
              </a:rPr>
              <a:t>Ferro</a:t>
            </a:r>
            <a:r>
              <a:rPr lang="it-IT" sz="1600" b="1">
                <a:solidFill>
                  <a:srgbClr val="00CC00"/>
                </a:solidFill>
                <a:latin typeface="Times New Roman" pitchFamily="18" charset="0"/>
              </a:rPr>
              <a:t>           </a:t>
            </a:r>
            <a:r>
              <a:rPr lang="it-IT" sz="1600" b="1">
                <a:solidFill>
                  <a:srgbClr val="FFB469"/>
                </a:solidFill>
                <a:latin typeface="Times New Roman" pitchFamily="18" charset="0"/>
              </a:rPr>
              <a:t>Camere per muoni</a:t>
            </a:r>
            <a:r>
              <a:rPr lang="it-IT" sz="1600" b="1">
                <a:solidFill>
                  <a:srgbClr val="00CC00"/>
                </a:solidFill>
                <a:latin typeface="Times New Roman" pitchFamily="18" charset="0"/>
              </a:rPr>
              <a:t> </a:t>
            </a:r>
            <a:endParaRPr lang="en-US" sz="1600" b="1">
              <a:solidFill>
                <a:srgbClr val="00CC00"/>
              </a:solidFill>
              <a:latin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ttangolo 3"/>
          <p:cNvSpPr>
            <a:spLocks noChangeArrowheads="1"/>
          </p:cNvSpPr>
          <p:nvPr/>
        </p:nvSpPr>
        <p:spPr bwMode="auto">
          <a:xfrm>
            <a:off x="107950" y="5480050"/>
            <a:ext cx="9001125" cy="1200150"/>
          </a:xfrm>
          <a:prstGeom prst="rect">
            <a:avLst/>
          </a:prstGeom>
          <a:noFill/>
          <a:ln w="9525">
            <a:noFill/>
            <a:miter lim="800000"/>
            <a:headEnd/>
            <a:tailEnd/>
          </a:ln>
        </p:spPr>
        <p:txBody>
          <a:bodyPr lIns="91435" tIns="45718" rIns="91435" bIns="45718">
            <a:spAutoFit/>
          </a:bodyPr>
          <a:lstStyle/>
          <a:p>
            <a:pPr>
              <a:spcBef>
                <a:spcPct val="50000"/>
              </a:spcBef>
            </a:pPr>
            <a:r>
              <a:rPr lang="en-US" sz="1800" b="1">
                <a:solidFill>
                  <a:srgbClr val="1818FF"/>
                </a:solidFill>
              </a:rPr>
              <a:t>C</a:t>
            </a:r>
            <a:r>
              <a:rPr lang="en-US" altLang="it-IT" sz="1800" b="1">
                <a:solidFill>
                  <a:srgbClr val="1818FF"/>
                </a:solidFill>
              </a:rPr>
              <a:t>’</a:t>
            </a:r>
            <a:r>
              <a:rPr lang="en-US" sz="1800" b="1">
                <a:solidFill>
                  <a:srgbClr val="1818FF"/>
                </a:solidFill>
              </a:rPr>
              <a:t>è molta riluttanza nell</a:t>
            </a:r>
            <a:r>
              <a:rPr lang="en-US" altLang="it-IT" sz="1800" b="1">
                <a:solidFill>
                  <a:srgbClr val="1818FF"/>
                </a:solidFill>
              </a:rPr>
              <a:t>’</a:t>
            </a:r>
            <a:r>
              <a:rPr lang="en-US" sz="1800" b="1">
                <a:solidFill>
                  <a:srgbClr val="1818FF"/>
                </a:solidFill>
              </a:rPr>
              <a:t>accettare l</a:t>
            </a:r>
            <a:r>
              <a:rPr lang="en-US" altLang="it-IT" sz="1800" b="1">
                <a:solidFill>
                  <a:srgbClr val="1818FF"/>
                </a:solidFill>
              </a:rPr>
              <a:t>’</a:t>
            </a:r>
            <a:r>
              <a:rPr lang="en-US" sz="1800" b="1">
                <a:solidFill>
                  <a:srgbClr val="1818FF"/>
                </a:solidFill>
              </a:rPr>
              <a:t>ipotesi dei quark con carica frazionaria e, </a:t>
            </a:r>
            <a:r>
              <a:rPr lang="it-IT" sz="1800" b="1">
                <a:solidFill>
                  <a:srgbClr val="1818FF"/>
                </a:solidFill>
              </a:rPr>
              <a:t>nonostante che questa ipotesi permetta di organizzare tutte le particelle scoperte in semplici strutture di multipletti e abbia preditto nuovi stati poi realmente scoperti (</a:t>
            </a:r>
            <a:r>
              <a:rPr lang="en-US" sz="1800" b="1">
                <a:solidFill>
                  <a:srgbClr val="1818FF"/>
                </a:solidFill>
                <a:latin typeface="Arial" pitchFamily="34" charset="0"/>
                <a:sym typeface="Symbol" pitchFamily="18" charset="2"/>
              </a:rPr>
              <a:t></a:t>
            </a:r>
            <a:r>
              <a:rPr lang="en-US" sz="1800" b="1" baseline="30000">
                <a:solidFill>
                  <a:srgbClr val="1818FF"/>
                </a:solidFill>
                <a:latin typeface="Arial" pitchFamily="34" charset="0"/>
                <a:sym typeface="Symbol" pitchFamily="18" charset="2"/>
              </a:rPr>
              <a:t>-</a:t>
            </a:r>
            <a:r>
              <a:rPr lang="it-IT" sz="1800" b="1">
                <a:solidFill>
                  <a:srgbClr val="1818FF"/>
                </a:solidFill>
                <a:sym typeface="Symbol" pitchFamily="18" charset="2"/>
              </a:rPr>
              <a:t>),</a:t>
            </a:r>
            <a:r>
              <a:rPr lang="it-IT" sz="1800" b="1">
                <a:solidFill>
                  <a:srgbClr val="1818FF"/>
                </a:solidFill>
              </a:rPr>
              <a:t> rimane per molti un artificio matematico fino al 1974.</a:t>
            </a:r>
          </a:p>
        </p:txBody>
      </p:sp>
      <p:sp>
        <p:nvSpPr>
          <p:cNvPr id="268291" name="Rettangolo 4"/>
          <p:cNvSpPr>
            <a:spLocks noChangeArrowheads="1"/>
          </p:cNvSpPr>
          <p:nvPr/>
        </p:nvSpPr>
        <p:spPr bwMode="auto">
          <a:xfrm>
            <a:off x="2124075" y="-26988"/>
            <a:ext cx="4572000" cy="946151"/>
          </a:xfrm>
          <a:prstGeom prst="rect">
            <a:avLst/>
          </a:prstGeom>
          <a:noFill/>
          <a:ln w="9525">
            <a:noFill/>
            <a:miter lim="800000"/>
            <a:headEnd/>
            <a:tailEnd/>
          </a:ln>
        </p:spPr>
        <p:txBody>
          <a:bodyPr lIns="91435" tIns="45718" rIns="91435" bIns="45718">
            <a:spAutoFit/>
          </a:bodyPr>
          <a:lstStyle/>
          <a:p>
            <a:pPr algn="ctr">
              <a:spcBef>
                <a:spcPct val="50000"/>
              </a:spcBef>
            </a:pPr>
            <a:r>
              <a:rPr lang="en-US" sz="3600" b="1">
                <a:solidFill>
                  <a:srgbClr val="1818FF"/>
                </a:solidFill>
              </a:rPr>
              <a:t>L</a:t>
            </a:r>
            <a:r>
              <a:rPr lang="en-US" altLang="it-IT" sz="3600" b="1">
                <a:solidFill>
                  <a:srgbClr val="1818FF"/>
                </a:solidFill>
              </a:rPr>
              <a:t>’</a:t>
            </a:r>
            <a:r>
              <a:rPr lang="en-US" sz="3600" b="1">
                <a:solidFill>
                  <a:srgbClr val="1818FF"/>
                </a:solidFill>
              </a:rPr>
              <a:t>ipotesi dei quark</a:t>
            </a:r>
            <a:endParaRPr lang="en-US" sz="800" b="1">
              <a:solidFill>
                <a:srgbClr val="1818FF"/>
              </a:solidFill>
            </a:endParaRPr>
          </a:p>
          <a:p>
            <a:pPr algn="ctr">
              <a:lnSpc>
                <a:spcPct val="50000"/>
              </a:lnSpc>
              <a:spcBef>
                <a:spcPct val="50000"/>
              </a:spcBef>
            </a:pPr>
            <a:r>
              <a:rPr lang="en-US" sz="1800" b="1">
                <a:solidFill>
                  <a:srgbClr val="1818FF"/>
                </a:solidFill>
              </a:rPr>
              <a:t>(</a:t>
            </a:r>
            <a:r>
              <a:rPr lang="en-US" altLang="it-IT" sz="1800" b="1">
                <a:solidFill>
                  <a:srgbClr val="1818FF"/>
                </a:solidFill>
              </a:rPr>
              <a:t>“</a:t>
            </a:r>
            <a:r>
              <a:rPr lang="en-US" sz="1800" b="1">
                <a:solidFill>
                  <a:srgbClr val="1818FF"/>
                </a:solidFill>
              </a:rPr>
              <a:t>The 8-fold way</a:t>
            </a:r>
            <a:r>
              <a:rPr lang="en-US" altLang="it-IT" sz="1800" b="1">
                <a:solidFill>
                  <a:srgbClr val="1818FF"/>
                </a:solidFill>
              </a:rPr>
              <a:t>”</a:t>
            </a:r>
            <a:r>
              <a:rPr lang="en-US" sz="1800" b="1">
                <a:solidFill>
                  <a:srgbClr val="1818FF"/>
                </a:solidFill>
              </a:rPr>
              <a:t>)</a:t>
            </a:r>
            <a:endParaRPr lang="it-IT" sz="3600" b="1">
              <a:solidFill>
                <a:srgbClr val="1818FF"/>
              </a:solidFill>
            </a:endParaRPr>
          </a:p>
        </p:txBody>
      </p:sp>
      <p:graphicFrame>
        <p:nvGraphicFramePr>
          <p:cNvPr id="6" name="Group 126"/>
          <p:cNvGraphicFramePr>
            <a:graphicFrameLocks noGrp="1" noChangeAspect="1"/>
          </p:cNvGraphicFramePr>
          <p:nvPr/>
        </p:nvGraphicFramePr>
        <p:xfrm>
          <a:off x="3335338" y="1104900"/>
          <a:ext cx="2244725" cy="1171596"/>
        </p:xfrm>
        <a:graphic>
          <a:graphicData uri="http://schemas.openxmlformats.org/drawingml/2006/table">
            <a:tbl>
              <a:tblPr/>
              <a:tblGrid>
                <a:gridCol w="783045"/>
                <a:gridCol w="626434"/>
                <a:gridCol w="835246"/>
              </a:tblGrid>
              <a:tr h="29121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a:ln>
                            <a:noFill/>
                          </a:ln>
                          <a:solidFill>
                            <a:srgbClr val="003399"/>
                          </a:solidFill>
                          <a:effectLst/>
                          <a:latin typeface="Times New Roman" charset="0"/>
                          <a:ea typeface="ＭＳ Ｐゴシック" charset="0"/>
                        </a:rPr>
                        <a:t>quark</a:t>
                      </a:r>
                      <a:endParaRPr kumimoji="0" lang="it-IT" sz="1500" b="0" i="0" u="none" strike="noStrike" cap="none" normalizeH="0" baseline="0">
                        <a:ln>
                          <a:noFill/>
                        </a:ln>
                        <a:solidFill>
                          <a:srgbClr val="003399"/>
                        </a:solidFill>
                        <a:effectLst/>
                        <a:latin typeface="Times New Roman" charset="0"/>
                        <a:ea typeface="ＭＳ Ｐゴシック" charset="0"/>
                      </a:endParaRPr>
                    </a:p>
                  </a:txBody>
                  <a:tcPr marL="62644" marR="62644" marT="31313" marB="3131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dirty="0" err="1">
                          <a:ln>
                            <a:noFill/>
                          </a:ln>
                          <a:solidFill>
                            <a:srgbClr val="003399"/>
                          </a:solidFill>
                          <a:effectLst/>
                          <a:latin typeface="Times New Roman" charset="0"/>
                          <a:ea typeface="ＭＳ Ｐゴシック" charset="0"/>
                        </a:rPr>
                        <a:t>carica</a:t>
                      </a:r>
                      <a:endParaRPr kumimoji="0" lang="it-IT" sz="1500" b="0" i="0" u="none" strike="noStrike" cap="none" normalizeH="0" baseline="0" dirty="0">
                        <a:ln>
                          <a:noFill/>
                        </a:ln>
                        <a:solidFill>
                          <a:srgbClr val="003399"/>
                        </a:solidFill>
                        <a:effectLst/>
                        <a:latin typeface="Times New Roman" charset="0"/>
                        <a:ea typeface="ＭＳ Ｐゴシック" charset="0"/>
                      </a:endParaRPr>
                    </a:p>
                  </a:txBody>
                  <a:tcPr marL="62644" marR="62644" marT="31313" marB="31313"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dirty="0" err="1">
                          <a:ln>
                            <a:noFill/>
                          </a:ln>
                          <a:solidFill>
                            <a:srgbClr val="003399"/>
                          </a:solidFill>
                          <a:effectLst/>
                          <a:latin typeface="Times New Roman" charset="0"/>
                          <a:ea typeface="ＭＳ Ｐゴシック" charset="0"/>
                        </a:rPr>
                        <a:t>stranezza</a:t>
                      </a:r>
                      <a:endParaRPr kumimoji="0" lang="it-IT" sz="1500" b="0" i="0" u="none" strike="noStrike" cap="none" normalizeH="0" baseline="0" dirty="0">
                        <a:ln>
                          <a:noFill/>
                        </a:ln>
                        <a:solidFill>
                          <a:srgbClr val="003399"/>
                        </a:solidFill>
                        <a:effectLst/>
                        <a:latin typeface="Times New Roman" charset="0"/>
                        <a:ea typeface="ＭＳ Ｐゴシック" charset="0"/>
                      </a:endParaRPr>
                    </a:p>
                  </a:txBody>
                  <a:tcPr marL="62644" marR="62644" marT="31313" marB="3131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CECFF"/>
                    </a:solidFill>
                  </a:tcPr>
                </a:tc>
              </a:tr>
              <a:tr h="29121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a:ln>
                            <a:noFill/>
                          </a:ln>
                          <a:solidFill>
                            <a:srgbClr val="FF0000"/>
                          </a:solidFill>
                          <a:effectLst/>
                          <a:latin typeface="Times New Roman" charset="0"/>
                          <a:ea typeface="ＭＳ Ｐゴシック" charset="0"/>
                        </a:rPr>
                        <a:t>up</a:t>
                      </a:r>
                      <a:endParaRPr kumimoji="0" lang="it-IT" sz="1500" b="0" i="0" u="none" strike="noStrike" cap="none" normalizeH="0" baseline="0">
                        <a:ln>
                          <a:noFill/>
                        </a:ln>
                        <a:solidFill>
                          <a:srgbClr val="FF0000"/>
                        </a:solidFill>
                        <a:effectLst/>
                        <a:latin typeface="Times New Roman" charset="0"/>
                        <a:ea typeface="ＭＳ Ｐゴシック" charset="0"/>
                      </a:endParaRPr>
                    </a:p>
                  </a:txBody>
                  <a:tcPr marL="62644" marR="62644" marT="31313" marB="3131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a:ln>
                            <a:noFill/>
                          </a:ln>
                          <a:solidFill>
                            <a:srgbClr val="FF0000"/>
                          </a:solidFill>
                          <a:effectLst/>
                          <a:latin typeface="Times New Roman" charset="0"/>
                          <a:ea typeface="ＭＳ Ｐゴシック" charset="0"/>
                        </a:rPr>
                        <a:t>+2/3 e</a:t>
                      </a:r>
                      <a:endParaRPr kumimoji="0" lang="it-IT" sz="1500" b="0" i="0" u="none" strike="noStrike" cap="none" normalizeH="0" baseline="0">
                        <a:ln>
                          <a:noFill/>
                        </a:ln>
                        <a:solidFill>
                          <a:srgbClr val="FF0000"/>
                        </a:solidFill>
                        <a:effectLst/>
                        <a:latin typeface="Times New Roman" charset="0"/>
                        <a:ea typeface="ＭＳ Ｐゴシック" charset="0"/>
                      </a:endParaRPr>
                    </a:p>
                  </a:txBody>
                  <a:tcPr marL="62644" marR="62644" marT="31313" marB="31313"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a:ln>
                            <a:noFill/>
                          </a:ln>
                          <a:solidFill>
                            <a:srgbClr val="FF0000"/>
                          </a:solidFill>
                          <a:effectLst/>
                          <a:latin typeface="Times New Roman" charset="0"/>
                          <a:ea typeface="ＭＳ Ｐゴシック" charset="0"/>
                        </a:rPr>
                        <a:t>0</a:t>
                      </a:r>
                      <a:endParaRPr kumimoji="0" lang="it-IT" sz="1500" b="0" i="0" u="none" strike="noStrike" cap="none" normalizeH="0" baseline="0">
                        <a:ln>
                          <a:noFill/>
                        </a:ln>
                        <a:solidFill>
                          <a:srgbClr val="FF0000"/>
                        </a:solidFill>
                        <a:effectLst/>
                        <a:latin typeface="Times New Roman" charset="0"/>
                        <a:ea typeface="ＭＳ Ｐゴシック" charset="0"/>
                      </a:endParaRPr>
                    </a:p>
                  </a:txBody>
                  <a:tcPr marL="62644" marR="62644" marT="31313" marB="3131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r>
              <a:tr h="294572">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a:ln>
                            <a:noFill/>
                          </a:ln>
                          <a:solidFill>
                            <a:srgbClr val="FF0000"/>
                          </a:solidFill>
                          <a:effectLst/>
                          <a:latin typeface="Times New Roman" charset="0"/>
                          <a:ea typeface="ＭＳ Ｐゴシック" charset="0"/>
                        </a:rPr>
                        <a:t>down</a:t>
                      </a:r>
                      <a:endParaRPr kumimoji="0" lang="it-IT" sz="1500" b="0" i="0" u="none" strike="noStrike" cap="none" normalizeH="0" baseline="0">
                        <a:ln>
                          <a:noFill/>
                        </a:ln>
                        <a:solidFill>
                          <a:srgbClr val="FF0000"/>
                        </a:solidFill>
                        <a:effectLst/>
                        <a:latin typeface="Times New Roman" charset="0"/>
                        <a:ea typeface="ＭＳ Ｐゴシック" charset="0"/>
                      </a:endParaRPr>
                    </a:p>
                  </a:txBody>
                  <a:tcPr marL="62644" marR="62644" marT="31313" marB="3131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dirty="0">
                          <a:ln>
                            <a:noFill/>
                          </a:ln>
                          <a:solidFill>
                            <a:srgbClr val="FF0000"/>
                          </a:solidFill>
                          <a:effectLst/>
                          <a:latin typeface="Times New Roman" charset="0"/>
                          <a:ea typeface="ＭＳ Ｐゴシック" charset="0"/>
                        </a:rPr>
                        <a:t>-1/3 e</a:t>
                      </a:r>
                      <a:endParaRPr kumimoji="0" lang="it-IT" sz="1500" b="0" i="0" u="none" strike="noStrike" cap="none" normalizeH="0" baseline="0" dirty="0">
                        <a:ln>
                          <a:noFill/>
                        </a:ln>
                        <a:solidFill>
                          <a:srgbClr val="FF0000"/>
                        </a:solidFill>
                        <a:effectLst/>
                        <a:latin typeface="Times New Roman" charset="0"/>
                        <a:ea typeface="ＭＳ Ｐゴシック" charset="0"/>
                      </a:endParaRPr>
                    </a:p>
                  </a:txBody>
                  <a:tcPr marL="62644" marR="62644" marT="31313" marB="31313"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a:ln>
                            <a:noFill/>
                          </a:ln>
                          <a:solidFill>
                            <a:srgbClr val="FF0000"/>
                          </a:solidFill>
                          <a:effectLst/>
                          <a:latin typeface="Times New Roman" charset="0"/>
                          <a:ea typeface="ＭＳ Ｐゴシック" charset="0"/>
                        </a:rPr>
                        <a:t>0</a:t>
                      </a:r>
                      <a:endParaRPr kumimoji="0" lang="it-IT" sz="1500" b="0" i="0" u="none" strike="noStrike" cap="none" normalizeH="0" baseline="0">
                        <a:ln>
                          <a:noFill/>
                        </a:ln>
                        <a:solidFill>
                          <a:srgbClr val="FF0000"/>
                        </a:solidFill>
                        <a:effectLst/>
                        <a:latin typeface="Times New Roman" charset="0"/>
                        <a:ea typeface="ＭＳ Ｐゴシック" charset="0"/>
                      </a:endParaRPr>
                    </a:p>
                  </a:txBody>
                  <a:tcPr marL="62644" marR="62644" marT="31313" marB="3131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r>
              <a:tr h="294572">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dirty="0">
                          <a:ln>
                            <a:noFill/>
                          </a:ln>
                          <a:solidFill>
                            <a:srgbClr val="FF0000"/>
                          </a:solidFill>
                          <a:effectLst/>
                          <a:latin typeface="Times New Roman" charset="0"/>
                          <a:ea typeface="ＭＳ Ｐゴシック" charset="0"/>
                        </a:rPr>
                        <a:t>strange</a:t>
                      </a:r>
                      <a:endParaRPr kumimoji="0" lang="it-IT" sz="1500" b="0" i="0" u="none" strike="noStrike" cap="none" normalizeH="0" baseline="0" dirty="0">
                        <a:ln>
                          <a:noFill/>
                        </a:ln>
                        <a:solidFill>
                          <a:srgbClr val="FF0000"/>
                        </a:solidFill>
                        <a:effectLst/>
                        <a:latin typeface="Times New Roman" charset="0"/>
                        <a:ea typeface="ＭＳ Ｐゴシック" charset="0"/>
                      </a:endParaRPr>
                    </a:p>
                  </a:txBody>
                  <a:tcPr marL="62644" marR="62644" marT="31313" marB="3131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dirty="0">
                          <a:ln>
                            <a:noFill/>
                          </a:ln>
                          <a:solidFill>
                            <a:srgbClr val="FF0000"/>
                          </a:solidFill>
                          <a:effectLst/>
                          <a:latin typeface="Times New Roman" charset="0"/>
                          <a:ea typeface="ＭＳ Ｐゴシック" charset="0"/>
                        </a:rPr>
                        <a:t>-1/3 e</a:t>
                      </a:r>
                      <a:endParaRPr kumimoji="0" lang="it-IT" sz="1500" b="0" i="0" u="none" strike="noStrike" cap="none" normalizeH="0" baseline="0" dirty="0">
                        <a:ln>
                          <a:noFill/>
                        </a:ln>
                        <a:solidFill>
                          <a:srgbClr val="FF0000"/>
                        </a:solidFill>
                        <a:effectLst/>
                        <a:latin typeface="Times New Roman" charset="0"/>
                        <a:ea typeface="ＭＳ Ｐゴシック" charset="0"/>
                      </a:endParaRPr>
                    </a:p>
                  </a:txBody>
                  <a:tcPr marL="62644" marR="62644" marT="31313" marB="31313"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dirty="0">
                          <a:ln>
                            <a:noFill/>
                          </a:ln>
                          <a:solidFill>
                            <a:srgbClr val="FF0000"/>
                          </a:solidFill>
                          <a:effectLst/>
                          <a:latin typeface="Times New Roman" charset="0"/>
                          <a:ea typeface="ＭＳ Ｐゴシック" charset="0"/>
                        </a:rPr>
                        <a:t>-1</a:t>
                      </a:r>
                      <a:endParaRPr kumimoji="0" lang="it-IT" sz="1500" b="0" i="0" u="none" strike="noStrike" cap="none" normalizeH="0" baseline="0" dirty="0">
                        <a:ln>
                          <a:noFill/>
                        </a:ln>
                        <a:solidFill>
                          <a:srgbClr val="FF0000"/>
                        </a:solidFill>
                        <a:effectLst/>
                        <a:latin typeface="Times New Roman" charset="0"/>
                        <a:ea typeface="ＭＳ Ｐゴシック" charset="0"/>
                      </a:endParaRPr>
                    </a:p>
                  </a:txBody>
                  <a:tcPr marL="62644" marR="62644" marT="31313" marB="3131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FF99"/>
                    </a:solidFill>
                  </a:tcPr>
                </a:tc>
              </a:tr>
            </a:tbl>
          </a:graphicData>
        </a:graphic>
      </p:graphicFrame>
      <p:pic>
        <p:nvPicPr>
          <p:cNvPr id="268314" name="Picture 60"/>
          <p:cNvPicPr>
            <a:picLocks noGrp="1" noChangeAspect="1" noChangeArrowheads="1"/>
          </p:cNvPicPr>
          <p:nvPr>
            <p:ph sz="quarter" idx="4294967295"/>
          </p:nvPr>
        </p:nvPicPr>
        <p:blipFill>
          <a:blip r:embed="rId2" cstate="print"/>
          <a:srcRect/>
          <a:stretch>
            <a:fillRect/>
          </a:stretch>
        </p:blipFill>
        <p:spPr>
          <a:xfrm>
            <a:off x="3348038" y="2349500"/>
            <a:ext cx="2522537" cy="2730500"/>
          </a:xfrm>
        </p:spPr>
      </p:pic>
      <p:pic>
        <p:nvPicPr>
          <p:cNvPr id="268315" name="Picture 6" descr="Image:Octeto bariônico.png">
            <a:hlinkClick r:id="rId3"/>
          </p:cNvPr>
          <p:cNvPicPr>
            <a:picLocks noGrp="1" noChangeAspect="1" noChangeArrowheads="1"/>
          </p:cNvPicPr>
          <p:nvPr>
            <p:ph sz="half" idx="4294967295"/>
          </p:nvPr>
        </p:nvPicPr>
        <p:blipFill>
          <a:blip r:embed="rId4" cstate="print"/>
          <a:srcRect t="-21" b="-21"/>
          <a:stretch>
            <a:fillRect/>
          </a:stretch>
        </p:blipFill>
        <p:spPr>
          <a:xfrm>
            <a:off x="6280150" y="1125538"/>
            <a:ext cx="2540000" cy="1844675"/>
          </a:xfrm>
        </p:spPr>
      </p:pic>
      <p:pic>
        <p:nvPicPr>
          <p:cNvPr id="268316" name="Picture 4" descr="Image:Decupleto bariônico.png">
            <a:hlinkClick r:id="rId5"/>
          </p:cNvPr>
          <p:cNvPicPr>
            <a:picLocks noGrp="1" noChangeAspect="1" noChangeArrowheads="1"/>
          </p:cNvPicPr>
          <p:nvPr>
            <p:ph sz="half" idx="1"/>
          </p:nvPr>
        </p:nvPicPr>
        <p:blipFill>
          <a:blip r:embed="rId6" cstate="print"/>
          <a:srcRect/>
          <a:stretch>
            <a:fillRect/>
          </a:stretch>
        </p:blipFill>
        <p:spPr>
          <a:xfrm>
            <a:off x="6084888" y="3068638"/>
            <a:ext cx="2906712" cy="2376487"/>
          </a:xfrm>
        </p:spPr>
      </p:pic>
      <p:pic>
        <p:nvPicPr>
          <p:cNvPr id="268317" name="Picture 8" descr="Image:Noneto mesônico de spin 1.png">
            <a:hlinkClick r:id="rId7"/>
          </p:cNvPr>
          <p:cNvPicPr>
            <a:picLocks noChangeAspect="1" noChangeArrowheads="1"/>
          </p:cNvPicPr>
          <p:nvPr/>
        </p:nvPicPr>
        <p:blipFill>
          <a:blip r:embed="rId8" cstate="print"/>
          <a:srcRect/>
          <a:stretch>
            <a:fillRect/>
          </a:stretch>
        </p:blipFill>
        <p:spPr bwMode="auto">
          <a:xfrm>
            <a:off x="376238" y="3141663"/>
            <a:ext cx="2540000" cy="1831975"/>
          </a:xfrm>
          <a:prstGeom prst="rect">
            <a:avLst/>
          </a:prstGeom>
          <a:noFill/>
          <a:ln w="9525">
            <a:noFill/>
            <a:miter lim="800000"/>
            <a:headEnd/>
            <a:tailEnd/>
          </a:ln>
        </p:spPr>
      </p:pic>
      <p:pic>
        <p:nvPicPr>
          <p:cNvPr id="268318" name="Picture 15" descr="Image:Noneto mesônico de spin 0.png">
            <a:hlinkClick r:id="rId9"/>
          </p:cNvPr>
          <p:cNvPicPr>
            <a:picLocks noChangeAspect="1" noChangeArrowheads="1"/>
          </p:cNvPicPr>
          <p:nvPr/>
        </p:nvPicPr>
        <p:blipFill>
          <a:blip r:embed="rId10" cstate="print"/>
          <a:srcRect/>
          <a:stretch>
            <a:fillRect/>
          </a:stretch>
        </p:blipFill>
        <p:spPr bwMode="auto">
          <a:xfrm>
            <a:off x="323850" y="1196975"/>
            <a:ext cx="2536825" cy="1828800"/>
          </a:xfrm>
          <a:prstGeom prst="rect">
            <a:avLst/>
          </a:prstGeom>
          <a:noFill/>
          <a:ln w="9525">
            <a:noFill/>
            <a:miter lim="800000"/>
            <a:headEnd/>
            <a:tailEnd/>
          </a:ln>
        </p:spPr>
      </p:pic>
      <p:sp>
        <p:nvSpPr>
          <p:cNvPr id="268319" name="TextBox 13"/>
          <p:cNvSpPr txBox="1">
            <a:spLocks noChangeArrowheads="1"/>
          </p:cNvSpPr>
          <p:nvPr/>
        </p:nvSpPr>
        <p:spPr bwMode="auto">
          <a:xfrm>
            <a:off x="6372225" y="692150"/>
            <a:ext cx="2303463" cy="461963"/>
          </a:xfrm>
          <a:prstGeom prst="rect">
            <a:avLst/>
          </a:prstGeom>
          <a:noFill/>
          <a:ln w="9525">
            <a:noFill/>
            <a:miter lim="800000"/>
            <a:headEnd/>
            <a:tailEnd/>
          </a:ln>
        </p:spPr>
        <p:txBody>
          <a:bodyPr lIns="91435" tIns="45718" rIns="91435" bIns="45718">
            <a:spAutoFit/>
          </a:bodyPr>
          <a:lstStyle/>
          <a:p>
            <a:r>
              <a:rPr lang="en-US" b="1">
                <a:solidFill>
                  <a:srgbClr val="1A0DB8"/>
                </a:solidFill>
              </a:rPr>
              <a:t>Barioni </a:t>
            </a:r>
            <a:r>
              <a:rPr lang="en-US" sz="1800" b="1">
                <a:solidFill>
                  <a:srgbClr val="1A0DB8"/>
                </a:solidFill>
              </a:rPr>
              <a:t>(q</a:t>
            </a:r>
            <a:r>
              <a:rPr lang="en-US" sz="1800" b="1" baseline="-25000">
                <a:solidFill>
                  <a:srgbClr val="1A0DB8"/>
                </a:solidFill>
              </a:rPr>
              <a:t>1</a:t>
            </a:r>
            <a:r>
              <a:rPr lang="en-US" sz="1800" b="1">
                <a:solidFill>
                  <a:srgbClr val="1A0DB8"/>
                </a:solidFill>
              </a:rPr>
              <a:t>q</a:t>
            </a:r>
            <a:r>
              <a:rPr lang="en-US" sz="1800" b="1" baseline="-25000">
                <a:solidFill>
                  <a:srgbClr val="1A0DB8"/>
                </a:solidFill>
              </a:rPr>
              <a:t>2</a:t>
            </a:r>
            <a:r>
              <a:rPr lang="en-US" sz="1800" b="1">
                <a:solidFill>
                  <a:srgbClr val="1A0DB8"/>
                </a:solidFill>
              </a:rPr>
              <a:t>q</a:t>
            </a:r>
            <a:r>
              <a:rPr lang="en-US" sz="1800" b="1" baseline="-25000">
                <a:solidFill>
                  <a:srgbClr val="1A0DB8"/>
                </a:solidFill>
              </a:rPr>
              <a:t>3</a:t>
            </a:r>
            <a:r>
              <a:rPr lang="en-US" sz="1800" b="1">
                <a:solidFill>
                  <a:srgbClr val="1A0DB8"/>
                </a:solidFill>
              </a:rPr>
              <a:t>)</a:t>
            </a:r>
            <a:endParaRPr lang="en-US" b="1">
              <a:solidFill>
                <a:srgbClr val="1A0DB8"/>
              </a:solidFill>
            </a:endParaRPr>
          </a:p>
        </p:txBody>
      </p:sp>
      <p:sp>
        <p:nvSpPr>
          <p:cNvPr id="92" name="TextBox 14"/>
          <p:cNvSpPr txBox="1"/>
          <p:nvPr/>
        </p:nvSpPr>
        <p:spPr>
          <a:xfrm>
            <a:off x="395542" y="692696"/>
            <a:ext cx="2304256" cy="461665"/>
          </a:xfrm>
          <a:prstGeom prst="rect">
            <a:avLst/>
          </a:prstGeom>
          <a:noFill/>
        </p:spPr>
        <p:txBody>
          <a:bodyPr lIns="91435" tIns="45718" rIns="91435" bIns="45718">
            <a:spAutoFit/>
          </a:bodyPr>
          <a:lstStyle/>
          <a:p>
            <a:pPr>
              <a:defRPr/>
            </a:pPr>
            <a:r>
              <a:rPr lang="en-US" b="1" dirty="0" err="1">
                <a:solidFill>
                  <a:srgbClr val="1A0DB8"/>
                </a:solidFill>
                <a:ea typeface="ＭＳ Ｐゴシック" pitchFamily="-107" charset="-128"/>
              </a:rPr>
              <a:t>Mesoni</a:t>
            </a:r>
            <a:r>
              <a:rPr lang="en-US" b="1" dirty="0">
                <a:solidFill>
                  <a:srgbClr val="1A0DB8"/>
                </a:solidFill>
                <a:ea typeface="ＭＳ Ｐゴシック" pitchFamily="-107" charset="-128"/>
              </a:rPr>
              <a:t> </a:t>
            </a:r>
            <a:r>
              <a:rPr lang="en-US" sz="1800" b="1" dirty="0">
                <a:solidFill>
                  <a:srgbClr val="1A0DB8"/>
                </a:solidFill>
                <a:ea typeface="ＭＳ Ｐゴシック" pitchFamily="-107" charset="-128"/>
              </a:rPr>
              <a:t>(q</a:t>
            </a:r>
            <a:r>
              <a:rPr lang="en-US" sz="1800" b="1" baseline="-25000" dirty="0">
                <a:solidFill>
                  <a:srgbClr val="1A0DB8"/>
                </a:solidFill>
                <a:ea typeface="ＭＳ Ｐゴシック" pitchFamily="-107" charset="-128"/>
              </a:rPr>
              <a:t>1</a:t>
            </a:r>
            <a:r>
              <a:rPr lang="en-US" sz="1800" b="1" dirty="0">
                <a:solidFill>
                  <a:srgbClr val="1A0DB8"/>
                </a:solidFill>
                <a:ea typeface="ＭＳ Ｐゴシック" pitchFamily="-107" charset="-128"/>
              </a:rPr>
              <a:t>q</a:t>
            </a:r>
            <a:r>
              <a:rPr lang="en-US" sz="1800" b="1" baseline="-25000" dirty="0">
                <a:solidFill>
                  <a:srgbClr val="1A0DB8"/>
                </a:solidFill>
                <a:ea typeface="ＭＳ Ｐゴシック" pitchFamily="-107" charset="-128"/>
              </a:rPr>
              <a:t>2</a:t>
            </a:r>
            <a:r>
              <a:rPr lang="en-US" sz="1800" b="1" baseline="30000" dirty="0">
                <a:solidFill>
                  <a:srgbClr val="1A0DB8"/>
                </a:solidFill>
                <a:ea typeface="ＭＳ Ｐゴシック" pitchFamily="-107" charset="-128"/>
              </a:rPr>
              <a:t>bar</a:t>
            </a:r>
            <a:r>
              <a:rPr lang="en-US" sz="1800" b="1" dirty="0">
                <a:solidFill>
                  <a:srgbClr val="1A0DB8"/>
                </a:solidFill>
                <a:ea typeface="ＭＳ Ｐゴシック" pitchFamily="-107" charset="-128"/>
              </a:rPr>
              <a:t>)</a:t>
            </a:r>
            <a:endParaRPr lang="en-US" b="1" strike="sngStrike" baseline="30000" dirty="0">
              <a:solidFill>
                <a:srgbClr val="1A0DB8"/>
              </a:solidFill>
              <a:ea typeface="ＭＳ Ｐゴシック" pitchFamily="-107" charset="-128"/>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2"/>
          <p:cNvPicPr>
            <a:picLocks noChangeAspect="1" noChangeArrowheads="1"/>
          </p:cNvPicPr>
          <p:nvPr/>
        </p:nvPicPr>
        <p:blipFill>
          <a:blip r:embed="rId2" cstate="print"/>
          <a:srcRect/>
          <a:stretch>
            <a:fillRect/>
          </a:stretch>
        </p:blipFill>
        <p:spPr bwMode="auto">
          <a:xfrm>
            <a:off x="1600200" y="457200"/>
            <a:ext cx="4851400" cy="6019800"/>
          </a:xfrm>
          <a:prstGeom prst="rect">
            <a:avLst/>
          </a:prstGeom>
          <a:noFill/>
          <a:ln w="9525">
            <a:noFill/>
            <a:miter lim="800000"/>
            <a:headEnd/>
            <a:tailEnd/>
          </a:ln>
        </p:spPr>
      </p:pic>
      <p:sp>
        <p:nvSpPr>
          <p:cNvPr id="113667" name="Text Box 5"/>
          <p:cNvSpPr txBox="1">
            <a:spLocks noChangeArrowheads="1"/>
          </p:cNvSpPr>
          <p:nvPr/>
        </p:nvSpPr>
        <p:spPr bwMode="auto">
          <a:xfrm>
            <a:off x="1676400" y="304800"/>
            <a:ext cx="2057400" cy="373063"/>
          </a:xfrm>
          <a:prstGeom prst="rect">
            <a:avLst/>
          </a:prstGeom>
          <a:noFill/>
          <a:ln w="9525">
            <a:noFill/>
            <a:miter lim="800000"/>
            <a:headEnd/>
            <a:tailEnd/>
          </a:ln>
        </p:spPr>
        <p:txBody>
          <a:bodyPr lIns="91435" tIns="45718" rIns="91435" bIns="45718">
            <a:spAutoFit/>
          </a:bodyPr>
          <a:lstStyle/>
          <a:p>
            <a:pPr>
              <a:spcBef>
                <a:spcPct val="50000"/>
              </a:spcBef>
              <a:defRPr/>
            </a:pPr>
            <a:endParaRPr lang="it-IT" sz="1800">
              <a:solidFill>
                <a:srgbClr val="000000"/>
              </a:solidFill>
              <a:ea typeface="+mn-ea"/>
            </a:endParaRPr>
          </a:p>
        </p:txBody>
      </p:sp>
      <p:sp>
        <p:nvSpPr>
          <p:cNvPr id="364548" name="Text Box 6"/>
          <p:cNvSpPr txBox="1">
            <a:spLocks noChangeArrowheads="1"/>
          </p:cNvSpPr>
          <p:nvPr/>
        </p:nvSpPr>
        <p:spPr bwMode="auto">
          <a:xfrm>
            <a:off x="2438400" y="242888"/>
            <a:ext cx="3886200" cy="525462"/>
          </a:xfrm>
          <a:prstGeom prst="rect">
            <a:avLst/>
          </a:prstGeom>
          <a:solidFill>
            <a:schemeClr val="hlink"/>
          </a:solidFill>
          <a:ln w="9525">
            <a:noFill/>
            <a:miter lim="800000"/>
            <a:headEnd/>
            <a:tailEnd/>
          </a:ln>
        </p:spPr>
        <p:txBody>
          <a:bodyPr lIns="91435" tIns="45718" rIns="91435" bIns="45718">
            <a:spAutoFit/>
          </a:bodyPr>
          <a:lstStyle/>
          <a:p>
            <a:pPr algn="ctr">
              <a:spcBef>
                <a:spcPct val="50000"/>
              </a:spcBef>
            </a:pPr>
            <a:r>
              <a:rPr lang="it-IT" sz="2800" b="1">
                <a:solidFill>
                  <a:srgbClr val="3333CC"/>
                </a:solidFill>
              </a:rPr>
              <a:t>Unità di misura</a:t>
            </a:r>
            <a:endParaRPr lang="en-US" sz="2800" b="1">
              <a:solidFill>
                <a:srgbClr val="3333CC"/>
              </a:solidFill>
            </a:endParaRPr>
          </a:p>
        </p:txBody>
      </p:sp>
      <p:sp>
        <p:nvSpPr>
          <p:cNvPr id="113669" name="Text Box 7"/>
          <p:cNvSpPr txBox="1">
            <a:spLocks noChangeArrowheads="1"/>
          </p:cNvSpPr>
          <p:nvPr/>
        </p:nvSpPr>
        <p:spPr bwMode="auto">
          <a:xfrm>
            <a:off x="1981200" y="914400"/>
            <a:ext cx="1676400" cy="373063"/>
          </a:xfrm>
          <a:prstGeom prst="rect">
            <a:avLst/>
          </a:prstGeom>
          <a:solidFill>
            <a:schemeClr val="bg1"/>
          </a:solidFill>
          <a:ln w="9525">
            <a:noFill/>
            <a:miter lim="800000"/>
            <a:headEnd/>
            <a:tailEnd/>
          </a:ln>
        </p:spPr>
        <p:txBody>
          <a:bodyPr lIns="91435" tIns="45718" rIns="91435" bIns="45718">
            <a:spAutoFit/>
          </a:bodyPr>
          <a:lstStyle/>
          <a:p>
            <a:pPr>
              <a:spcBef>
                <a:spcPct val="50000"/>
              </a:spcBef>
              <a:defRPr/>
            </a:pPr>
            <a:r>
              <a:rPr lang="it-IT" sz="1800" b="1">
                <a:solidFill>
                  <a:srgbClr val="000000"/>
                </a:solidFill>
                <a:ea typeface="+mn-ea"/>
              </a:rPr>
              <a:t>Energia</a:t>
            </a:r>
            <a:endParaRPr lang="en-US" sz="1800" b="1">
              <a:solidFill>
                <a:srgbClr val="000000"/>
              </a:solidFill>
              <a:ea typeface="+mn-ea"/>
            </a:endParaRPr>
          </a:p>
        </p:txBody>
      </p:sp>
      <p:sp>
        <p:nvSpPr>
          <p:cNvPr id="113670" name="Text Box 8"/>
          <p:cNvSpPr txBox="1">
            <a:spLocks noChangeArrowheads="1"/>
          </p:cNvSpPr>
          <p:nvPr/>
        </p:nvSpPr>
        <p:spPr bwMode="auto">
          <a:xfrm>
            <a:off x="1905000" y="2757488"/>
            <a:ext cx="1981200" cy="373062"/>
          </a:xfrm>
          <a:prstGeom prst="rect">
            <a:avLst/>
          </a:prstGeom>
          <a:solidFill>
            <a:schemeClr val="bg1"/>
          </a:solidFill>
          <a:ln w="9525">
            <a:noFill/>
            <a:miter lim="800000"/>
            <a:headEnd/>
            <a:tailEnd/>
          </a:ln>
        </p:spPr>
        <p:txBody>
          <a:bodyPr lIns="91435" tIns="45718" rIns="91435" bIns="45718">
            <a:spAutoFit/>
          </a:bodyPr>
          <a:lstStyle/>
          <a:p>
            <a:pPr>
              <a:spcBef>
                <a:spcPct val="50000"/>
              </a:spcBef>
              <a:defRPr/>
            </a:pPr>
            <a:r>
              <a:rPr lang="it-IT" sz="1800" b="1">
                <a:solidFill>
                  <a:srgbClr val="000000"/>
                </a:solidFill>
                <a:ea typeface="+mn-ea"/>
              </a:rPr>
              <a:t>Multipli di 1 eV     </a:t>
            </a:r>
            <a:endParaRPr lang="en-US" sz="1800" b="1">
              <a:solidFill>
                <a:srgbClr val="000000"/>
              </a:solidFill>
              <a:ea typeface="+mn-ea"/>
            </a:endParaRPr>
          </a:p>
        </p:txBody>
      </p:sp>
      <p:sp>
        <p:nvSpPr>
          <p:cNvPr id="113671" name="Text Box 9"/>
          <p:cNvSpPr txBox="1">
            <a:spLocks noChangeArrowheads="1"/>
          </p:cNvSpPr>
          <p:nvPr/>
        </p:nvSpPr>
        <p:spPr bwMode="auto">
          <a:xfrm>
            <a:off x="1905000" y="3900488"/>
            <a:ext cx="3048000" cy="373062"/>
          </a:xfrm>
          <a:prstGeom prst="rect">
            <a:avLst/>
          </a:prstGeom>
          <a:solidFill>
            <a:schemeClr val="bg1"/>
          </a:solidFill>
          <a:ln w="9525">
            <a:noFill/>
            <a:miter lim="800000"/>
            <a:headEnd/>
            <a:tailEnd/>
          </a:ln>
        </p:spPr>
        <p:txBody>
          <a:bodyPr lIns="91435" tIns="45718" rIns="91435" bIns="45718">
            <a:spAutoFit/>
          </a:bodyPr>
          <a:lstStyle/>
          <a:p>
            <a:pPr>
              <a:spcBef>
                <a:spcPct val="50000"/>
              </a:spcBef>
              <a:defRPr/>
            </a:pPr>
            <a:r>
              <a:rPr lang="it-IT" sz="1800" b="1">
                <a:solidFill>
                  <a:srgbClr val="000000"/>
                </a:solidFill>
                <a:ea typeface="+mn-ea"/>
              </a:rPr>
              <a:t>Energia di una particella     </a:t>
            </a:r>
            <a:endParaRPr lang="en-US" sz="1800" b="1">
              <a:solidFill>
                <a:srgbClr val="000000"/>
              </a:solidFill>
              <a:ea typeface="+mn-ea"/>
            </a:endParaRPr>
          </a:p>
        </p:txBody>
      </p:sp>
      <p:sp>
        <p:nvSpPr>
          <p:cNvPr id="364552" name="Text Box 10"/>
          <p:cNvSpPr txBox="1">
            <a:spLocks noChangeArrowheads="1"/>
          </p:cNvSpPr>
          <p:nvPr/>
        </p:nvSpPr>
        <p:spPr bwMode="auto">
          <a:xfrm>
            <a:off x="2286000" y="4433888"/>
            <a:ext cx="1371600" cy="373062"/>
          </a:xfrm>
          <a:prstGeom prst="rect">
            <a:avLst/>
          </a:prstGeom>
          <a:solidFill>
            <a:schemeClr val="bg1"/>
          </a:solidFill>
          <a:ln w="9525">
            <a:noFill/>
            <a:miter lim="800000"/>
            <a:headEnd/>
            <a:tailEnd/>
          </a:ln>
        </p:spPr>
        <p:txBody>
          <a:bodyPr lIns="91435" tIns="45718" rIns="91435" bIns="45718">
            <a:spAutoFit/>
          </a:bodyPr>
          <a:lstStyle/>
          <a:p>
            <a:pPr>
              <a:spcBef>
                <a:spcPct val="50000"/>
              </a:spcBef>
            </a:pPr>
            <a:r>
              <a:rPr lang="it-IT" sz="1800" b="1">
                <a:solidFill>
                  <a:srgbClr val="000000"/>
                </a:solidFill>
              </a:rPr>
              <a:t>Relatività    </a:t>
            </a:r>
            <a:endParaRPr lang="en-US" sz="1800" b="1">
              <a:solidFill>
                <a:srgbClr val="000000"/>
              </a:solidFill>
            </a:endParaRPr>
          </a:p>
        </p:txBody>
      </p:sp>
      <p:sp>
        <p:nvSpPr>
          <p:cNvPr id="113673" name="Text Box 12"/>
          <p:cNvSpPr txBox="1">
            <a:spLocks noChangeArrowheads="1"/>
          </p:cNvSpPr>
          <p:nvPr/>
        </p:nvSpPr>
        <p:spPr bwMode="auto">
          <a:xfrm>
            <a:off x="2057400" y="5486400"/>
            <a:ext cx="1219200" cy="369888"/>
          </a:xfrm>
          <a:prstGeom prst="rect">
            <a:avLst/>
          </a:prstGeom>
          <a:solidFill>
            <a:schemeClr val="bg1"/>
          </a:solidFill>
          <a:ln w="9525">
            <a:noFill/>
            <a:miter lim="800000"/>
            <a:headEnd/>
            <a:tailEnd/>
          </a:ln>
        </p:spPr>
        <p:txBody>
          <a:bodyPr lIns="91435" tIns="45718" rIns="91435" bIns="45718">
            <a:spAutoFit/>
          </a:bodyPr>
          <a:lstStyle/>
          <a:p>
            <a:pPr>
              <a:spcBef>
                <a:spcPct val="50000"/>
              </a:spcBef>
              <a:defRPr/>
            </a:pPr>
            <a:r>
              <a:rPr lang="it-IT" sz="1800" b="1">
                <a:solidFill>
                  <a:srgbClr val="000000"/>
                </a:solidFill>
                <a:ea typeface="+mn-ea"/>
              </a:rPr>
              <a:t>Elettrone</a:t>
            </a:r>
            <a:endParaRPr lang="en-US" sz="1800" b="1">
              <a:solidFill>
                <a:srgbClr val="000000"/>
              </a:solidFill>
              <a:ea typeface="+mn-ea"/>
            </a:endParaRPr>
          </a:p>
        </p:txBody>
      </p:sp>
      <p:sp>
        <p:nvSpPr>
          <p:cNvPr id="113674" name="Text Box 13"/>
          <p:cNvSpPr txBox="1">
            <a:spLocks noChangeArrowheads="1"/>
          </p:cNvSpPr>
          <p:nvPr/>
        </p:nvSpPr>
        <p:spPr bwMode="auto">
          <a:xfrm>
            <a:off x="2209800" y="6110288"/>
            <a:ext cx="1066800" cy="373062"/>
          </a:xfrm>
          <a:prstGeom prst="rect">
            <a:avLst/>
          </a:prstGeom>
          <a:solidFill>
            <a:schemeClr val="bg1"/>
          </a:solidFill>
          <a:ln w="9525">
            <a:noFill/>
            <a:miter lim="800000"/>
            <a:headEnd/>
            <a:tailEnd/>
          </a:ln>
        </p:spPr>
        <p:txBody>
          <a:bodyPr lIns="91435" tIns="45718" rIns="91435" bIns="45718">
            <a:spAutoFit/>
          </a:bodyPr>
          <a:lstStyle/>
          <a:p>
            <a:pPr>
              <a:spcBef>
                <a:spcPct val="50000"/>
              </a:spcBef>
              <a:defRPr/>
            </a:pPr>
            <a:r>
              <a:rPr lang="it-IT" sz="1800" b="1">
                <a:solidFill>
                  <a:srgbClr val="000000"/>
                </a:solidFill>
                <a:ea typeface="+mn-ea"/>
              </a:rPr>
              <a:t>Protone</a:t>
            </a:r>
            <a:endParaRPr lang="en-US" sz="1800" b="1">
              <a:solidFill>
                <a:srgbClr val="000000"/>
              </a:solidFill>
              <a:ea typeface="+mn-ea"/>
            </a:endParaRPr>
          </a:p>
        </p:txBody>
      </p:sp>
      <p:sp>
        <p:nvSpPr>
          <p:cNvPr id="113675" name="Text Box 14"/>
          <p:cNvSpPr txBox="1">
            <a:spLocks noChangeArrowheads="1"/>
          </p:cNvSpPr>
          <p:nvPr/>
        </p:nvSpPr>
        <p:spPr bwMode="auto">
          <a:xfrm>
            <a:off x="3886200" y="3505200"/>
            <a:ext cx="4572000" cy="244475"/>
          </a:xfrm>
          <a:prstGeom prst="rect">
            <a:avLst/>
          </a:prstGeom>
          <a:noFill/>
          <a:ln w="9525">
            <a:noFill/>
            <a:miter lim="800000"/>
            <a:headEnd/>
            <a:tailEnd/>
          </a:ln>
        </p:spPr>
        <p:txBody>
          <a:bodyPr lIns="91435" tIns="45718" rIns="91435" bIns="45718">
            <a:spAutoFit/>
          </a:bodyPr>
          <a:lstStyle/>
          <a:p>
            <a:pPr>
              <a:spcBef>
                <a:spcPct val="50000"/>
              </a:spcBef>
              <a:defRPr/>
            </a:pPr>
            <a:r>
              <a:rPr lang="it-IT" sz="1000">
                <a:solidFill>
                  <a:srgbClr val="000000"/>
                </a:solidFill>
                <a:ea typeface="+mn-ea"/>
              </a:rPr>
              <a:t>mille      milione     miliardo  mille-miliardi</a:t>
            </a:r>
          </a:p>
        </p:txBody>
      </p:sp>
      <p:sp>
        <p:nvSpPr>
          <p:cNvPr id="113676" name="Text Box 15"/>
          <p:cNvSpPr txBox="1">
            <a:spLocks noChangeArrowheads="1"/>
          </p:cNvSpPr>
          <p:nvPr/>
        </p:nvSpPr>
        <p:spPr bwMode="auto">
          <a:xfrm>
            <a:off x="1752600" y="2362200"/>
            <a:ext cx="2286000" cy="214313"/>
          </a:xfrm>
          <a:prstGeom prst="rect">
            <a:avLst/>
          </a:prstGeom>
          <a:noFill/>
          <a:ln w="9525">
            <a:noFill/>
            <a:miter lim="800000"/>
            <a:headEnd/>
            <a:tailEnd/>
          </a:ln>
        </p:spPr>
        <p:txBody>
          <a:bodyPr lIns="91435" tIns="45718" rIns="91435" bIns="45718">
            <a:spAutoFit/>
          </a:bodyPr>
          <a:lstStyle/>
          <a:p>
            <a:pPr algn="ctr">
              <a:spcBef>
                <a:spcPct val="50000"/>
              </a:spcBef>
              <a:defRPr/>
            </a:pPr>
            <a:r>
              <a:rPr lang="it-IT" sz="800" b="1">
                <a:solidFill>
                  <a:srgbClr val="FF3300"/>
                </a:solidFill>
                <a:latin typeface="Times New Roman" pitchFamily="18" charset="0"/>
                <a:ea typeface="+mn-ea"/>
              </a:rPr>
              <a:t>(1.6 decimiliardesimi di miliardesimi di J)</a:t>
            </a:r>
          </a:p>
        </p:txBody>
      </p:sp>
    </p:spTree>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43" name="Text Box 11"/>
          <p:cNvSpPr txBox="1">
            <a:spLocks noChangeArrowheads="1"/>
          </p:cNvSpPr>
          <p:nvPr/>
        </p:nvSpPr>
        <p:spPr bwMode="auto">
          <a:xfrm>
            <a:off x="2819400" y="2147888"/>
            <a:ext cx="1752600" cy="396875"/>
          </a:xfrm>
          <a:prstGeom prst="rect">
            <a:avLst/>
          </a:prstGeom>
          <a:noFill/>
          <a:ln w="9525">
            <a:noFill/>
            <a:miter lim="800000"/>
            <a:headEnd/>
            <a:tailEnd/>
          </a:ln>
          <a:effectLst/>
        </p:spPr>
        <p:txBody>
          <a:bodyPr lIns="91435" tIns="45718" rIns="91435" bIns="45718">
            <a:spAutoFit/>
          </a:bodyPr>
          <a:lstStyle/>
          <a:p>
            <a:pPr algn="ctr">
              <a:spcBef>
                <a:spcPct val="50000"/>
              </a:spcBef>
              <a:defRPr/>
            </a:pPr>
            <a:r>
              <a:rPr lang="it-IT" sz="2000" b="1">
                <a:solidFill>
                  <a:srgbClr val="FF0000"/>
                </a:solidFill>
                <a:effectLst>
                  <a:outerShdw blurRad="38100" dist="38100" dir="2700000" algn="tl">
                    <a:srgbClr val="C0C0C0"/>
                  </a:outerShdw>
                </a:effectLst>
                <a:ea typeface="ＭＳ Ｐゴシック" charset="-128"/>
              </a:rPr>
              <a:t>X</a:t>
            </a:r>
          </a:p>
        </p:txBody>
      </p:sp>
      <p:sp>
        <p:nvSpPr>
          <p:cNvPr id="114691" name="Text Box 10"/>
          <p:cNvSpPr txBox="1">
            <a:spLocks noChangeArrowheads="1"/>
          </p:cNvSpPr>
          <p:nvPr/>
        </p:nvSpPr>
        <p:spPr bwMode="auto">
          <a:xfrm>
            <a:off x="3124200" y="2133600"/>
            <a:ext cx="1371600" cy="373063"/>
          </a:xfrm>
          <a:prstGeom prst="rect">
            <a:avLst/>
          </a:prstGeom>
          <a:noFill/>
          <a:ln w="9525">
            <a:noFill/>
            <a:miter lim="800000"/>
            <a:headEnd/>
            <a:tailEnd/>
          </a:ln>
        </p:spPr>
        <p:txBody>
          <a:bodyPr lIns="91435" tIns="45718" rIns="91435" bIns="45718">
            <a:spAutoFit/>
          </a:bodyPr>
          <a:lstStyle/>
          <a:p>
            <a:pPr algn="ctr">
              <a:spcBef>
                <a:spcPct val="50000"/>
              </a:spcBef>
              <a:defRPr/>
            </a:pPr>
            <a:r>
              <a:rPr lang="it-IT" sz="1800">
                <a:solidFill>
                  <a:srgbClr val="FF0000"/>
                </a:solidFill>
                <a:ea typeface="+mn-ea"/>
              </a:rPr>
              <a:t>----------</a:t>
            </a:r>
          </a:p>
        </p:txBody>
      </p:sp>
      <p:pic>
        <p:nvPicPr>
          <p:cNvPr id="365572" name="Picture 3"/>
          <p:cNvPicPr>
            <a:picLocks noChangeAspect="1" noChangeArrowheads="1"/>
          </p:cNvPicPr>
          <p:nvPr/>
        </p:nvPicPr>
        <p:blipFill>
          <a:blip r:embed="rId2" cstate="print"/>
          <a:srcRect/>
          <a:stretch>
            <a:fillRect/>
          </a:stretch>
        </p:blipFill>
        <p:spPr bwMode="auto">
          <a:xfrm>
            <a:off x="1295400" y="1622425"/>
            <a:ext cx="6781800" cy="4168775"/>
          </a:xfrm>
          <a:prstGeom prst="rect">
            <a:avLst/>
          </a:prstGeom>
          <a:noFill/>
          <a:ln w="9525">
            <a:noFill/>
            <a:miter lim="800000"/>
            <a:headEnd/>
            <a:tailEnd/>
          </a:ln>
        </p:spPr>
      </p:pic>
      <p:sp>
        <p:nvSpPr>
          <p:cNvPr id="556035" name="Text Box 3"/>
          <p:cNvSpPr txBox="1">
            <a:spLocks noChangeArrowheads="1"/>
          </p:cNvSpPr>
          <p:nvPr/>
        </p:nvSpPr>
        <p:spPr bwMode="auto">
          <a:xfrm>
            <a:off x="2590800" y="304800"/>
            <a:ext cx="4114800" cy="590550"/>
          </a:xfrm>
          <a:prstGeom prst="rect">
            <a:avLst/>
          </a:prstGeom>
          <a:noFill/>
          <a:ln w="9525">
            <a:noFill/>
            <a:miter lim="800000"/>
            <a:headEnd/>
            <a:tailEnd/>
          </a:ln>
          <a:effectLst/>
        </p:spPr>
        <p:txBody>
          <a:bodyPr lIns="91435" tIns="45718" rIns="91435" bIns="45718">
            <a:spAutoFit/>
          </a:bodyPr>
          <a:lstStyle/>
          <a:p>
            <a:pPr>
              <a:spcBef>
                <a:spcPct val="50000"/>
              </a:spcBef>
              <a:defRPr/>
            </a:pPr>
            <a:r>
              <a:rPr lang="it-IT" sz="3200" b="1">
                <a:solidFill>
                  <a:srgbClr val="3333CC"/>
                </a:solidFill>
                <a:effectLst>
                  <a:outerShdw blurRad="38100" dist="38100" dir="2700000" algn="tl">
                    <a:srgbClr val="C0C0C0"/>
                  </a:outerShdw>
                </a:effectLst>
                <a:ea typeface="+mn-ea"/>
              </a:rPr>
              <a:t>Ordini di grandezza</a:t>
            </a:r>
            <a:endParaRPr lang="en-US" sz="3200" b="1">
              <a:solidFill>
                <a:srgbClr val="3333CC"/>
              </a:solidFill>
              <a:effectLst>
                <a:outerShdw blurRad="38100" dist="38100" dir="2700000" algn="tl">
                  <a:srgbClr val="C0C0C0"/>
                </a:outerShdw>
              </a:effectLst>
              <a:ea typeface="+mn-ea"/>
            </a:endParaRPr>
          </a:p>
        </p:txBody>
      </p:sp>
      <p:sp>
        <p:nvSpPr>
          <p:cNvPr id="365574" name="Text Box 4"/>
          <p:cNvSpPr txBox="1">
            <a:spLocks noChangeArrowheads="1"/>
          </p:cNvSpPr>
          <p:nvPr/>
        </p:nvSpPr>
        <p:spPr bwMode="auto">
          <a:xfrm>
            <a:off x="1981200" y="1690688"/>
            <a:ext cx="3200400" cy="396875"/>
          </a:xfrm>
          <a:prstGeom prst="rect">
            <a:avLst/>
          </a:prstGeom>
          <a:solidFill>
            <a:schemeClr val="bg1"/>
          </a:solidFill>
          <a:ln w="9525">
            <a:noFill/>
            <a:miter lim="800000"/>
            <a:headEnd/>
            <a:tailEnd/>
          </a:ln>
        </p:spPr>
        <p:txBody>
          <a:bodyPr lIns="91435" tIns="45718" rIns="91435" bIns="45718">
            <a:spAutoFit/>
          </a:bodyPr>
          <a:lstStyle/>
          <a:p>
            <a:pPr>
              <a:spcBef>
                <a:spcPct val="50000"/>
              </a:spcBef>
            </a:pPr>
            <a:r>
              <a:rPr lang="it-IT" sz="2000" b="1">
                <a:solidFill>
                  <a:srgbClr val="FF3300"/>
                </a:solidFill>
              </a:rPr>
              <a:t>è una piccola energia</a:t>
            </a:r>
            <a:endParaRPr lang="en-US" sz="2000" b="1">
              <a:solidFill>
                <a:srgbClr val="FF3300"/>
              </a:solidFill>
            </a:endParaRPr>
          </a:p>
        </p:txBody>
      </p:sp>
      <p:sp>
        <p:nvSpPr>
          <p:cNvPr id="365575" name="Text Box 6"/>
          <p:cNvSpPr txBox="1">
            <a:spLocks noChangeArrowheads="1"/>
          </p:cNvSpPr>
          <p:nvPr/>
        </p:nvSpPr>
        <p:spPr bwMode="auto">
          <a:xfrm>
            <a:off x="76200" y="3413125"/>
            <a:ext cx="9067800" cy="1006475"/>
          </a:xfrm>
          <a:prstGeom prst="rect">
            <a:avLst/>
          </a:prstGeom>
          <a:solidFill>
            <a:schemeClr val="bg1"/>
          </a:solidFill>
          <a:ln w="9525">
            <a:noFill/>
            <a:miter lim="800000"/>
            <a:headEnd/>
            <a:tailEnd/>
          </a:ln>
        </p:spPr>
        <p:txBody>
          <a:bodyPr lIns="91435" tIns="45718" rIns="91435" bIns="45718">
            <a:spAutoFit/>
          </a:bodyPr>
          <a:lstStyle/>
          <a:p>
            <a:pPr>
              <a:spcBef>
                <a:spcPct val="50000"/>
              </a:spcBef>
            </a:pPr>
            <a:r>
              <a:rPr lang="it-IT" sz="2000" b="1">
                <a:solidFill>
                  <a:srgbClr val="FF3300"/>
                </a:solidFill>
              </a:rPr>
              <a:t>In LHC il singolo protone avrà un</a:t>
            </a:r>
            <a:r>
              <a:rPr lang="it-IT" altLang="it-IT" sz="2000" b="1">
                <a:solidFill>
                  <a:srgbClr val="FF3300"/>
                </a:solidFill>
              </a:rPr>
              <a:t>’</a:t>
            </a:r>
            <a:r>
              <a:rPr lang="it-IT" sz="2000" b="1">
                <a:solidFill>
                  <a:srgbClr val="FF3300"/>
                </a:solidFill>
              </a:rPr>
              <a:t>energia mille volte inferiore alla energia cinetica della nostra ape; ma protoni con questa energia ce ne saranno ben 10</a:t>
            </a:r>
            <a:r>
              <a:rPr lang="it-IT" sz="2000" b="1" baseline="30000">
                <a:solidFill>
                  <a:srgbClr val="FF3300"/>
                </a:solidFill>
              </a:rPr>
              <a:t>14</a:t>
            </a:r>
            <a:r>
              <a:rPr lang="it-IT" sz="2000" b="1">
                <a:solidFill>
                  <a:srgbClr val="FF3300"/>
                </a:solidFill>
              </a:rPr>
              <a:t>, quindi l</a:t>
            </a:r>
            <a:r>
              <a:rPr lang="it-IT" altLang="it-IT" sz="2000" b="1">
                <a:solidFill>
                  <a:srgbClr val="FF3300"/>
                </a:solidFill>
              </a:rPr>
              <a:t>’</a:t>
            </a:r>
            <a:r>
              <a:rPr lang="it-IT" sz="2000" b="1">
                <a:solidFill>
                  <a:srgbClr val="FF3300"/>
                </a:solidFill>
              </a:rPr>
              <a:t>energia immagazzinata nei fasci di LHC sarà: </a:t>
            </a:r>
            <a:endParaRPr lang="en-US" sz="2000" b="1">
              <a:solidFill>
                <a:srgbClr val="FF3300"/>
              </a:solidFill>
            </a:endParaRPr>
          </a:p>
        </p:txBody>
      </p:sp>
      <p:sp>
        <p:nvSpPr>
          <p:cNvPr id="365576" name="Rectangle 7"/>
          <p:cNvSpPr>
            <a:spLocks noGrp="1" noChangeArrowheads="1"/>
          </p:cNvSpPr>
          <p:nvPr>
            <p:ph type="title" idx="4294967295"/>
          </p:nvPr>
        </p:nvSpPr>
        <p:spPr/>
        <p:txBody>
          <a:bodyPr/>
          <a:lstStyle/>
          <a:p>
            <a:r>
              <a:rPr lang="it-IT" smtClean="0">
                <a:ea typeface="ＭＳ Ｐゴシック" pitchFamily="34" charset="-128"/>
              </a:rPr>
              <a:t>  </a:t>
            </a:r>
          </a:p>
        </p:txBody>
      </p:sp>
      <p:sp>
        <p:nvSpPr>
          <p:cNvPr id="365577" name="Text Box 9"/>
          <p:cNvSpPr txBox="1">
            <a:spLocks noChangeArrowheads="1"/>
          </p:cNvSpPr>
          <p:nvPr/>
        </p:nvSpPr>
        <p:spPr bwMode="auto">
          <a:xfrm>
            <a:off x="3200400" y="2133600"/>
            <a:ext cx="1219200" cy="396875"/>
          </a:xfrm>
          <a:prstGeom prst="rect">
            <a:avLst/>
          </a:prstGeom>
          <a:solidFill>
            <a:schemeClr val="bg1"/>
          </a:solidFill>
          <a:ln w="9525">
            <a:noFill/>
            <a:miter lim="800000"/>
            <a:headEnd/>
            <a:tailEnd/>
          </a:ln>
        </p:spPr>
        <p:txBody>
          <a:bodyPr lIns="91435" tIns="45718" rIns="91435" bIns="45718">
            <a:spAutoFit/>
          </a:bodyPr>
          <a:lstStyle/>
          <a:p>
            <a:pPr>
              <a:spcBef>
                <a:spcPct val="50000"/>
              </a:spcBef>
            </a:pPr>
            <a:r>
              <a:rPr lang="it-IT" sz="2000">
                <a:solidFill>
                  <a:srgbClr val="3333FF"/>
                </a:solidFill>
                <a:latin typeface="Arial Unicode MS" pitchFamily="34" charset="-128"/>
              </a:rPr>
              <a:t>2g = 3.6</a:t>
            </a:r>
            <a:r>
              <a:rPr lang="it-IT" sz="2000">
                <a:solidFill>
                  <a:srgbClr val="3333FF"/>
                </a:solidFill>
                <a:latin typeface="Arial Unicode MS" pitchFamily="34" charset="-128"/>
                <a:ea typeface="Arial Unicode MS" pitchFamily="34" charset="-128"/>
                <a:cs typeface="Arial Unicode MS" pitchFamily="34" charset="-128"/>
              </a:rPr>
              <a:t>•</a:t>
            </a:r>
            <a:r>
              <a:rPr lang="it-IT" sz="2000">
                <a:solidFill>
                  <a:srgbClr val="3333FF"/>
                </a:solidFill>
                <a:latin typeface="Arial Unicode MS" pitchFamily="34" charset="-128"/>
              </a:rPr>
              <a:t> </a:t>
            </a:r>
          </a:p>
        </p:txBody>
      </p:sp>
    </p:spTree>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6594" name="Group 11"/>
          <p:cNvGrpSpPr>
            <a:grpSpLocks/>
          </p:cNvGrpSpPr>
          <p:nvPr/>
        </p:nvGrpSpPr>
        <p:grpSpPr bwMode="auto">
          <a:xfrm>
            <a:off x="6732588" y="1608138"/>
            <a:ext cx="1831975" cy="2582862"/>
            <a:chOff x="4195" y="911"/>
            <a:chExt cx="1154" cy="1627"/>
          </a:xfrm>
        </p:grpSpPr>
        <p:pic>
          <p:nvPicPr>
            <p:cNvPr id="366605" name="Picture 5" descr="j0334698[1]"/>
            <p:cNvPicPr>
              <a:picLocks noChangeAspect="1" noChangeArrowheads="1"/>
            </p:cNvPicPr>
            <p:nvPr/>
          </p:nvPicPr>
          <p:blipFill>
            <a:blip r:embed="rId2" cstate="print"/>
            <a:srcRect/>
            <a:stretch>
              <a:fillRect/>
            </a:stretch>
          </p:blipFill>
          <p:spPr bwMode="auto">
            <a:xfrm>
              <a:off x="4195" y="1570"/>
              <a:ext cx="1154" cy="968"/>
            </a:xfrm>
            <a:prstGeom prst="rect">
              <a:avLst/>
            </a:prstGeom>
            <a:noFill/>
            <a:ln w="9525">
              <a:noFill/>
              <a:miter lim="800000"/>
              <a:headEnd/>
              <a:tailEnd/>
            </a:ln>
          </p:spPr>
        </p:pic>
        <p:sp>
          <p:nvSpPr>
            <p:cNvPr id="366606" name="Line 6"/>
            <p:cNvSpPr>
              <a:spLocks noChangeShapeType="1"/>
            </p:cNvSpPr>
            <p:nvPr/>
          </p:nvSpPr>
          <p:spPr bwMode="auto">
            <a:xfrm flipH="1" flipV="1">
              <a:off x="4513" y="1253"/>
              <a:ext cx="0" cy="589"/>
            </a:xfrm>
            <a:prstGeom prst="line">
              <a:avLst/>
            </a:prstGeom>
            <a:noFill/>
            <a:ln w="57150">
              <a:solidFill>
                <a:schemeClr val="tx1"/>
              </a:solidFill>
              <a:round/>
              <a:headEnd/>
              <a:tailEnd/>
            </a:ln>
          </p:spPr>
          <p:txBody>
            <a:bodyPr>
              <a:spAutoFit/>
            </a:bodyPr>
            <a:lstStyle/>
            <a:p>
              <a:endParaRPr lang="en-US"/>
            </a:p>
          </p:txBody>
        </p:sp>
        <p:sp>
          <p:nvSpPr>
            <p:cNvPr id="366607" name="Line 7"/>
            <p:cNvSpPr>
              <a:spLocks noChangeShapeType="1"/>
            </p:cNvSpPr>
            <p:nvPr/>
          </p:nvSpPr>
          <p:spPr bwMode="auto">
            <a:xfrm flipH="1" flipV="1">
              <a:off x="5148" y="1253"/>
              <a:ext cx="0" cy="544"/>
            </a:xfrm>
            <a:prstGeom prst="line">
              <a:avLst/>
            </a:prstGeom>
            <a:noFill/>
            <a:ln w="57150">
              <a:solidFill>
                <a:schemeClr val="tx1"/>
              </a:solidFill>
              <a:round/>
              <a:headEnd/>
              <a:tailEnd/>
            </a:ln>
          </p:spPr>
          <p:txBody>
            <a:bodyPr>
              <a:spAutoFit/>
            </a:bodyPr>
            <a:lstStyle/>
            <a:p>
              <a:endParaRPr lang="en-US"/>
            </a:p>
          </p:txBody>
        </p:sp>
        <p:sp>
          <p:nvSpPr>
            <p:cNvPr id="366608" name="Rectangle 8"/>
            <p:cNvSpPr>
              <a:spLocks noChangeArrowheads="1"/>
            </p:cNvSpPr>
            <p:nvPr/>
          </p:nvSpPr>
          <p:spPr bwMode="auto">
            <a:xfrm>
              <a:off x="4414" y="911"/>
              <a:ext cx="152" cy="228"/>
            </a:xfrm>
            <a:prstGeom prst="rect">
              <a:avLst/>
            </a:prstGeom>
            <a:noFill/>
            <a:ln w="57150">
              <a:solidFill>
                <a:schemeClr val="tx1"/>
              </a:solidFill>
              <a:miter lim="800000"/>
              <a:headEnd/>
              <a:tailEnd/>
            </a:ln>
          </p:spPr>
          <p:txBody>
            <a:bodyPr anchor="ctr">
              <a:spAutoFit/>
            </a:bodyPr>
            <a:lstStyle/>
            <a:p>
              <a:pPr algn="ctr">
                <a:spcBef>
                  <a:spcPct val="50000"/>
                </a:spcBef>
              </a:pPr>
              <a:endParaRPr lang="it-IT" sz="1400" b="1">
                <a:solidFill>
                  <a:srgbClr val="000000"/>
                </a:solidFill>
                <a:latin typeface="Times New Roman" pitchFamily="18" charset="0"/>
              </a:endParaRPr>
            </a:p>
          </p:txBody>
        </p:sp>
        <p:sp>
          <p:nvSpPr>
            <p:cNvPr id="366609" name="Rectangle 9"/>
            <p:cNvSpPr>
              <a:spLocks noChangeArrowheads="1"/>
            </p:cNvSpPr>
            <p:nvPr/>
          </p:nvSpPr>
          <p:spPr bwMode="auto">
            <a:xfrm>
              <a:off x="4432" y="975"/>
              <a:ext cx="116" cy="192"/>
            </a:xfrm>
            <a:prstGeom prst="rect">
              <a:avLst/>
            </a:prstGeom>
            <a:noFill/>
            <a:ln w="9525">
              <a:noFill/>
              <a:miter lim="800000"/>
              <a:headEnd/>
              <a:tailEnd/>
            </a:ln>
          </p:spPr>
          <p:txBody>
            <a:bodyPr wrap="none" anchor="ctr">
              <a:spAutoFit/>
            </a:bodyPr>
            <a:lstStyle/>
            <a:p>
              <a:pPr algn="ctr">
                <a:spcBef>
                  <a:spcPct val="50000"/>
                </a:spcBef>
              </a:pPr>
              <a:endParaRPr lang="it-IT" sz="1400" b="1">
                <a:solidFill>
                  <a:srgbClr val="000000"/>
                </a:solidFill>
                <a:latin typeface="Times New Roman" pitchFamily="18" charset="0"/>
              </a:endParaRPr>
            </a:p>
          </p:txBody>
        </p:sp>
        <p:sp>
          <p:nvSpPr>
            <p:cNvPr id="366610" name="Rectangle 10"/>
            <p:cNvSpPr>
              <a:spLocks noChangeArrowheads="1"/>
            </p:cNvSpPr>
            <p:nvPr/>
          </p:nvSpPr>
          <p:spPr bwMode="auto">
            <a:xfrm>
              <a:off x="5049" y="911"/>
              <a:ext cx="152" cy="228"/>
            </a:xfrm>
            <a:prstGeom prst="rect">
              <a:avLst/>
            </a:prstGeom>
            <a:noFill/>
            <a:ln w="57150">
              <a:solidFill>
                <a:schemeClr val="tx1"/>
              </a:solidFill>
              <a:miter lim="800000"/>
              <a:headEnd/>
              <a:tailEnd/>
            </a:ln>
          </p:spPr>
          <p:txBody>
            <a:bodyPr anchor="ctr">
              <a:spAutoFit/>
            </a:bodyPr>
            <a:lstStyle/>
            <a:p>
              <a:pPr algn="ctr">
                <a:spcBef>
                  <a:spcPct val="50000"/>
                </a:spcBef>
              </a:pPr>
              <a:endParaRPr lang="it-IT" sz="1400" b="1">
                <a:solidFill>
                  <a:srgbClr val="000000"/>
                </a:solidFill>
                <a:latin typeface="Times New Roman" pitchFamily="18" charset="0"/>
              </a:endParaRPr>
            </a:p>
          </p:txBody>
        </p:sp>
      </p:grpSp>
      <p:sp>
        <p:nvSpPr>
          <p:cNvPr id="366595" name="Line 12"/>
          <p:cNvSpPr>
            <a:spLocks noChangeShapeType="1"/>
          </p:cNvSpPr>
          <p:nvPr/>
        </p:nvSpPr>
        <p:spPr bwMode="auto">
          <a:xfrm>
            <a:off x="7424738" y="1828800"/>
            <a:ext cx="576262" cy="0"/>
          </a:xfrm>
          <a:prstGeom prst="line">
            <a:avLst/>
          </a:prstGeom>
          <a:noFill/>
          <a:ln w="38100">
            <a:solidFill>
              <a:schemeClr val="tx1"/>
            </a:solidFill>
            <a:round/>
            <a:headEnd/>
            <a:tailEnd type="triangle" w="med" len="med"/>
          </a:ln>
        </p:spPr>
        <p:txBody>
          <a:bodyPr>
            <a:spAutoFit/>
          </a:bodyPr>
          <a:lstStyle/>
          <a:p>
            <a:endParaRPr lang="en-US"/>
          </a:p>
        </p:txBody>
      </p:sp>
      <p:sp>
        <p:nvSpPr>
          <p:cNvPr id="366596" name="Text Box 13"/>
          <p:cNvSpPr txBox="1">
            <a:spLocks noChangeArrowheads="1"/>
          </p:cNvSpPr>
          <p:nvPr/>
        </p:nvSpPr>
        <p:spPr bwMode="auto">
          <a:xfrm>
            <a:off x="7308850" y="1828800"/>
            <a:ext cx="741363" cy="304800"/>
          </a:xfrm>
          <a:prstGeom prst="rect">
            <a:avLst/>
          </a:prstGeom>
          <a:noFill/>
          <a:ln w="9525">
            <a:noFill/>
            <a:miter lim="800000"/>
            <a:headEnd/>
            <a:tailEnd/>
          </a:ln>
        </p:spPr>
        <p:txBody>
          <a:bodyPr>
            <a:spAutoFit/>
          </a:bodyPr>
          <a:lstStyle/>
          <a:p>
            <a:pPr algn="ctr">
              <a:spcBef>
                <a:spcPct val="50000"/>
              </a:spcBef>
            </a:pPr>
            <a:r>
              <a:rPr lang="en-US" sz="1400" b="1">
                <a:solidFill>
                  <a:srgbClr val="000000"/>
                </a:solidFill>
                <a:latin typeface="Times New Roman" pitchFamily="18" charset="0"/>
              </a:rPr>
              <a:t>Proton</a:t>
            </a:r>
          </a:p>
        </p:txBody>
      </p:sp>
      <p:sp>
        <p:nvSpPr>
          <p:cNvPr id="366597" name="Text Box 14"/>
          <p:cNvSpPr txBox="1">
            <a:spLocks noChangeArrowheads="1"/>
          </p:cNvSpPr>
          <p:nvPr/>
        </p:nvSpPr>
        <p:spPr bwMode="auto">
          <a:xfrm>
            <a:off x="7308850" y="1524000"/>
            <a:ext cx="720725" cy="304800"/>
          </a:xfrm>
          <a:prstGeom prst="rect">
            <a:avLst/>
          </a:prstGeom>
          <a:noFill/>
          <a:ln w="9525">
            <a:noFill/>
            <a:miter lim="800000"/>
            <a:headEnd/>
            <a:tailEnd/>
          </a:ln>
        </p:spPr>
        <p:txBody>
          <a:bodyPr>
            <a:spAutoFit/>
          </a:bodyPr>
          <a:lstStyle/>
          <a:p>
            <a:pPr algn="ctr">
              <a:spcBef>
                <a:spcPct val="50000"/>
              </a:spcBef>
            </a:pPr>
            <a:r>
              <a:rPr lang="en-US" sz="1400" b="1">
                <a:solidFill>
                  <a:srgbClr val="000000"/>
                </a:solidFill>
                <a:latin typeface="Times New Roman" pitchFamily="18" charset="0"/>
              </a:rPr>
              <a:t>P</a:t>
            </a:r>
            <a:r>
              <a:rPr lang="en-US" sz="1400" b="1" baseline="30000">
                <a:solidFill>
                  <a:srgbClr val="000000"/>
                </a:solidFill>
                <a:latin typeface="Times New Roman" pitchFamily="18" charset="0"/>
              </a:rPr>
              <a:t>+</a:t>
            </a:r>
          </a:p>
        </p:txBody>
      </p:sp>
      <p:sp>
        <p:nvSpPr>
          <p:cNvPr id="366598" name="Text Box 15"/>
          <p:cNvSpPr txBox="1">
            <a:spLocks noChangeArrowheads="1"/>
          </p:cNvSpPr>
          <p:nvPr/>
        </p:nvSpPr>
        <p:spPr bwMode="auto">
          <a:xfrm>
            <a:off x="6858000" y="1143000"/>
            <a:ext cx="1584325" cy="396875"/>
          </a:xfrm>
          <a:prstGeom prst="rect">
            <a:avLst/>
          </a:prstGeom>
          <a:noFill/>
          <a:ln w="9525">
            <a:noFill/>
            <a:miter lim="800000"/>
            <a:headEnd/>
            <a:tailEnd/>
          </a:ln>
        </p:spPr>
        <p:txBody>
          <a:bodyPr>
            <a:spAutoFit/>
          </a:bodyPr>
          <a:lstStyle/>
          <a:p>
            <a:pPr algn="ctr">
              <a:spcBef>
                <a:spcPct val="50000"/>
              </a:spcBef>
            </a:pPr>
            <a:r>
              <a:rPr lang="en-US" sz="2000">
                <a:solidFill>
                  <a:srgbClr val="000000"/>
                </a:solidFill>
                <a:latin typeface="Times New Roman" pitchFamily="18" charset="0"/>
              </a:rPr>
              <a:t>+</a:t>
            </a:r>
            <a:r>
              <a:rPr lang="en-US" sz="2000" b="1">
                <a:solidFill>
                  <a:srgbClr val="000000"/>
                </a:solidFill>
                <a:latin typeface="Times New Roman" pitchFamily="18" charset="0"/>
              </a:rPr>
              <a:t>   12V    </a:t>
            </a:r>
            <a:r>
              <a:rPr lang="en-US" sz="2000">
                <a:solidFill>
                  <a:srgbClr val="000000"/>
                </a:solidFill>
                <a:latin typeface="Times New Roman" pitchFamily="18" charset="0"/>
              </a:rPr>
              <a:t>-</a:t>
            </a:r>
          </a:p>
        </p:txBody>
      </p:sp>
      <p:sp>
        <p:nvSpPr>
          <p:cNvPr id="543760" name="Text Box 16"/>
          <p:cNvSpPr txBox="1">
            <a:spLocks noChangeArrowheads="1"/>
          </p:cNvSpPr>
          <p:nvPr/>
        </p:nvSpPr>
        <p:spPr bwMode="auto">
          <a:xfrm>
            <a:off x="1295400" y="228600"/>
            <a:ext cx="5791200" cy="519113"/>
          </a:xfrm>
          <a:prstGeom prst="rect">
            <a:avLst/>
          </a:prstGeom>
          <a:noFill/>
          <a:ln w="9525">
            <a:noFill/>
            <a:miter lim="800000"/>
            <a:headEnd/>
            <a:tailEnd/>
          </a:ln>
          <a:effectLst/>
        </p:spPr>
        <p:txBody>
          <a:bodyPr>
            <a:spAutoFit/>
          </a:bodyPr>
          <a:lstStyle/>
          <a:p>
            <a:pPr>
              <a:spcBef>
                <a:spcPct val="50000"/>
              </a:spcBef>
              <a:defRPr/>
            </a:pPr>
            <a:r>
              <a:rPr lang="it-IT" sz="2800" b="1">
                <a:solidFill>
                  <a:srgbClr val="3333CC"/>
                </a:solidFill>
                <a:effectLst>
                  <a:outerShdw blurRad="38100" dist="38100" dir="2700000" algn="tl">
                    <a:srgbClr val="C0C0C0"/>
                  </a:outerShdw>
                </a:effectLst>
                <a:ea typeface="ＭＳ Ｐゴシック" charset="0"/>
              </a:rPr>
              <a:t>Energia dei protoni in LHC</a:t>
            </a:r>
            <a:endParaRPr lang="en-US" sz="2800" b="1">
              <a:solidFill>
                <a:srgbClr val="3333CC"/>
              </a:solidFill>
              <a:effectLst>
                <a:outerShdw blurRad="38100" dist="38100" dir="2700000" algn="tl">
                  <a:srgbClr val="C0C0C0"/>
                </a:outerShdw>
              </a:effectLst>
              <a:ea typeface="ＭＳ Ｐゴシック" charset="0"/>
            </a:endParaRPr>
          </a:p>
        </p:txBody>
      </p:sp>
      <p:sp>
        <p:nvSpPr>
          <p:cNvPr id="366600" name="Text Box 17"/>
          <p:cNvSpPr txBox="1">
            <a:spLocks noChangeArrowheads="1"/>
          </p:cNvSpPr>
          <p:nvPr/>
        </p:nvSpPr>
        <p:spPr bwMode="auto">
          <a:xfrm>
            <a:off x="152400" y="1219200"/>
            <a:ext cx="6096000" cy="3532188"/>
          </a:xfrm>
          <a:prstGeom prst="rect">
            <a:avLst/>
          </a:prstGeom>
          <a:noFill/>
          <a:ln w="9525">
            <a:noFill/>
            <a:miter lim="800000"/>
            <a:headEnd/>
            <a:tailEnd/>
          </a:ln>
        </p:spPr>
        <p:txBody>
          <a:bodyPr>
            <a:spAutoFit/>
          </a:bodyPr>
          <a:lstStyle/>
          <a:p>
            <a:pPr>
              <a:spcBef>
                <a:spcPct val="50000"/>
              </a:spcBef>
            </a:pPr>
            <a:r>
              <a:rPr lang="it-IT" sz="1800" b="1">
                <a:solidFill>
                  <a:srgbClr val="FF3300"/>
                </a:solidFill>
              </a:rPr>
              <a:t>In LHC si vogliono accelerare protoni fino a 7 TeV</a:t>
            </a:r>
          </a:p>
          <a:p>
            <a:pPr>
              <a:spcBef>
                <a:spcPct val="50000"/>
              </a:spcBef>
            </a:pPr>
            <a:r>
              <a:rPr lang="it-IT" sz="1800" b="1">
                <a:solidFill>
                  <a:srgbClr val="3333CC"/>
                </a:solidFill>
              </a:rPr>
              <a:t>Immaginiamo di voler usare batterie di macchina a 12 V e di accelerare il nostro protone facendolo passare da un capo all</a:t>
            </a:r>
            <a:r>
              <a:rPr lang="it-IT" altLang="it-IT" sz="1800" b="1">
                <a:solidFill>
                  <a:srgbClr val="3333CC"/>
                </a:solidFill>
              </a:rPr>
              <a:t>’</a:t>
            </a:r>
            <a:r>
              <a:rPr lang="it-IT" sz="1800" b="1">
                <a:solidFill>
                  <a:srgbClr val="3333CC"/>
                </a:solidFill>
              </a:rPr>
              <a:t>altro delle batterie. Ad ogni passaggio il protone guadagna una energia di</a:t>
            </a:r>
          </a:p>
          <a:p>
            <a:pPr algn="ctr">
              <a:lnSpc>
                <a:spcPct val="80000"/>
              </a:lnSpc>
              <a:spcBef>
                <a:spcPct val="20000"/>
              </a:spcBef>
            </a:pPr>
            <a:r>
              <a:rPr lang="en-US" sz="1800" b="1">
                <a:solidFill>
                  <a:srgbClr val="FF0000"/>
                </a:solidFill>
              </a:rPr>
              <a:t>E = q•</a:t>
            </a:r>
            <a:r>
              <a:rPr lang="en-US" sz="1800" b="1">
                <a:solidFill>
                  <a:srgbClr val="FF0000"/>
                </a:solidFill>
                <a:sym typeface="Symbol" pitchFamily="18" charset="2"/>
              </a:rPr>
              <a:t></a:t>
            </a:r>
            <a:r>
              <a:rPr lang="en-US" sz="1800" b="1">
                <a:solidFill>
                  <a:srgbClr val="FF0000"/>
                </a:solidFill>
              </a:rPr>
              <a:t>V = 1•12 = 12 eV </a:t>
            </a:r>
            <a:endParaRPr lang="it-IT" sz="1800" b="1">
              <a:solidFill>
                <a:srgbClr val="FF0000"/>
              </a:solidFill>
            </a:endParaRPr>
          </a:p>
          <a:p>
            <a:pPr>
              <a:lnSpc>
                <a:spcPct val="80000"/>
              </a:lnSpc>
              <a:spcBef>
                <a:spcPct val="20000"/>
              </a:spcBef>
            </a:pPr>
            <a:endParaRPr lang="it-IT" sz="800" b="1">
              <a:solidFill>
                <a:srgbClr val="3333CC"/>
              </a:solidFill>
            </a:endParaRPr>
          </a:p>
          <a:p>
            <a:pPr>
              <a:lnSpc>
                <a:spcPct val="80000"/>
              </a:lnSpc>
              <a:spcBef>
                <a:spcPct val="20000"/>
              </a:spcBef>
            </a:pPr>
            <a:r>
              <a:rPr lang="it-IT" sz="1800" b="1">
                <a:solidFill>
                  <a:srgbClr val="3333CC"/>
                </a:solidFill>
              </a:rPr>
              <a:t>Abbiamo visto che </a:t>
            </a:r>
            <a:endParaRPr lang="en-US" sz="2000" b="1">
              <a:solidFill>
                <a:srgbClr val="FF0000"/>
              </a:solidFill>
              <a:latin typeface="Arial" pitchFamily="34" charset="0"/>
            </a:endParaRPr>
          </a:p>
          <a:p>
            <a:pPr>
              <a:lnSpc>
                <a:spcPct val="80000"/>
              </a:lnSpc>
              <a:spcBef>
                <a:spcPct val="20000"/>
              </a:spcBef>
            </a:pPr>
            <a:endParaRPr lang="it-IT" sz="800" b="1">
              <a:solidFill>
                <a:srgbClr val="FF3300"/>
              </a:solidFill>
            </a:endParaRPr>
          </a:p>
          <a:p>
            <a:pPr>
              <a:lnSpc>
                <a:spcPct val="80000"/>
              </a:lnSpc>
              <a:spcBef>
                <a:spcPct val="20000"/>
              </a:spcBef>
            </a:pPr>
            <a:r>
              <a:rPr lang="en-US" sz="1800" b="1">
                <a:solidFill>
                  <a:srgbClr val="FF3300"/>
                </a:solidFill>
              </a:rPr>
              <a:t>1 TeV = 10</a:t>
            </a:r>
            <a:r>
              <a:rPr lang="en-US" sz="1800" b="1" baseline="30000">
                <a:solidFill>
                  <a:srgbClr val="FF3300"/>
                </a:solidFill>
              </a:rPr>
              <a:t>12</a:t>
            </a:r>
            <a:r>
              <a:rPr lang="en-US" sz="1800" b="1">
                <a:solidFill>
                  <a:srgbClr val="FF3300"/>
                </a:solidFill>
              </a:rPr>
              <a:t> eV = </a:t>
            </a:r>
            <a:r>
              <a:rPr lang="it-IT" sz="1800" b="1">
                <a:solidFill>
                  <a:srgbClr val="FF3300"/>
                </a:solidFill>
              </a:rPr>
              <a:t>mille miliardi di </a:t>
            </a:r>
            <a:r>
              <a:rPr lang="en-US" sz="1800" b="1">
                <a:solidFill>
                  <a:srgbClr val="FF3300"/>
                </a:solidFill>
              </a:rPr>
              <a:t>electron volts</a:t>
            </a:r>
            <a:endParaRPr lang="it-IT" sz="1800" b="1">
              <a:solidFill>
                <a:srgbClr val="FF3300"/>
              </a:solidFill>
            </a:endParaRPr>
          </a:p>
          <a:p>
            <a:pPr>
              <a:lnSpc>
                <a:spcPct val="80000"/>
              </a:lnSpc>
              <a:spcBef>
                <a:spcPct val="20000"/>
              </a:spcBef>
            </a:pPr>
            <a:endParaRPr lang="it-IT" sz="800" b="1">
              <a:solidFill>
                <a:srgbClr val="3333CC"/>
              </a:solidFill>
            </a:endParaRPr>
          </a:p>
          <a:p>
            <a:pPr>
              <a:lnSpc>
                <a:spcPct val="80000"/>
              </a:lnSpc>
              <a:spcBef>
                <a:spcPct val="20000"/>
              </a:spcBef>
            </a:pPr>
            <a:r>
              <a:rPr lang="it-IT" sz="1800" b="1">
                <a:solidFill>
                  <a:srgbClr val="3333CC"/>
                </a:solidFill>
              </a:rPr>
              <a:t>Per accelerare i protoni di LHC ci vorrebbero quindi ben 583 miliardi di batterie una dietro l</a:t>
            </a:r>
            <a:r>
              <a:rPr lang="it-IT" altLang="it-IT" sz="1800" b="1">
                <a:solidFill>
                  <a:srgbClr val="3333CC"/>
                </a:solidFill>
              </a:rPr>
              <a:t>’</a:t>
            </a:r>
            <a:r>
              <a:rPr lang="it-IT" sz="1800" b="1">
                <a:solidFill>
                  <a:srgbClr val="3333CC"/>
                </a:solidFill>
              </a:rPr>
              <a:t>altra.... </a:t>
            </a:r>
            <a:r>
              <a:rPr lang="en-US" sz="2000">
                <a:solidFill>
                  <a:srgbClr val="000000"/>
                </a:solidFill>
                <a:latin typeface="Times New Roman" pitchFamily="18" charset="0"/>
              </a:rPr>
              <a:t>	</a:t>
            </a:r>
            <a:endParaRPr lang="en-US" sz="1800" b="1">
              <a:solidFill>
                <a:srgbClr val="3333CC"/>
              </a:solidFill>
            </a:endParaRPr>
          </a:p>
        </p:txBody>
      </p:sp>
      <p:sp>
        <p:nvSpPr>
          <p:cNvPr id="543762" name="Text Box 18"/>
          <p:cNvSpPr txBox="1">
            <a:spLocks noChangeArrowheads="1"/>
          </p:cNvSpPr>
          <p:nvPr/>
        </p:nvSpPr>
        <p:spPr bwMode="auto">
          <a:xfrm>
            <a:off x="838200" y="5089525"/>
            <a:ext cx="4495800" cy="1311275"/>
          </a:xfrm>
          <a:prstGeom prst="rect">
            <a:avLst/>
          </a:prstGeom>
          <a:noFill/>
          <a:ln w="9525">
            <a:noFill/>
            <a:miter lim="800000"/>
            <a:headEnd/>
            <a:tailEnd/>
          </a:ln>
          <a:effectLst/>
        </p:spPr>
        <p:txBody>
          <a:bodyPr>
            <a:spAutoFit/>
          </a:bodyPr>
          <a:lstStyle/>
          <a:p>
            <a:pPr>
              <a:spcBef>
                <a:spcPct val="50000"/>
              </a:spcBef>
              <a:defRPr/>
            </a:pPr>
            <a:r>
              <a:rPr lang="it-IT" sz="2000" b="1">
                <a:solidFill>
                  <a:srgbClr val="FF3300"/>
                </a:solidFill>
                <a:effectLst>
                  <a:outerShdw blurRad="38100" dist="38100" dir="2700000" algn="tl">
                    <a:srgbClr val="C0C0C0"/>
                  </a:outerShdw>
                </a:effectLst>
                <a:ea typeface="ＭＳ Ｐゴシック" charset="-128"/>
              </a:rPr>
              <a:t>Naturalmente non è così che si accelerano protoni (o elettroni) a queste energie, ma si utilizzano grandi macchine acceleratrici</a:t>
            </a:r>
            <a:endParaRPr lang="en-US" sz="2000" b="1">
              <a:solidFill>
                <a:srgbClr val="FF3300"/>
              </a:solidFill>
              <a:effectLst>
                <a:outerShdw blurRad="38100" dist="38100" dir="2700000" algn="tl">
                  <a:srgbClr val="C0C0C0"/>
                </a:outerShdw>
              </a:effectLst>
              <a:ea typeface="ＭＳ Ｐゴシック" charset="-128"/>
            </a:endParaRPr>
          </a:p>
        </p:txBody>
      </p:sp>
      <p:grpSp>
        <p:nvGrpSpPr>
          <p:cNvPr id="366602" name="Group 39"/>
          <p:cNvGrpSpPr>
            <a:grpSpLocks/>
          </p:cNvGrpSpPr>
          <p:nvPr/>
        </p:nvGrpSpPr>
        <p:grpSpPr bwMode="auto">
          <a:xfrm>
            <a:off x="5943600" y="4267200"/>
            <a:ext cx="2819400" cy="2527300"/>
            <a:chOff x="3168" y="768"/>
            <a:chExt cx="2304" cy="1976"/>
          </a:xfrm>
        </p:grpSpPr>
        <p:pic>
          <p:nvPicPr>
            <p:cNvPr id="366603" name="Picture 4" descr="speicherring.jpg                                               0003D2CCOS 10                          B82961B6:"/>
            <p:cNvPicPr>
              <a:picLocks noChangeAspect="1" noChangeArrowheads="1"/>
            </p:cNvPicPr>
            <p:nvPr/>
          </p:nvPicPr>
          <p:blipFill>
            <a:blip r:embed="rId3" cstate="print"/>
            <a:srcRect/>
            <a:stretch>
              <a:fillRect/>
            </a:stretch>
          </p:blipFill>
          <p:spPr bwMode="auto">
            <a:xfrm>
              <a:off x="3168" y="768"/>
              <a:ext cx="2304" cy="1976"/>
            </a:xfrm>
            <a:prstGeom prst="rect">
              <a:avLst/>
            </a:prstGeom>
            <a:noFill/>
            <a:ln w="9525">
              <a:noFill/>
              <a:miter lim="800000"/>
              <a:headEnd/>
              <a:tailEnd/>
            </a:ln>
          </p:spPr>
        </p:pic>
        <p:pic>
          <p:nvPicPr>
            <p:cNvPr id="366604" name="Picture 8" descr="C:\WNT\Profiles\disserto\Desktop\teachers_01\colliding_beam.gif"/>
            <p:cNvPicPr>
              <a:picLocks noChangeAspect="1" noChangeArrowheads="1"/>
            </p:cNvPicPr>
            <p:nvPr/>
          </p:nvPicPr>
          <p:blipFill>
            <a:blip r:embed="rId4" cstate="print"/>
            <a:srcRect/>
            <a:stretch>
              <a:fillRect/>
            </a:stretch>
          </p:blipFill>
          <p:spPr bwMode="auto">
            <a:xfrm>
              <a:off x="3600" y="1968"/>
              <a:ext cx="1392" cy="351"/>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Immagine 1"/>
          <p:cNvPicPr>
            <a:picLocks noChangeAspect="1"/>
          </p:cNvPicPr>
          <p:nvPr/>
        </p:nvPicPr>
        <p:blipFill>
          <a:blip r:embed="rId2" cstate="print"/>
          <a:srcRect/>
          <a:stretch>
            <a:fillRect/>
          </a:stretch>
        </p:blipFill>
        <p:spPr bwMode="auto">
          <a:xfrm>
            <a:off x="4787900" y="449263"/>
            <a:ext cx="3365500" cy="2908300"/>
          </a:xfrm>
          <a:prstGeom prst="rect">
            <a:avLst/>
          </a:prstGeom>
          <a:noFill/>
          <a:ln w="9525">
            <a:noFill/>
            <a:miter lim="800000"/>
            <a:headEnd/>
            <a:tailEnd/>
          </a:ln>
        </p:spPr>
      </p:pic>
      <p:pic>
        <p:nvPicPr>
          <p:cNvPr id="367619" name="Immagine 2"/>
          <p:cNvPicPr>
            <a:picLocks noChangeAspect="1"/>
          </p:cNvPicPr>
          <p:nvPr/>
        </p:nvPicPr>
        <p:blipFill>
          <a:blip r:embed="rId3" cstate="print"/>
          <a:srcRect/>
          <a:stretch>
            <a:fillRect/>
          </a:stretch>
        </p:blipFill>
        <p:spPr bwMode="auto">
          <a:xfrm>
            <a:off x="755650" y="795338"/>
            <a:ext cx="3106738" cy="1912937"/>
          </a:xfrm>
          <a:prstGeom prst="rect">
            <a:avLst/>
          </a:prstGeom>
          <a:noFill/>
          <a:ln w="9525">
            <a:noFill/>
            <a:miter lim="800000"/>
            <a:headEnd/>
            <a:tailEnd/>
          </a:ln>
        </p:spPr>
      </p:pic>
      <p:sp>
        <p:nvSpPr>
          <p:cNvPr id="367620" name="CasellaDiTesto 8"/>
          <p:cNvSpPr txBox="1">
            <a:spLocks noChangeArrowheads="1"/>
          </p:cNvSpPr>
          <p:nvPr/>
        </p:nvSpPr>
        <p:spPr bwMode="auto">
          <a:xfrm>
            <a:off x="6516688" y="568325"/>
            <a:ext cx="2128837" cy="700088"/>
          </a:xfrm>
          <a:prstGeom prst="rect">
            <a:avLst/>
          </a:prstGeom>
          <a:noFill/>
          <a:ln w="9525">
            <a:noFill/>
            <a:miter lim="800000"/>
            <a:headEnd/>
            <a:tailEnd/>
          </a:ln>
        </p:spPr>
        <p:txBody>
          <a:bodyPr wrap="none">
            <a:spAutoFit/>
          </a:bodyPr>
          <a:lstStyle/>
          <a:p>
            <a:r>
              <a:rPr lang="it-IT" sz="1800">
                <a:latin typeface="Wingdings" pitchFamily="2" charset="2"/>
                <a:sym typeface="Wingdings" pitchFamily="2" charset="2"/>
              </a:rPr>
              <a:t></a:t>
            </a:r>
            <a:r>
              <a:rPr lang="it-IT" sz="1800"/>
              <a:t>massa dell</a:t>
            </a:r>
            <a:r>
              <a:rPr lang="it-IT" altLang="it-IT" sz="1800"/>
              <a:t>’</a:t>
            </a:r>
            <a:r>
              <a:rPr lang="it-IT" altLang="ja-JP" sz="1800"/>
              <a:t>Higgs</a:t>
            </a:r>
          </a:p>
          <a:p>
            <a:pPr>
              <a:lnSpc>
                <a:spcPct val="50000"/>
              </a:lnSpc>
            </a:pPr>
            <a:endParaRPr lang="it-IT" sz="700"/>
          </a:p>
          <a:p>
            <a:r>
              <a:rPr lang="it-IT" sz="1800">
                <a:latin typeface="Wingdings" pitchFamily="2" charset="2"/>
                <a:sym typeface="Wingdings" pitchFamily="2" charset="2"/>
              </a:rPr>
              <a:t></a:t>
            </a:r>
            <a:r>
              <a:rPr lang="it-IT" sz="1800"/>
              <a:t>massa del Top</a:t>
            </a:r>
          </a:p>
        </p:txBody>
      </p:sp>
      <p:sp>
        <p:nvSpPr>
          <p:cNvPr id="367621" name="CasellaDiTesto 10"/>
          <p:cNvSpPr txBox="1">
            <a:spLocks noChangeArrowheads="1"/>
          </p:cNvSpPr>
          <p:nvPr/>
        </p:nvSpPr>
        <p:spPr bwMode="auto">
          <a:xfrm>
            <a:off x="7240588" y="1341438"/>
            <a:ext cx="2011362" cy="1130300"/>
          </a:xfrm>
          <a:prstGeom prst="rect">
            <a:avLst/>
          </a:prstGeom>
          <a:noFill/>
          <a:ln w="9525">
            <a:noFill/>
            <a:miter lim="800000"/>
            <a:headEnd/>
            <a:tailEnd/>
          </a:ln>
        </p:spPr>
        <p:txBody>
          <a:bodyPr wrap="none">
            <a:spAutoFit/>
          </a:bodyPr>
          <a:lstStyle/>
          <a:p>
            <a:r>
              <a:rPr lang="it-IT" sz="1600">
                <a:sym typeface="Wingdings" pitchFamily="2" charset="2"/>
              </a:rPr>
              <a:t>…..  e se avvenisse </a:t>
            </a:r>
          </a:p>
          <a:p>
            <a:r>
              <a:rPr lang="it-IT" sz="1600">
                <a:sym typeface="Wingdings" pitchFamily="2" charset="2"/>
              </a:rPr>
              <a:t>un effetto tunnel ?</a:t>
            </a:r>
          </a:p>
          <a:p>
            <a:r>
              <a:rPr lang="it-IT" sz="1600">
                <a:sym typeface="Wingdings" pitchFamily="2" charset="2"/>
              </a:rPr>
              <a:t>nuova transizione </a:t>
            </a:r>
          </a:p>
          <a:p>
            <a:r>
              <a:rPr lang="it-IT" sz="1600">
                <a:sym typeface="Wingdings" pitchFamily="2" charset="2"/>
              </a:rPr>
              <a:t>di fase ?</a:t>
            </a:r>
            <a:endParaRPr lang="it-IT" sz="1600"/>
          </a:p>
          <a:p>
            <a:pPr>
              <a:lnSpc>
                <a:spcPct val="50000"/>
              </a:lnSpc>
            </a:pPr>
            <a:endParaRPr lang="it-IT" sz="600"/>
          </a:p>
        </p:txBody>
      </p:sp>
      <p:pic>
        <p:nvPicPr>
          <p:cNvPr id="367622" name="Immagine 3"/>
          <p:cNvPicPr>
            <a:picLocks noChangeAspect="1"/>
          </p:cNvPicPr>
          <p:nvPr/>
        </p:nvPicPr>
        <p:blipFill>
          <a:blip r:embed="rId4" cstate="print"/>
          <a:srcRect/>
          <a:stretch>
            <a:fillRect/>
          </a:stretch>
        </p:blipFill>
        <p:spPr bwMode="auto">
          <a:xfrm>
            <a:off x="179388" y="2997200"/>
            <a:ext cx="4973637" cy="3765550"/>
          </a:xfrm>
          <a:prstGeom prst="rect">
            <a:avLst/>
          </a:prstGeom>
          <a:noFill/>
          <a:ln w="9525">
            <a:noFill/>
            <a:miter lim="800000"/>
            <a:headEnd/>
            <a:tailEnd/>
          </a:ln>
        </p:spPr>
      </p:pic>
      <p:sp>
        <p:nvSpPr>
          <p:cNvPr id="367623" name="CasellaDiTesto 4"/>
          <p:cNvSpPr txBox="1">
            <a:spLocks noChangeArrowheads="1"/>
          </p:cNvSpPr>
          <p:nvPr/>
        </p:nvSpPr>
        <p:spPr bwMode="auto">
          <a:xfrm>
            <a:off x="179388" y="5589588"/>
            <a:ext cx="1655762" cy="922337"/>
          </a:xfrm>
          <a:prstGeom prst="rect">
            <a:avLst/>
          </a:prstGeom>
          <a:solidFill>
            <a:schemeClr val="bg1"/>
          </a:solidFill>
          <a:ln w="9525">
            <a:noFill/>
            <a:miter lim="800000"/>
            <a:headEnd/>
            <a:tailEnd/>
          </a:ln>
        </p:spPr>
        <p:txBody>
          <a:bodyPr>
            <a:spAutoFit/>
          </a:bodyPr>
          <a:lstStyle/>
          <a:p>
            <a:pPr algn="ctr"/>
            <a:r>
              <a:rPr lang="it-IT" sz="1800" b="1">
                <a:solidFill>
                  <a:srgbClr val="0000FF"/>
                </a:solidFill>
              </a:rPr>
              <a:t>siamo in una situazione critica ?</a:t>
            </a:r>
          </a:p>
        </p:txBody>
      </p:sp>
      <p:sp>
        <p:nvSpPr>
          <p:cNvPr id="13" name="Ovale 12"/>
          <p:cNvSpPr>
            <a:spLocks noChangeAspect="1"/>
          </p:cNvSpPr>
          <p:nvPr/>
        </p:nvSpPr>
        <p:spPr bwMode="auto">
          <a:xfrm>
            <a:off x="5724525" y="2241550"/>
            <a:ext cx="165100" cy="179388"/>
          </a:xfrm>
          <a:prstGeom prst="ellipse">
            <a:avLst/>
          </a:prstGeom>
          <a:solidFill>
            <a:srgbClr val="3366FF"/>
          </a:solidFill>
          <a:ln w="9525">
            <a:solidFill>
              <a:srgbClr val="00CC98"/>
            </a:solidFill>
            <a:round/>
            <a:headEnd/>
            <a:tailEnd/>
          </a:ln>
          <a:effectLst>
            <a:outerShdw dist="23000" dir="5400000" rotWithShape="0">
              <a:schemeClr val="accent2">
                <a:alpha val="34998"/>
              </a:schemeClr>
            </a:outerShdw>
          </a:effectLst>
        </p:spPr>
        <p:txBody>
          <a:bodyPr anchor="ctr"/>
          <a:lstStyle/>
          <a:p>
            <a:pPr algn="ctr">
              <a:defRPr/>
            </a:pPr>
            <a:endParaRPr lang="it-IT">
              <a:solidFill>
                <a:srgbClr val="0000FF"/>
              </a:solidFill>
              <a:latin typeface="+mn-lt"/>
              <a:ea typeface="+mn-ea"/>
            </a:endParaRPr>
          </a:p>
        </p:txBody>
      </p:sp>
      <p:sp>
        <p:nvSpPr>
          <p:cNvPr id="367625" name="CasellaDiTesto 13"/>
          <p:cNvSpPr txBox="1">
            <a:spLocks noChangeArrowheads="1"/>
          </p:cNvSpPr>
          <p:nvPr/>
        </p:nvSpPr>
        <p:spPr bwMode="auto">
          <a:xfrm>
            <a:off x="2771775" y="6524625"/>
            <a:ext cx="2016125" cy="277813"/>
          </a:xfrm>
          <a:prstGeom prst="rect">
            <a:avLst/>
          </a:prstGeom>
          <a:solidFill>
            <a:schemeClr val="bg1"/>
          </a:solidFill>
          <a:ln w="9525">
            <a:noFill/>
            <a:miter lim="800000"/>
            <a:headEnd/>
            <a:tailEnd/>
          </a:ln>
        </p:spPr>
        <p:txBody>
          <a:bodyPr>
            <a:spAutoFit/>
          </a:bodyPr>
          <a:lstStyle/>
          <a:p>
            <a:r>
              <a:rPr lang="it-IT" sz="1200" b="1"/>
              <a:t>Massa Higgs GeV</a:t>
            </a:r>
          </a:p>
        </p:txBody>
      </p:sp>
      <p:sp>
        <p:nvSpPr>
          <p:cNvPr id="367626" name="CasellaDiTesto 14"/>
          <p:cNvSpPr txBox="1">
            <a:spLocks noChangeArrowheads="1"/>
          </p:cNvSpPr>
          <p:nvPr/>
        </p:nvSpPr>
        <p:spPr bwMode="auto">
          <a:xfrm rot="-5400000">
            <a:off x="-678656" y="3721894"/>
            <a:ext cx="2016125" cy="277813"/>
          </a:xfrm>
          <a:prstGeom prst="rect">
            <a:avLst/>
          </a:prstGeom>
          <a:solidFill>
            <a:schemeClr val="bg1"/>
          </a:solidFill>
          <a:ln w="9525">
            <a:noFill/>
            <a:miter lim="800000"/>
            <a:headEnd/>
            <a:tailEnd/>
          </a:ln>
        </p:spPr>
        <p:txBody>
          <a:bodyPr>
            <a:spAutoFit/>
          </a:bodyPr>
          <a:lstStyle/>
          <a:p>
            <a:r>
              <a:rPr lang="it-IT" sz="1200" b="1"/>
              <a:t>Massa Top GeV</a:t>
            </a:r>
          </a:p>
        </p:txBody>
      </p:sp>
      <p:sp>
        <p:nvSpPr>
          <p:cNvPr id="367627" name="CasellaDiTesto 15"/>
          <p:cNvSpPr txBox="1">
            <a:spLocks noChangeArrowheads="1"/>
          </p:cNvSpPr>
          <p:nvPr/>
        </p:nvSpPr>
        <p:spPr bwMode="auto">
          <a:xfrm>
            <a:off x="447675" y="5157788"/>
            <a:ext cx="1460500" cy="276225"/>
          </a:xfrm>
          <a:prstGeom prst="rect">
            <a:avLst/>
          </a:prstGeom>
          <a:solidFill>
            <a:schemeClr val="bg1"/>
          </a:solidFill>
          <a:ln w="9525">
            <a:noFill/>
            <a:miter lim="800000"/>
            <a:headEnd/>
            <a:tailEnd/>
          </a:ln>
        </p:spPr>
        <p:txBody>
          <a:bodyPr>
            <a:spAutoFit/>
          </a:bodyPr>
          <a:lstStyle/>
          <a:p>
            <a:r>
              <a:rPr lang="it-IT" sz="1200" b="1"/>
              <a:t>Massa Higgs GeV</a:t>
            </a:r>
          </a:p>
        </p:txBody>
      </p:sp>
      <p:sp>
        <p:nvSpPr>
          <p:cNvPr id="367628" name="CasellaDiTesto 16"/>
          <p:cNvSpPr txBox="1">
            <a:spLocks noChangeArrowheads="1"/>
          </p:cNvSpPr>
          <p:nvPr/>
        </p:nvSpPr>
        <p:spPr bwMode="auto">
          <a:xfrm rot="-5400000">
            <a:off x="1273175" y="5675313"/>
            <a:ext cx="1295400" cy="260350"/>
          </a:xfrm>
          <a:prstGeom prst="rect">
            <a:avLst/>
          </a:prstGeom>
          <a:solidFill>
            <a:schemeClr val="bg1"/>
          </a:solidFill>
          <a:ln w="9525">
            <a:noFill/>
            <a:miter lim="800000"/>
            <a:headEnd/>
            <a:tailEnd/>
          </a:ln>
        </p:spPr>
        <p:txBody>
          <a:bodyPr>
            <a:spAutoFit/>
          </a:bodyPr>
          <a:lstStyle/>
          <a:p>
            <a:r>
              <a:rPr lang="it-IT" sz="1100" b="1"/>
              <a:t>Massa Top GeV</a:t>
            </a:r>
          </a:p>
        </p:txBody>
      </p:sp>
      <p:sp>
        <p:nvSpPr>
          <p:cNvPr id="367629" name="CasellaDiTesto 17"/>
          <p:cNvSpPr txBox="1">
            <a:spLocks noChangeArrowheads="1"/>
          </p:cNvSpPr>
          <p:nvPr/>
        </p:nvSpPr>
        <p:spPr bwMode="auto">
          <a:xfrm>
            <a:off x="179388" y="0"/>
            <a:ext cx="7993062" cy="584200"/>
          </a:xfrm>
          <a:prstGeom prst="rect">
            <a:avLst/>
          </a:prstGeom>
          <a:noFill/>
          <a:ln w="9525">
            <a:noFill/>
            <a:miter lim="800000"/>
            <a:headEnd/>
            <a:tailEnd/>
          </a:ln>
        </p:spPr>
        <p:txBody>
          <a:bodyPr>
            <a:spAutoFit/>
          </a:bodyPr>
          <a:lstStyle/>
          <a:p>
            <a:r>
              <a:rPr lang="it-IT" sz="3200" b="1">
                <a:solidFill>
                  <a:srgbClr val="0000FF"/>
                </a:solidFill>
              </a:rPr>
              <a:t>M</a:t>
            </a:r>
            <a:r>
              <a:rPr lang="it-IT" sz="3200" b="1" baseline="-25000">
                <a:solidFill>
                  <a:srgbClr val="0000FF"/>
                </a:solidFill>
              </a:rPr>
              <a:t>H</a:t>
            </a:r>
            <a:r>
              <a:rPr lang="it-IT" sz="3200" b="1">
                <a:solidFill>
                  <a:srgbClr val="0000FF"/>
                </a:solidFill>
              </a:rPr>
              <a:t>≈125/126 GeV: Vuoto metastabile ?</a:t>
            </a:r>
          </a:p>
        </p:txBody>
      </p:sp>
      <p:pic>
        <p:nvPicPr>
          <p:cNvPr id="367630" name="Immagine 19"/>
          <p:cNvPicPr>
            <a:picLocks noChangeAspect="1"/>
          </p:cNvPicPr>
          <p:nvPr/>
        </p:nvPicPr>
        <p:blipFill>
          <a:blip r:embed="rId5" cstate="print"/>
          <a:srcRect/>
          <a:stretch>
            <a:fillRect/>
          </a:stretch>
        </p:blipFill>
        <p:spPr bwMode="auto">
          <a:xfrm>
            <a:off x="5219700" y="3263900"/>
            <a:ext cx="3886200" cy="2901950"/>
          </a:xfrm>
          <a:prstGeom prst="rect">
            <a:avLst/>
          </a:prstGeom>
          <a:noFill/>
          <a:ln w="9525">
            <a:noFill/>
            <a:miter lim="800000"/>
            <a:headEnd/>
            <a:tailEnd/>
          </a:ln>
        </p:spPr>
      </p:pic>
      <p:sp>
        <p:nvSpPr>
          <p:cNvPr id="367631" name="CasellaDiTesto 20"/>
          <p:cNvSpPr txBox="1">
            <a:spLocks noChangeArrowheads="1"/>
          </p:cNvSpPr>
          <p:nvPr/>
        </p:nvSpPr>
        <p:spPr bwMode="auto">
          <a:xfrm>
            <a:off x="5435600" y="3213100"/>
            <a:ext cx="3600450" cy="646113"/>
          </a:xfrm>
          <a:prstGeom prst="rect">
            <a:avLst/>
          </a:prstGeom>
          <a:noFill/>
          <a:ln w="9525">
            <a:noFill/>
            <a:miter lim="800000"/>
            <a:headEnd/>
            <a:tailEnd/>
          </a:ln>
        </p:spPr>
        <p:txBody>
          <a:bodyPr>
            <a:spAutoFit/>
          </a:bodyPr>
          <a:lstStyle/>
          <a:p>
            <a:pPr algn="ctr"/>
            <a:r>
              <a:rPr lang="it-IT" sz="1800" b="1">
                <a:solidFill>
                  <a:schemeClr val="bg1"/>
                </a:solidFill>
              </a:rPr>
              <a:t>Viviamo sull</a:t>
            </a:r>
            <a:r>
              <a:rPr lang="it-IT" altLang="it-IT" sz="1800" b="1">
                <a:solidFill>
                  <a:schemeClr val="bg1"/>
                </a:solidFill>
              </a:rPr>
              <a:t>’</a:t>
            </a:r>
            <a:r>
              <a:rPr lang="it-IT" sz="1800" b="1">
                <a:solidFill>
                  <a:schemeClr val="bg1"/>
                </a:solidFill>
              </a:rPr>
              <a:t>orlo di una catastrofe cosmica?</a:t>
            </a:r>
          </a:p>
        </p:txBody>
      </p:sp>
      <p:sp>
        <p:nvSpPr>
          <p:cNvPr id="367632" name="CasellaDiTesto 21"/>
          <p:cNvSpPr txBox="1">
            <a:spLocks noChangeArrowheads="1"/>
          </p:cNvSpPr>
          <p:nvPr/>
        </p:nvSpPr>
        <p:spPr bwMode="auto">
          <a:xfrm>
            <a:off x="5148263" y="5805488"/>
            <a:ext cx="2627312" cy="338137"/>
          </a:xfrm>
          <a:prstGeom prst="rect">
            <a:avLst/>
          </a:prstGeom>
          <a:noFill/>
          <a:ln w="9525">
            <a:noFill/>
            <a:miter lim="800000"/>
            <a:headEnd/>
            <a:tailEnd/>
          </a:ln>
        </p:spPr>
        <p:txBody>
          <a:bodyPr>
            <a:spAutoFit/>
          </a:bodyPr>
          <a:lstStyle/>
          <a:p>
            <a:r>
              <a:rPr lang="it-IT" sz="1600">
                <a:solidFill>
                  <a:srgbClr val="FF0000"/>
                </a:solidFill>
              </a:rPr>
              <a:t>Slide da G. Giudice</a:t>
            </a:r>
          </a:p>
        </p:txBody>
      </p:sp>
      <p:sp>
        <p:nvSpPr>
          <p:cNvPr id="367633" name="CasellaDiTesto 6"/>
          <p:cNvSpPr txBox="1">
            <a:spLocks noChangeArrowheads="1"/>
          </p:cNvSpPr>
          <p:nvPr/>
        </p:nvSpPr>
        <p:spPr bwMode="auto">
          <a:xfrm>
            <a:off x="5292725" y="6165850"/>
            <a:ext cx="3851275" cy="646113"/>
          </a:xfrm>
          <a:prstGeom prst="rect">
            <a:avLst/>
          </a:prstGeom>
          <a:noFill/>
          <a:ln w="9525">
            <a:noFill/>
            <a:miter lim="800000"/>
            <a:headEnd/>
            <a:tailEnd/>
          </a:ln>
        </p:spPr>
        <p:txBody>
          <a:bodyPr>
            <a:spAutoFit/>
          </a:bodyPr>
          <a:lstStyle/>
          <a:p>
            <a:r>
              <a:rPr lang="it-IT" sz="1200" b="1"/>
              <a:t>Per m</a:t>
            </a:r>
            <a:r>
              <a:rPr lang="it-IT" sz="1200" b="1" baseline="-25000"/>
              <a:t>h</a:t>
            </a:r>
            <a:r>
              <a:rPr lang="it-IT" sz="1200" b="1"/>
              <a:t>≈125 GeV e m</a:t>
            </a:r>
            <a:r>
              <a:rPr lang="it-IT" sz="1200" b="1" baseline="-25000"/>
              <a:t>top</a:t>
            </a:r>
            <a:r>
              <a:rPr lang="it-IT" sz="1200" b="1"/>
              <a:t>≈173 (Tevatron 2012) il vuoto del Modello Standard è instabile, ma su tempi più lunghi dell</a:t>
            </a:r>
            <a:r>
              <a:rPr lang="it-IT" altLang="it-IT" sz="1200" b="1"/>
              <a:t>’</a:t>
            </a:r>
            <a:r>
              <a:rPr lang="it-IT" sz="1200" b="1"/>
              <a:t>età dell</a:t>
            </a:r>
            <a:r>
              <a:rPr lang="it-IT" altLang="it-IT" sz="1200" b="1"/>
              <a:t>’</a:t>
            </a:r>
            <a:r>
              <a:rPr lang="it-IT" sz="1200" b="1"/>
              <a:t>Universo. </a:t>
            </a:r>
          </a:p>
        </p:txBody>
      </p:sp>
    </p:spTree>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Oval 2"/>
          <p:cNvSpPr>
            <a:spLocks noChangeArrowheads="1"/>
          </p:cNvSpPr>
          <p:nvPr/>
        </p:nvSpPr>
        <p:spPr bwMode="auto">
          <a:xfrm>
            <a:off x="1247775" y="228600"/>
            <a:ext cx="6829425" cy="3352800"/>
          </a:xfrm>
          <a:prstGeom prst="ellipse">
            <a:avLst/>
          </a:prstGeom>
          <a:solidFill>
            <a:schemeClr val="hlink"/>
          </a:solidFill>
          <a:ln w="9525">
            <a:noFill/>
            <a:round/>
            <a:headEnd/>
            <a:tailEnd/>
          </a:ln>
        </p:spPr>
        <p:txBody>
          <a:bodyPr wrap="none" anchor="ctr"/>
          <a:lstStyle/>
          <a:p>
            <a:pPr algn="ctr"/>
            <a:endParaRPr lang="it-IT" sz="1400">
              <a:solidFill>
                <a:srgbClr val="D20000"/>
              </a:solidFill>
              <a:latin typeface="Times New Roman" pitchFamily="18" charset="0"/>
            </a:endParaRPr>
          </a:p>
        </p:txBody>
      </p:sp>
      <p:sp>
        <p:nvSpPr>
          <p:cNvPr id="368643" name="Rectangle 3"/>
          <p:cNvSpPr>
            <a:spLocks noChangeArrowheads="1"/>
          </p:cNvSpPr>
          <p:nvPr/>
        </p:nvSpPr>
        <p:spPr bwMode="auto">
          <a:xfrm>
            <a:off x="1371600" y="152400"/>
            <a:ext cx="6297613" cy="582613"/>
          </a:xfrm>
          <a:prstGeom prst="rect">
            <a:avLst/>
          </a:prstGeom>
          <a:noFill/>
          <a:ln w="9525">
            <a:noFill/>
            <a:miter lim="800000"/>
            <a:headEnd/>
            <a:tailEnd/>
          </a:ln>
        </p:spPr>
        <p:txBody>
          <a:bodyPr anchor="ctr"/>
          <a:lstStyle/>
          <a:p>
            <a:pPr algn="ctr"/>
            <a:r>
              <a:rPr lang="en-GB" sz="2800" b="1">
                <a:solidFill>
                  <a:srgbClr val="0000CC"/>
                </a:solidFill>
              </a:rPr>
              <a:t> LHC</a:t>
            </a:r>
            <a:endParaRPr lang="en-GB" sz="2800" b="1" baseline="30000">
              <a:solidFill>
                <a:srgbClr val="0000CC"/>
              </a:solidFill>
            </a:endParaRPr>
          </a:p>
        </p:txBody>
      </p:sp>
      <p:grpSp>
        <p:nvGrpSpPr>
          <p:cNvPr id="368644" name="Group 4"/>
          <p:cNvGrpSpPr>
            <a:grpSpLocks/>
          </p:cNvGrpSpPr>
          <p:nvPr/>
        </p:nvGrpSpPr>
        <p:grpSpPr bwMode="auto">
          <a:xfrm>
            <a:off x="2149475" y="727075"/>
            <a:ext cx="3425825" cy="1825625"/>
            <a:chOff x="2051" y="1170"/>
            <a:chExt cx="2664" cy="1655"/>
          </a:xfrm>
        </p:grpSpPr>
        <p:sp>
          <p:nvSpPr>
            <p:cNvPr id="368773" name="Rectangle 5"/>
            <p:cNvSpPr>
              <a:spLocks noChangeArrowheads="1"/>
            </p:cNvSpPr>
            <p:nvPr/>
          </p:nvSpPr>
          <p:spPr bwMode="auto">
            <a:xfrm>
              <a:off x="2321" y="1170"/>
              <a:ext cx="0" cy="193"/>
            </a:xfrm>
            <a:prstGeom prst="rect">
              <a:avLst/>
            </a:prstGeom>
            <a:noFill/>
            <a:ln w="9525">
              <a:noFill/>
              <a:miter lim="800000"/>
              <a:headEnd/>
              <a:tailEnd/>
            </a:ln>
          </p:spPr>
          <p:txBody>
            <a:bodyPr wrap="none" lIns="0" tIns="0" rIns="0" bIns="0">
              <a:spAutoFit/>
            </a:bodyPr>
            <a:lstStyle/>
            <a:p>
              <a:pPr eaLnBrk="0" hangingPunct="0"/>
              <a:endParaRPr lang="en-GB" sz="1400" b="1">
                <a:solidFill>
                  <a:srgbClr val="000000"/>
                </a:solidFill>
                <a:latin typeface="Times New Roman" pitchFamily="18" charset="0"/>
              </a:endParaRPr>
            </a:p>
          </p:txBody>
        </p:sp>
        <p:sp>
          <p:nvSpPr>
            <p:cNvPr id="368774" name="Rectangle 6"/>
            <p:cNvSpPr>
              <a:spLocks noChangeArrowheads="1"/>
            </p:cNvSpPr>
            <p:nvPr/>
          </p:nvSpPr>
          <p:spPr bwMode="auto">
            <a:xfrm>
              <a:off x="2321" y="1304"/>
              <a:ext cx="277" cy="193"/>
            </a:xfrm>
            <a:prstGeom prst="rect">
              <a:avLst/>
            </a:prstGeom>
            <a:noFill/>
            <a:ln w="9525">
              <a:noFill/>
              <a:miter lim="800000"/>
              <a:headEnd/>
              <a:tailEnd/>
            </a:ln>
          </p:spPr>
          <p:txBody>
            <a:bodyPr wrap="none" lIns="0" tIns="0" rIns="0" bIns="0">
              <a:spAutoFit/>
            </a:bodyPr>
            <a:lstStyle/>
            <a:p>
              <a:pPr eaLnBrk="0" hangingPunct="0"/>
              <a:r>
                <a:rPr lang="en-US" sz="1400" b="1">
                  <a:solidFill>
                    <a:srgbClr val="FF0099"/>
                  </a:solidFill>
                  <a:latin typeface="Times New Roman" pitchFamily="18" charset="0"/>
                </a:rPr>
                <a:t>        </a:t>
              </a:r>
              <a:endParaRPr lang="en-US" sz="1400" b="1">
                <a:solidFill>
                  <a:srgbClr val="000000"/>
                </a:solidFill>
                <a:latin typeface="Times New Roman" pitchFamily="18" charset="0"/>
              </a:endParaRPr>
            </a:p>
          </p:txBody>
        </p:sp>
        <p:sp>
          <p:nvSpPr>
            <p:cNvPr id="368775" name="Rectangle 7"/>
            <p:cNvSpPr>
              <a:spLocks noChangeArrowheads="1"/>
            </p:cNvSpPr>
            <p:nvPr/>
          </p:nvSpPr>
          <p:spPr bwMode="auto">
            <a:xfrm>
              <a:off x="4611" y="1854"/>
              <a:ext cx="0" cy="192"/>
            </a:xfrm>
            <a:prstGeom prst="rect">
              <a:avLst/>
            </a:prstGeom>
            <a:noFill/>
            <a:ln w="9525">
              <a:noFill/>
              <a:miter lim="800000"/>
              <a:headEnd/>
              <a:tailEnd/>
            </a:ln>
          </p:spPr>
          <p:txBody>
            <a:bodyPr wrap="none" lIns="0" tIns="0" rIns="0" bIns="0">
              <a:spAutoFit/>
            </a:bodyPr>
            <a:lstStyle/>
            <a:p>
              <a:pPr eaLnBrk="0" hangingPunct="0"/>
              <a:endParaRPr lang="en-GB" sz="1400" b="1">
                <a:solidFill>
                  <a:srgbClr val="000000"/>
                </a:solidFill>
                <a:latin typeface="Times New Roman" pitchFamily="18" charset="0"/>
              </a:endParaRPr>
            </a:p>
          </p:txBody>
        </p:sp>
        <p:sp>
          <p:nvSpPr>
            <p:cNvPr id="368776" name="Rectangle 8"/>
            <p:cNvSpPr>
              <a:spLocks noChangeArrowheads="1"/>
            </p:cNvSpPr>
            <p:nvPr/>
          </p:nvSpPr>
          <p:spPr bwMode="auto">
            <a:xfrm>
              <a:off x="4611" y="1990"/>
              <a:ext cx="104" cy="193"/>
            </a:xfrm>
            <a:prstGeom prst="rect">
              <a:avLst/>
            </a:prstGeom>
            <a:noFill/>
            <a:ln w="9525">
              <a:noFill/>
              <a:miter lim="800000"/>
              <a:headEnd/>
              <a:tailEnd/>
            </a:ln>
          </p:spPr>
          <p:txBody>
            <a:bodyPr wrap="none" lIns="0" tIns="0" rIns="0" bIns="0">
              <a:spAutoFit/>
            </a:bodyPr>
            <a:lstStyle/>
            <a:p>
              <a:pPr eaLnBrk="0" hangingPunct="0"/>
              <a:r>
                <a:rPr lang="en-US" sz="1400" b="1">
                  <a:solidFill>
                    <a:srgbClr val="FF0099"/>
                  </a:solidFill>
                  <a:latin typeface="Times New Roman" pitchFamily="18" charset="0"/>
                </a:rPr>
                <a:t>   </a:t>
              </a:r>
              <a:endParaRPr lang="en-US" sz="1400" b="1">
                <a:solidFill>
                  <a:srgbClr val="000000"/>
                </a:solidFill>
                <a:latin typeface="Times New Roman" pitchFamily="18" charset="0"/>
              </a:endParaRPr>
            </a:p>
          </p:txBody>
        </p:sp>
        <p:sp>
          <p:nvSpPr>
            <p:cNvPr id="368777" name="Rectangle 9"/>
            <p:cNvSpPr>
              <a:spLocks noChangeArrowheads="1"/>
            </p:cNvSpPr>
            <p:nvPr/>
          </p:nvSpPr>
          <p:spPr bwMode="auto">
            <a:xfrm>
              <a:off x="4556" y="2480"/>
              <a:ext cx="138" cy="192"/>
            </a:xfrm>
            <a:prstGeom prst="rect">
              <a:avLst/>
            </a:prstGeom>
            <a:noFill/>
            <a:ln w="9525">
              <a:noFill/>
              <a:miter lim="800000"/>
              <a:headEnd/>
              <a:tailEnd/>
            </a:ln>
          </p:spPr>
          <p:txBody>
            <a:bodyPr wrap="none" lIns="0" tIns="0" rIns="0" bIns="0">
              <a:spAutoFit/>
            </a:bodyPr>
            <a:lstStyle/>
            <a:p>
              <a:pPr eaLnBrk="0" hangingPunct="0"/>
              <a:r>
                <a:rPr lang="en-US" sz="1400" b="1">
                  <a:solidFill>
                    <a:srgbClr val="FF0099"/>
                  </a:solidFill>
                  <a:latin typeface="Times New Roman" pitchFamily="18" charset="0"/>
                </a:rPr>
                <a:t>    </a:t>
              </a:r>
              <a:endParaRPr lang="en-US" sz="1400" b="1">
                <a:solidFill>
                  <a:srgbClr val="000000"/>
                </a:solidFill>
                <a:latin typeface="Times New Roman" pitchFamily="18" charset="0"/>
              </a:endParaRPr>
            </a:p>
          </p:txBody>
        </p:sp>
        <p:sp>
          <p:nvSpPr>
            <p:cNvPr id="368778" name="Rectangle 10"/>
            <p:cNvSpPr>
              <a:spLocks noChangeArrowheads="1"/>
            </p:cNvSpPr>
            <p:nvPr/>
          </p:nvSpPr>
          <p:spPr bwMode="auto">
            <a:xfrm>
              <a:off x="4556" y="2615"/>
              <a:ext cx="0" cy="192"/>
            </a:xfrm>
            <a:prstGeom prst="rect">
              <a:avLst/>
            </a:prstGeom>
            <a:noFill/>
            <a:ln w="9525">
              <a:noFill/>
              <a:miter lim="800000"/>
              <a:headEnd/>
              <a:tailEnd/>
            </a:ln>
          </p:spPr>
          <p:txBody>
            <a:bodyPr wrap="none" lIns="0" tIns="0" rIns="0" bIns="0">
              <a:spAutoFit/>
            </a:bodyPr>
            <a:lstStyle/>
            <a:p>
              <a:pPr eaLnBrk="0" hangingPunct="0"/>
              <a:endParaRPr lang="en-GB" sz="1400" b="1">
                <a:solidFill>
                  <a:srgbClr val="000000"/>
                </a:solidFill>
                <a:latin typeface="Times New Roman" pitchFamily="18" charset="0"/>
              </a:endParaRPr>
            </a:p>
          </p:txBody>
        </p:sp>
        <p:sp>
          <p:nvSpPr>
            <p:cNvPr id="368779" name="Rectangle 11"/>
            <p:cNvSpPr>
              <a:spLocks noChangeArrowheads="1"/>
            </p:cNvSpPr>
            <p:nvPr/>
          </p:nvSpPr>
          <p:spPr bwMode="auto">
            <a:xfrm>
              <a:off x="2051" y="2504"/>
              <a:ext cx="0" cy="193"/>
            </a:xfrm>
            <a:prstGeom prst="rect">
              <a:avLst/>
            </a:prstGeom>
            <a:noFill/>
            <a:ln w="9525">
              <a:noFill/>
              <a:miter lim="800000"/>
              <a:headEnd/>
              <a:tailEnd/>
            </a:ln>
          </p:spPr>
          <p:txBody>
            <a:bodyPr wrap="none" lIns="0" tIns="0" rIns="0" bIns="0">
              <a:spAutoFit/>
            </a:bodyPr>
            <a:lstStyle/>
            <a:p>
              <a:pPr eaLnBrk="0" hangingPunct="0"/>
              <a:endParaRPr lang="en-GB" sz="1400" b="1">
                <a:solidFill>
                  <a:srgbClr val="000000"/>
                </a:solidFill>
                <a:latin typeface="Times New Roman" pitchFamily="18" charset="0"/>
              </a:endParaRPr>
            </a:p>
          </p:txBody>
        </p:sp>
        <p:sp>
          <p:nvSpPr>
            <p:cNvPr id="368780" name="Rectangle 12"/>
            <p:cNvSpPr>
              <a:spLocks noChangeArrowheads="1"/>
            </p:cNvSpPr>
            <p:nvPr/>
          </p:nvSpPr>
          <p:spPr bwMode="auto">
            <a:xfrm>
              <a:off x="2051" y="2633"/>
              <a:ext cx="35" cy="192"/>
            </a:xfrm>
            <a:prstGeom prst="rect">
              <a:avLst/>
            </a:prstGeom>
            <a:noFill/>
            <a:ln w="9525">
              <a:noFill/>
              <a:miter lim="800000"/>
              <a:headEnd/>
              <a:tailEnd/>
            </a:ln>
          </p:spPr>
          <p:txBody>
            <a:bodyPr wrap="none" lIns="0" tIns="0" rIns="0" bIns="0">
              <a:spAutoFit/>
            </a:bodyPr>
            <a:lstStyle/>
            <a:p>
              <a:pPr eaLnBrk="0" hangingPunct="0"/>
              <a:r>
                <a:rPr lang="en-US" sz="1400" b="1">
                  <a:solidFill>
                    <a:srgbClr val="FF0099"/>
                  </a:solidFill>
                  <a:latin typeface="Times New Roman" pitchFamily="18" charset="0"/>
                </a:rPr>
                <a:t> </a:t>
              </a:r>
              <a:endParaRPr lang="en-US" sz="1400" b="1">
                <a:solidFill>
                  <a:srgbClr val="000000"/>
                </a:solidFill>
                <a:latin typeface="Times New Roman" pitchFamily="18" charset="0"/>
              </a:endParaRPr>
            </a:p>
          </p:txBody>
        </p:sp>
      </p:grpSp>
      <p:grpSp>
        <p:nvGrpSpPr>
          <p:cNvPr id="368645" name="Group 13"/>
          <p:cNvGrpSpPr>
            <a:grpSpLocks/>
          </p:cNvGrpSpPr>
          <p:nvPr/>
        </p:nvGrpSpPr>
        <p:grpSpPr bwMode="auto">
          <a:xfrm>
            <a:off x="2293938" y="1731963"/>
            <a:ext cx="4792662" cy="450850"/>
            <a:chOff x="1296" y="1956"/>
            <a:chExt cx="3726" cy="408"/>
          </a:xfrm>
        </p:grpSpPr>
        <p:grpSp>
          <p:nvGrpSpPr>
            <p:cNvPr id="368763" name="Group 14"/>
            <p:cNvGrpSpPr>
              <a:grpSpLocks/>
            </p:cNvGrpSpPr>
            <p:nvPr/>
          </p:nvGrpSpPr>
          <p:grpSpPr bwMode="auto">
            <a:xfrm>
              <a:off x="1296" y="1956"/>
              <a:ext cx="1842" cy="408"/>
              <a:chOff x="1296" y="1956"/>
              <a:chExt cx="1842" cy="408"/>
            </a:xfrm>
          </p:grpSpPr>
          <p:sp>
            <p:nvSpPr>
              <p:cNvPr id="368769" name="AutoShape 15"/>
              <p:cNvSpPr>
                <a:spLocks noChangeArrowheads="1"/>
              </p:cNvSpPr>
              <p:nvPr/>
            </p:nvSpPr>
            <p:spPr bwMode="auto">
              <a:xfrm>
                <a:off x="1296" y="1956"/>
                <a:ext cx="1842" cy="408"/>
              </a:xfrm>
              <a:prstGeom prst="rightArrow">
                <a:avLst>
                  <a:gd name="adj1" fmla="val 50000"/>
                  <a:gd name="adj2" fmla="val 112868"/>
                </a:avLst>
              </a:prstGeom>
              <a:solidFill>
                <a:schemeClr val="accent2"/>
              </a:solidFill>
              <a:ln w="9525">
                <a:noFill/>
                <a:miter lim="800000"/>
                <a:headEnd/>
                <a:tailEnd/>
              </a:ln>
            </p:spPr>
            <p:txBody>
              <a:bodyPr wrap="none" anchor="ctr"/>
              <a:lstStyle/>
              <a:p>
                <a:endParaRPr lang="it-IT" sz="1800">
                  <a:solidFill>
                    <a:srgbClr val="000000"/>
                  </a:solidFill>
                  <a:latin typeface="Times New Roman" pitchFamily="18" charset="0"/>
                </a:endParaRPr>
              </a:p>
            </p:txBody>
          </p:sp>
          <p:sp>
            <p:nvSpPr>
              <p:cNvPr id="368770" name="Oval 16"/>
              <p:cNvSpPr>
                <a:spLocks noChangeArrowheads="1"/>
              </p:cNvSpPr>
              <p:nvPr/>
            </p:nvSpPr>
            <p:spPr bwMode="auto">
              <a:xfrm>
                <a:off x="1682" y="2062"/>
                <a:ext cx="192" cy="191"/>
              </a:xfrm>
              <a:prstGeom prst="ellipse">
                <a:avLst/>
              </a:prstGeom>
              <a:solidFill>
                <a:srgbClr val="FFFFFF"/>
              </a:solidFill>
              <a:ln w="9525">
                <a:noFill/>
                <a:round/>
                <a:headEnd/>
                <a:tailEnd/>
              </a:ln>
            </p:spPr>
            <p:txBody>
              <a:bodyPr/>
              <a:lstStyle/>
              <a:p>
                <a:endParaRPr lang="it-IT" sz="1800">
                  <a:solidFill>
                    <a:srgbClr val="000000"/>
                  </a:solidFill>
                  <a:latin typeface="Times New Roman" pitchFamily="18" charset="0"/>
                </a:endParaRPr>
              </a:p>
            </p:txBody>
          </p:sp>
          <p:sp>
            <p:nvSpPr>
              <p:cNvPr id="368771" name="Oval 17"/>
              <p:cNvSpPr>
                <a:spLocks noChangeArrowheads="1"/>
              </p:cNvSpPr>
              <p:nvPr/>
            </p:nvSpPr>
            <p:spPr bwMode="auto">
              <a:xfrm>
                <a:off x="1682" y="2062"/>
                <a:ext cx="192" cy="191"/>
              </a:xfrm>
              <a:prstGeom prst="ellipse">
                <a:avLst/>
              </a:prstGeom>
              <a:noFill/>
              <a:ln w="12700">
                <a:solidFill>
                  <a:srgbClr val="0000CC"/>
                </a:solidFill>
                <a:round/>
                <a:headEnd/>
                <a:tailEnd/>
              </a:ln>
            </p:spPr>
            <p:txBody>
              <a:bodyPr/>
              <a:lstStyle/>
              <a:p>
                <a:endParaRPr lang="it-IT" sz="1800">
                  <a:solidFill>
                    <a:srgbClr val="000000"/>
                  </a:solidFill>
                  <a:latin typeface="Times New Roman" pitchFamily="18" charset="0"/>
                </a:endParaRPr>
              </a:p>
            </p:txBody>
          </p:sp>
          <p:sp>
            <p:nvSpPr>
              <p:cNvPr id="368772" name="Rectangle 18"/>
              <p:cNvSpPr>
                <a:spLocks noChangeArrowheads="1"/>
              </p:cNvSpPr>
              <p:nvPr/>
            </p:nvSpPr>
            <p:spPr bwMode="auto">
              <a:xfrm>
                <a:off x="1714" y="2036"/>
                <a:ext cx="89" cy="249"/>
              </a:xfrm>
              <a:prstGeom prst="rect">
                <a:avLst/>
              </a:prstGeom>
              <a:noFill/>
              <a:ln w="9525">
                <a:noFill/>
                <a:miter lim="800000"/>
                <a:headEnd/>
                <a:tailEnd/>
              </a:ln>
            </p:spPr>
            <p:txBody>
              <a:bodyPr wrap="none" lIns="0" tIns="0" rIns="0" bIns="0">
                <a:spAutoFit/>
              </a:bodyPr>
              <a:lstStyle/>
              <a:p>
                <a:pPr eaLnBrk="0" hangingPunct="0"/>
                <a:r>
                  <a:rPr lang="it-IT" sz="1800">
                    <a:solidFill>
                      <a:srgbClr val="0000CC"/>
                    </a:solidFill>
                    <a:latin typeface="Times New Roman" pitchFamily="18" charset="0"/>
                  </a:rPr>
                  <a:t>p</a:t>
                </a:r>
                <a:endParaRPr lang="en-US" sz="1800">
                  <a:solidFill>
                    <a:srgbClr val="000000"/>
                  </a:solidFill>
                  <a:latin typeface="Times New Roman" pitchFamily="18" charset="0"/>
                </a:endParaRPr>
              </a:p>
            </p:txBody>
          </p:sp>
        </p:grpSp>
        <p:grpSp>
          <p:nvGrpSpPr>
            <p:cNvPr id="368764" name="Group 19"/>
            <p:cNvGrpSpPr>
              <a:grpSpLocks/>
            </p:cNvGrpSpPr>
            <p:nvPr/>
          </p:nvGrpSpPr>
          <p:grpSpPr bwMode="auto">
            <a:xfrm>
              <a:off x="3132" y="1956"/>
              <a:ext cx="1890" cy="408"/>
              <a:chOff x="3132" y="1956"/>
              <a:chExt cx="1890" cy="408"/>
            </a:xfrm>
          </p:grpSpPr>
          <p:sp>
            <p:nvSpPr>
              <p:cNvPr id="368765" name="AutoShape 20"/>
              <p:cNvSpPr>
                <a:spLocks noChangeArrowheads="1"/>
              </p:cNvSpPr>
              <p:nvPr/>
            </p:nvSpPr>
            <p:spPr bwMode="auto">
              <a:xfrm flipH="1" flipV="1">
                <a:off x="3132" y="1956"/>
                <a:ext cx="1890" cy="408"/>
              </a:xfrm>
              <a:prstGeom prst="rightArrow">
                <a:avLst>
                  <a:gd name="adj1" fmla="val 50000"/>
                  <a:gd name="adj2" fmla="val 115809"/>
                </a:avLst>
              </a:prstGeom>
              <a:solidFill>
                <a:srgbClr val="FF3300"/>
              </a:solidFill>
              <a:ln w="9525">
                <a:noFill/>
                <a:miter lim="800000"/>
                <a:headEnd/>
                <a:tailEnd/>
              </a:ln>
            </p:spPr>
            <p:txBody>
              <a:bodyPr wrap="none" anchor="ctr"/>
              <a:lstStyle/>
              <a:p>
                <a:endParaRPr lang="it-IT" sz="1800">
                  <a:solidFill>
                    <a:srgbClr val="000000"/>
                  </a:solidFill>
                  <a:latin typeface="Times New Roman" pitchFamily="18" charset="0"/>
                </a:endParaRPr>
              </a:p>
            </p:txBody>
          </p:sp>
          <p:sp>
            <p:nvSpPr>
              <p:cNvPr id="368766" name="Oval 21"/>
              <p:cNvSpPr>
                <a:spLocks noChangeArrowheads="1"/>
              </p:cNvSpPr>
              <p:nvPr/>
            </p:nvSpPr>
            <p:spPr bwMode="auto">
              <a:xfrm>
                <a:off x="4383" y="2062"/>
                <a:ext cx="183" cy="191"/>
              </a:xfrm>
              <a:prstGeom prst="ellipse">
                <a:avLst/>
              </a:prstGeom>
              <a:solidFill>
                <a:srgbClr val="FFFFFF"/>
              </a:solidFill>
              <a:ln w="9525">
                <a:noFill/>
                <a:round/>
                <a:headEnd/>
                <a:tailEnd/>
              </a:ln>
            </p:spPr>
            <p:txBody>
              <a:bodyPr/>
              <a:lstStyle/>
              <a:p>
                <a:endParaRPr lang="it-IT" sz="1800">
                  <a:solidFill>
                    <a:srgbClr val="000000"/>
                  </a:solidFill>
                  <a:latin typeface="Times New Roman" pitchFamily="18" charset="0"/>
                </a:endParaRPr>
              </a:p>
            </p:txBody>
          </p:sp>
          <p:sp>
            <p:nvSpPr>
              <p:cNvPr id="368767" name="Oval 22"/>
              <p:cNvSpPr>
                <a:spLocks noChangeArrowheads="1"/>
              </p:cNvSpPr>
              <p:nvPr/>
            </p:nvSpPr>
            <p:spPr bwMode="auto">
              <a:xfrm>
                <a:off x="4383" y="2062"/>
                <a:ext cx="183" cy="191"/>
              </a:xfrm>
              <a:prstGeom prst="ellipse">
                <a:avLst/>
              </a:prstGeom>
              <a:noFill/>
              <a:ln w="12700">
                <a:solidFill>
                  <a:srgbClr val="DD0000"/>
                </a:solidFill>
                <a:round/>
                <a:headEnd/>
                <a:tailEnd/>
              </a:ln>
            </p:spPr>
            <p:txBody>
              <a:bodyPr/>
              <a:lstStyle/>
              <a:p>
                <a:endParaRPr lang="it-IT" sz="1800">
                  <a:solidFill>
                    <a:srgbClr val="000000"/>
                  </a:solidFill>
                  <a:latin typeface="Times New Roman" pitchFamily="18" charset="0"/>
                </a:endParaRPr>
              </a:p>
            </p:txBody>
          </p:sp>
          <p:sp>
            <p:nvSpPr>
              <p:cNvPr id="368768" name="Rectangle 23"/>
              <p:cNvSpPr>
                <a:spLocks noChangeArrowheads="1"/>
              </p:cNvSpPr>
              <p:nvPr/>
            </p:nvSpPr>
            <p:spPr bwMode="auto">
              <a:xfrm>
                <a:off x="4402" y="2049"/>
                <a:ext cx="134" cy="249"/>
              </a:xfrm>
              <a:prstGeom prst="rect">
                <a:avLst/>
              </a:prstGeom>
              <a:noFill/>
              <a:ln w="9525">
                <a:noFill/>
                <a:miter lim="800000"/>
                <a:headEnd/>
                <a:tailEnd/>
              </a:ln>
            </p:spPr>
            <p:txBody>
              <a:bodyPr wrap="none" lIns="0" tIns="0" rIns="0" bIns="0">
                <a:spAutoFit/>
              </a:bodyPr>
              <a:lstStyle/>
              <a:p>
                <a:pPr eaLnBrk="0" hangingPunct="0"/>
                <a:r>
                  <a:rPr lang="it-IT" sz="1800">
                    <a:solidFill>
                      <a:srgbClr val="DD0000"/>
                    </a:solidFill>
                    <a:latin typeface="Times New Roman" pitchFamily="18" charset="0"/>
                  </a:rPr>
                  <a:t>p </a:t>
                </a:r>
                <a:endParaRPr lang="en-US" sz="1800">
                  <a:solidFill>
                    <a:srgbClr val="000000"/>
                  </a:solidFill>
                  <a:latin typeface="Times New Roman" pitchFamily="18" charset="0"/>
                </a:endParaRPr>
              </a:p>
            </p:txBody>
          </p:sp>
        </p:grpSp>
      </p:grpSp>
      <p:grpSp>
        <p:nvGrpSpPr>
          <p:cNvPr id="368646" name="Group 24"/>
          <p:cNvGrpSpPr>
            <a:grpSpLocks/>
          </p:cNvGrpSpPr>
          <p:nvPr/>
        </p:nvGrpSpPr>
        <p:grpSpPr bwMode="auto">
          <a:xfrm>
            <a:off x="3040063" y="752475"/>
            <a:ext cx="3227387" cy="2430463"/>
            <a:chOff x="1914" y="1212"/>
            <a:chExt cx="2510" cy="2202"/>
          </a:xfrm>
        </p:grpSpPr>
        <p:grpSp>
          <p:nvGrpSpPr>
            <p:cNvPr id="368714" name="Group 25"/>
            <p:cNvGrpSpPr>
              <a:grpSpLocks/>
            </p:cNvGrpSpPr>
            <p:nvPr/>
          </p:nvGrpSpPr>
          <p:grpSpPr bwMode="auto">
            <a:xfrm>
              <a:off x="1914" y="1500"/>
              <a:ext cx="2510" cy="1585"/>
              <a:chOff x="1914" y="1326"/>
              <a:chExt cx="2510" cy="1585"/>
            </a:xfrm>
          </p:grpSpPr>
          <p:sp>
            <p:nvSpPr>
              <p:cNvPr id="368753" name="Freeform 26"/>
              <p:cNvSpPr>
                <a:spLocks/>
              </p:cNvSpPr>
              <p:nvPr/>
            </p:nvSpPr>
            <p:spPr bwMode="auto">
              <a:xfrm>
                <a:off x="2062" y="2167"/>
                <a:ext cx="1046" cy="479"/>
              </a:xfrm>
              <a:custGeom>
                <a:avLst/>
                <a:gdLst>
                  <a:gd name="T0" fmla="*/ 0 w 1046"/>
                  <a:gd name="T1" fmla="*/ 479 h 479"/>
                  <a:gd name="T2" fmla="*/ 16 w 1046"/>
                  <a:gd name="T3" fmla="*/ 479 h 479"/>
                  <a:gd name="T4" fmla="*/ 48 w 1046"/>
                  <a:gd name="T5" fmla="*/ 471 h 479"/>
                  <a:gd name="T6" fmla="*/ 88 w 1046"/>
                  <a:gd name="T7" fmla="*/ 463 h 479"/>
                  <a:gd name="T8" fmla="*/ 120 w 1046"/>
                  <a:gd name="T9" fmla="*/ 447 h 479"/>
                  <a:gd name="T10" fmla="*/ 152 w 1046"/>
                  <a:gd name="T11" fmla="*/ 415 h 479"/>
                  <a:gd name="T12" fmla="*/ 208 w 1046"/>
                  <a:gd name="T13" fmla="*/ 415 h 479"/>
                  <a:gd name="T14" fmla="*/ 264 w 1046"/>
                  <a:gd name="T15" fmla="*/ 415 h 479"/>
                  <a:gd name="T16" fmla="*/ 296 w 1046"/>
                  <a:gd name="T17" fmla="*/ 383 h 479"/>
                  <a:gd name="T18" fmla="*/ 327 w 1046"/>
                  <a:gd name="T19" fmla="*/ 343 h 479"/>
                  <a:gd name="T20" fmla="*/ 375 w 1046"/>
                  <a:gd name="T21" fmla="*/ 335 h 479"/>
                  <a:gd name="T22" fmla="*/ 423 w 1046"/>
                  <a:gd name="T23" fmla="*/ 327 h 479"/>
                  <a:gd name="T24" fmla="*/ 463 w 1046"/>
                  <a:gd name="T25" fmla="*/ 295 h 479"/>
                  <a:gd name="T26" fmla="*/ 503 w 1046"/>
                  <a:gd name="T27" fmla="*/ 256 h 479"/>
                  <a:gd name="T28" fmla="*/ 559 w 1046"/>
                  <a:gd name="T29" fmla="*/ 256 h 479"/>
                  <a:gd name="T30" fmla="*/ 615 w 1046"/>
                  <a:gd name="T31" fmla="*/ 248 h 479"/>
                  <a:gd name="T32" fmla="*/ 663 w 1046"/>
                  <a:gd name="T33" fmla="*/ 216 h 479"/>
                  <a:gd name="T34" fmla="*/ 703 w 1046"/>
                  <a:gd name="T35" fmla="*/ 176 h 479"/>
                  <a:gd name="T36" fmla="*/ 759 w 1046"/>
                  <a:gd name="T37" fmla="*/ 168 h 479"/>
                  <a:gd name="T38" fmla="*/ 807 w 1046"/>
                  <a:gd name="T39" fmla="*/ 160 h 479"/>
                  <a:gd name="T40" fmla="*/ 839 w 1046"/>
                  <a:gd name="T41" fmla="*/ 128 h 479"/>
                  <a:gd name="T42" fmla="*/ 879 w 1046"/>
                  <a:gd name="T43" fmla="*/ 96 h 479"/>
                  <a:gd name="T44" fmla="*/ 927 w 1046"/>
                  <a:gd name="T45" fmla="*/ 88 h 479"/>
                  <a:gd name="T46" fmla="*/ 959 w 1046"/>
                  <a:gd name="T47" fmla="*/ 80 h 479"/>
                  <a:gd name="T48" fmla="*/ 999 w 1046"/>
                  <a:gd name="T49" fmla="*/ 48 h 479"/>
                  <a:gd name="T50" fmla="*/ 1038 w 1046"/>
                  <a:gd name="T51" fmla="*/ 16 h 479"/>
                  <a:gd name="T52" fmla="*/ 1046 w 1046"/>
                  <a:gd name="T53" fmla="*/ 0 h 47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46"/>
                  <a:gd name="T82" fmla="*/ 0 h 479"/>
                  <a:gd name="T83" fmla="*/ 1046 w 1046"/>
                  <a:gd name="T84" fmla="*/ 479 h 47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46" h="479">
                    <a:moveTo>
                      <a:pt x="0" y="479"/>
                    </a:moveTo>
                    <a:lnTo>
                      <a:pt x="16" y="479"/>
                    </a:lnTo>
                    <a:lnTo>
                      <a:pt x="48" y="471"/>
                    </a:lnTo>
                    <a:lnTo>
                      <a:pt x="88" y="463"/>
                    </a:lnTo>
                    <a:lnTo>
                      <a:pt x="120" y="447"/>
                    </a:lnTo>
                    <a:lnTo>
                      <a:pt x="152" y="415"/>
                    </a:lnTo>
                    <a:lnTo>
                      <a:pt x="208" y="415"/>
                    </a:lnTo>
                    <a:lnTo>
                      <a:pt x="264" y="415"/>
                    </a:lnTo>
                    <a:lnTo>
                      <a:pt x="296" y="383"/>
                    </a:lnTo>
                    <a:lnTo>
                      <a:pt x="327" y="343"/>
                    </a:lnTo>
                    <a:lnTo>
                      <a:pt x="375" y="335"/>
                    </a:lnTo>
                    <a:lnTo>
                      <a:pt x="423" y="327"/>
                    </a:lnTo>
                    <a:lnTo>
                      <a:pt x="463" y="295"/>
                    </a:lnTo>
                    <a:lnTo>
                      <a:pt x="503" y="256"/>
                    </a:lnTo>
                    <a:lnTo>
                      <a:pt x="559" y="256"/>
                    </a:lnTo>
                    <a:lnTo>
                      <a:pt x="615" y="248"/>
                    </a:lnTo>
                    <a:lnTo>
                      <a:pt x="663" y="216"/>
                    </a:lnTo>
                    <a:lnTo>
                      <a:pt x="703" y="176"/>
                    </a:lnTo>
                    <a:lnTo>
                      <a:pt x="759" y="168"/>
                    </a:lnTo>
                    <a:lnTo>
                      <a:pt x="807" y="160"/>
                    </a:lnTo>
                    <a:lnTo>
                      <a:pt x="839" y="128"/>
                    </a:lnTo>
                    <a:lnTo>
                      <a:pt x="879" y="96"/>
                    </a:lnTo>
                    <a:lnTo>
                      <a:pt x="927" y="88"/>
                    </a:lnTo>
                    <a:lnTo>
                      <a:pt x="959" y="80"/>
                    </a:lnTo>
                    <a:lnTo>
                      <a:pt x="999" y="48"/>
                    </a:lnTo>
                    <a:lnTo>
                      <a:pt x="1038" y="16"/>
                    </a:lnTo>
                    <a:lnTo>
                      <a:pt x="1046" y="0"/>
                    </a:lnTo>
                  </a:path>
                </a:pathLst>
              </a:custGeom>
              <a:noFill/>
              <a:ln w="12700">
                <a:solidFill>
                  <a:srgbClr val="999999"/>
                </a:solidFill>
                <a:round/>
                <a:headEnd/>
                <a:tailEnd/>
              </a:ln>
            </p:spPr>
            <p:txBody>
              <a:bodyPr/>
              <a:lstStyle/>
              <a:p>
                <a:endParaRPr lang="en-US"/>
              </a:p>
            </p:txBody>
          </p:sp>
          <p:grpSp>
            <p:nvGrpSpPr>
              <p:cNvPr id="368754" name="Group 27"/>
              <p:cNvGrpSpPr>
                <a:grpSpLocks/>
              </p:cNvGrpSpPr>
              <p:nvPr/>
            </p:nvGrpSpPr>
            <p:grpSpPr bwMode="auto">
              <a:xfrm>
                <a:off x="1914" y="1326"/>
                <a:ext cx="2510" cy="1585"/>
                <a:chOff x="1914" y="1326"/>
                <a:chExt cx="2510" cy="1585"/>
              </a:xfrm>
            </p:grpSpPr>
            <p:grpSp>
              <p:nvGrpSpPr>
                <p:cNvPr id="368755" name="Group 28"/>
                <p:cNvGrpSpPr>
                  <a:grpSpLocks/>
                </p:cNvGrpSpPr>
                <p:nvPr/>
              </p:nvGrpSpPr>
              <p:grpSpPr bwMode="auto">
                <a:xfrm>
                  <a:off x="2112" y="1445"/>
                  <a:ext cx="2207" cy="1303"/>
                  <a:chOff x="2112" y="1445"/>
                  <a:chExt cx="2207" cy="1303"/>
                </a:xfrm>
              </p:grpSpPr>
              <p:sp>
                <p:nvSpPr>
                  <p:cNvPr id="368760" name="Freeform 29"/>
                  <p:cNvSpPr>
                    <a:spLocks/>
                  </p:cNvSpPr>
                  <p:nvPr/>
                </p:nvSpPr>
                <p:spPr bwMode="auto">
                  <a:xfrm>
                    <a:off x="3296" y="1535"/>
                    <a:ext cx="1023" cy="511"/>
                  </a:xfrm>
                  <a:custGeom>
                    <a:avLst/>
                    <a:gdLst>
                      <a:gd name="T0" fmla="*/ 0 w 1023"/>
                      <a:gd name="T1" fmla="*/ 511 h 511"/>
                      <a:gd name="T2" fmla="*/ 16 w 1023"/>
                      <a:gd name="T3" fmla="*/ 511 h 511"/>
                      <a:gd name="T4" fmla="*/ 48 w 1023"/>
                      <a:gd name="T5" fmla="*/ 503 h 511"/>
                      <a:gd name="T6" fmla="*/ 88 w 1023"/>
                      <a:gd name="T7" fmla="*/ 487 h 511"/>
                      <a:gd name="T8" fmla="*/ 120 w 1023"/>
                      <a:gd name="T9" fmla="*/ 479 h 511"/>
                      <a:gd name="T10" fmla="*/ 152 w 1023"/>
                      <a:gd name="T11" fmla="*/ 447 h 511"/>
                      <a:gd name="T12" fmla="*/ 208 w 1023"/>
                      <a:gd name="T13" fmla="*/ 447 h 511"/>
                      <a:gd name="T14" fmla="*/ 256 w 1023"/>
                      <a:gd name="T15" fmla="*/ 439 h 511"/>
                      <a:gd name="T16" fmla="*/ 288 w 1023"/>
                      <a:gd name="T17" fmla="*/ 399 h 511"/>
                      <a:gd name="T18" fmla="*/ 320 w 1023"/>
                      <a:gd name="T19" fmla="*/ 367 h 511"/>
                      <a:gd name="T20" fmla="*/ 368 w 1023"/>
                      <a:gd name="T21" fmla="*/ 359 h 511"/>
                      <a:gd name="T22" fmla="*/ 415 w 1023"/>
                      <a:gd name="T23" fmla="*/ 351 h 511"/>
                      <a:gd name="T24" fmla="*/ 447 w 1023"/>
                      <a:gd name="T25" fmla="*/ 311 h 511"/>
                      <a:gd name="T26" fmla="*/ 487 w 1023"/>
                      <a:gd name="T27" fmla="*/ 271 h 511"/>
                      <a:gd name="T28" fmla="*/ 543 w 1023"/>
                      <a:gd name="T29" fmla="*/ 271 h 511"/>
                      <a:gd name="T30" fmla="*/ 607 w 1023"/>
                      <a:gd name="T31" fmla="*/ 263 h 511"/>
                      <a:gd name="T32" fmla="*/ 647 w 1023"/>
                      <a:gd name="T33" fmla="*/ 223 h 511"/>
                      <a:gd name="T34" fmla="*/ 687 w 1023"/>
                      <a:gd name="T35" fmla="*/ 183 h 511"/>
                      <a:gd name="T36" fmla="*/ 743 w 1023"/>
                      <a:gd name="T37" fmla="*/ 175 h 511"/>
                      <a:gd name="T38" fmla="*/ 791 w 1023"/>
                      <a:gd name="T39" fmla="*/ 167 h 511"/>
                      <a:gd name="T40" fmla="*/ 823 w 1023"/>
                      <a:gd name="T41" fmla="*/ 128 h 511"/>
                      <a:gd name="T42" fmla="*/ 855 w 1023"/>
                      <a:gd name="T43" fmla="*/ 96 h 511"/>
                      <a:gd name="T44" fmla="*/ 911 w 1023"/>
                      <a:gd name="T45" fmla="*/ 88 h 511"/>
                      <a:gd name="T46" fmla="*/ 943 w 1023"/>
                      <a:gd name="T47" fmla="*/ 80 h 511"/>
                      <a:gd name="T48" fmla="*/ 983 w 1023"/>
                      <a:gd name="T49" fmla="*/ 48 h 511"/>
                      <a:gd name="T50" fmla="*/ 1015 w 1023"/>
                      <a:gd name="T51" fmla="*/ 16 h 511"/>
                      <a:gd name="T52" fmla="*/ 1023 w 1023"/>
                      <a:gd name="T53" fmla="*/ 0 h 5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23"/>
                      <a:gd name="T82" fmla="*/ 0 h 511"/>
                      <a:gd name="T83" fmla="*/ 1023 w 1023"/>
                      <a:gd name="T84" fmla="*/ 511 h 51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23" h="511">
                        <a:moveTo>
                          <a:pt x="0" y="511"/>
                        </a:moveTo>
                        <a:lnTo>
                          <a:pt x="16" y="511"/>
                        </a:lnTo>
                        <a:lnTo>
                          <a:pt x="48" y="503"/>
                        </a:lnTo>
                        <a:lnTo>
                          <a:pt x="88" y="487"/>
                        </a:lnTo>
                        <a:lnTo>
                          <a:pt x="120" y="479"/>
                        </a:lnTo>
                        <a:lnTo>
                          <a:pt x="152" y="447"/>
                        </a:lnTo>
                        <a:lnTo>
                          <a:pt x="208" y="447"/>
                        </a:lnTo>
                        <a:lnTo>
                          <a:pt x="256" y="439"/>
                        </a:lnTo>
                        <a:lnTo>
                          <a:pt x="288" y="399"/>
                        </a:lnTo>
                        <a:lnTo>
                          <a:pt x="320" y="367"/>
                        </a:lnTo>
                        <a:lnTo>
                          <a:pt x="368" y="359"/>
                        </a:lnTo>
                        <a:lnTo>
                          <a:pt x="415" y="351"/>
                        </a:lnTo>
                        <a:lnTo>
                          <a:pt x="447" y="311"/>
                        </a:lnTo>
                        <a:lnTo>
                          <a:pt x="487" y="271"/>
                        </a:lnTo>
                        <a:lnTo>
                          <a:pt x="543" y="271"/>
                        </a:lnTo>
                        <a:lnTo>
                          <a:pt x="607" y="263"/>
                        </a:lnTo>
                        <a:lnTo>
                          <a:pt x="647" y="223"/>
                        </a:lnTo>
                        <a:lnTo>
                          <a:pt x="687" y="183"/>
                        </a:lnTo>
                        <a:lnTo>
                          <a:pt x="743" y="175"/>
                        </a:lnTo>
                        <a:lnTo>
                          <a:pt x="791" y="167"/>
                        </a:lnTo>
                        <a:lnTo>
                          <a:pt x="823" y="128"/>
                        </a:lnTo>
                        <a:lnTo>
                          <a:pt x="855" y="96"/>
                        </a:lnTo>
                        <a:lnTo>
                          <a:pt x="911" y="88"/>
                        </a:lnTo>
                        <a:lnTo>
                          <a:pt x="943" y="80"/>
                        </a:lnTo>
                        <a:lnTo>
                          <a:pt x="983" y="48"/>
                        </a:lnTo>
                        <a:lnTo>
                          <a:pt x="1015" y="16"/>
                        </a:lnTo>
                        <a:lnTo>
                          <a:pt x="1023" y="0"/>
                        </a:lnTo>
                      </a:path>
                    </a:pathLst>
                  </a:custGeom>
                  <a:noFill/>
                  <a:ln w="12700">
                    <a:solidFill>
                      <a:srgbClr val="999999"/>
                    </a:solidFill>
                    <a:round/>
                    <a:headEnd/>
                    <a:tailEnd/>
                  </a:ln>
                </p:spPr>
                <p:txBody>
                  <a:bodyPr/>
                  <a:lstStyle/>
                  <a:p>
                    <a:endParaRPr lang="en-US"/>
                  </a:p>
                </p:txBody>
              </p:sp>
              <p:sp>
                <p:nvSpPr>
                  <p:cNvPr id="368761" name="Freeform 30"/>
                  <p:cNvSpPr>
                    <a:spLocks/>
                  </p:cNvSpPr>
                  <p:nvPr/>
                </p:nvSpPr>
                <p:spPr bwMode="auto">
                  <a:xfrm>
                    <a:off x="3224" y="2221"/>
                    <a:ext cx="1023" cy="527"/>
                  </a:xfrm>
                  <a:custGeom>
                    <a:avLst/>
                    <a:gdLst>
                      <a:gd name="T0" fmla="*/ 0 w 1023"/>
                      <a:gd name="T1" fmla="*/ 0 h 527"/>
                      <a:gd name="T2" fmla="*/ 8 w 1023"/>
                      <a:gd name="T3" fmla="*/ 16 h 527"/>
                      <a:gd name="T4" fmla="*/ 32 w 1023"/>
                      <a:gd name="T5" fmla="*/ 40 h 527"/>
                      <a:gd name="T6" fmla="*/ 96 w 1023"/>
                      <a:gd name="T7" fmla="*/ 80 h 527"/>
                      <a:gd name="T8" fmla="*/ 144 w 1023"/>
                      <a:gd name="T9" fmla="*/ 88 h 527"/>
                      <a:gd name="T10" fmla="*/ 176 w 1023"/>
                      <a:gd name="T11" fmla="*/ 128 h 527"/>
                      <a:gd name="T12" fmla="*/ 208 w 1023"/>
                      <a:gd name="T13" fmla="*/ 160 h 527"/>
                      <a:gd name="T14" fmla="*/ 256 w 1023"/>
                      <a:gd name="T15" fmla="*/ 168 h 527"/>
                      <a:gd name="T16" fmla="*/ 312 w 1023"/>
                      <a:gd name="T17" fmla="*/ 176 h 527"/>
                      <a:gd name="T18" fmla="*/ 344 w 1023"/>
                      <a:gd name="T19" fmla="*/ 208 h 527"/>
                      <a:gd name="T20" fmla="*/ 376 w 1023"/>
                      <a:gd name="T21" fmla="*/ 239 h 527"/>
                      <a:gd name="T22" fmla="*/ 432 w 1023"/>
                      <a:gd name="T23" fmla="*/ 247 h 527"/>
                      <a:gd name="T24" fmla="*/ 487 w 1023"/>
                      <a:gd name="T25" fmla="*/ 255 h 527"/>
                      <a:gd name="T26" fmla="*/ 519 w 1023"/>
                      <a:gd name="T27" fmla="*/ 303 h 527"/>
                      <a:gd name="T28" fmla="*/ 559 w 1023"/>
                      <a:gd name="T29" fmla="*/ 343 h 527"/>
                      <a:gd name="T30" fmla="*/ 615 w 1023"/>
                      <a:gd name="T31" fmla="*/ 359 h 527"/>
                      <a:gd name="T32" fmla="*/ 679 w 1023"/>
                      <a:gd name="T33" fmla="*/ 367 h 527"/>
                      <a:gd name="T34" fmla="*/ 711 w 1023"/>
                      <a:gd name="T35" fmla="*/ 399 h 527"/>
                      <a:gd name="T36" fmla="*/ 743 w 1023"/>
                      <a:gd name="T37" fmla="*/ 439 h 527"/>
                      <a:gd name="T38" fmla="*/ 799 w 1023"/>
                      <a:gd name="T39" fmla="*/ 447 h 527"/>
                      <a:gd name="T40" fmla="*/ 847 w 1023"/>
                      <a:gd name="T41" fmla="*/ 455 h 527"/>
                      <a:gd name="T42" fmla="*/ 879 w 1023"/>
                      <a:gd name="T43" fmla="*/ 495 h 527"/>
                      <a:gd name="T44" fmla="*/ 887 w 1023"/>
                      <a:gd name="T45" fmla="*/ 503 h 527"/>
                      <a:gd name="T46" fmla="*/ 911 w 1023"/>
                      <a:gd name="T47" fmla="*/ 511 h 527"/>
                      <a:gd name="T48" fmla="*/ 959 w 1023"/>
                      <a:gd name="T49" fmla="*/ 519 h 527"/>
                      <a:gd name="T50" fmla="*/ 999 w 1023"/>
                      <a:gd name="T51" fmla="*/ 527 h 527"/>
                      <a:gd name="T52" fmla="*/ 1023 w 1023"/>
                      <a:gd name="T53" fmla="*/ 527 h 52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23"/>
                      <a:gd name="T82" fmla="*/ 0 h 527"/>
                      <a:gd name="T83" fmla="*/ 1023 w 1023"/>
                      <a:gd name="T84" fmla="*/ 527 h 52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23" h="527">
                        <a:moveTo>
                          <a:pt x="0" y="0"/>
                        </a:moveTo>
                        <a:lnTo>
                          <a:pt x="8" y="16"/>
                        </a:lnTo>
                        <a:lnTo>
                          <a:pt x="32" y="40"/>
                        </a:lnTo>
                        <a:lnTo>
                          <a:pt x="96" y="80"/>
                        </a:lnTo>
                        <a:lnTo>
                          <a:pt x="144" y="88"/>
                        </a:lnTo>
                        <a:lnTo>
                          <a:pt x="176" y="128"/>
                        </a:lnTo>
                        <a:lnTo>
                          <a:pt x="208" y="160"/>
                        </a:lnTo>
                        <a:lnTo>
                          <a:pt x="256" y="168"/>
                        </a:lnTo>
                        <a:lnTo>
                          <a:pt x="312" y="176"/>
                        </a:lnTo>
                        <a:lnTo>
                          <a:pt x="344" y="208"/>
                        </a:lnTo>
                        <a:lnTo>
                          <a:pt x="376" y="239"/>
                        </a:lnTo>
                        <a:lnTo>
                          <a:pt x="432" y="247"/>
                        </a:lnTo>
                        <a:lnTo>
                          <a:pt x="487" y="255"/>
                        </a:lnTo>
                        <a:lnTo>
                          <a:pt x="519" y="303"/>
                        </a:lnTo>
                        <a:lnTo>
                          <a:pt x="559" y="343"/>
                        </a:lnTo>
                        <a:lnTo>
                          <a:pt x="615" y="359"/>
                        </a:lnTo>
                        <a:lnTo>
                          <a:pt x="679" y="367"/>
                        </a:lnTo>
                        <a:lnTo>
                          <a:pt x="711" y="399"/>
                        </a:lnTo>
                        <a:lnTo>
                          <a:pt x="743" y="439"/>
                        </a:lnTo>
                        <a:lnTo>
                          <a:pt x="799" y="447"/>
                        </a:lnTo>
                        <a:lnTo>
                          <a:pt x="847" y="455"/>
                        </a:lnTo>
                        <a:lnTo>
                          <a:pt x="879" y="495"/>
                        </a:lnTo>
                        <a:lnTo>
                          <a:pt x="887" y="503"/>
                        </a:lnTo>
                        <a:lnTo>
                          <a:pt x="911" y="511"/>
                        </a:lnTo>
                        <a:lnTo>
                          <a:pt x="959" y="519"/>
                        </a:lnTo>
                        <a:lnTo>
                          <a:pt x="999" y="527"/>
                        </a:lnTo>
                        <a:lnTo>
                          <a:pt x="1023" y="527"/>
                        </a:lnTo>
                      </a:path>
                    </a:pathLst>
                  </a:custGeom>
                  <a:noFill/>
                  <a:ln w="12700">
                    <a:solidFill>
                      <a:srgbClr val="999999"/>
                    </a:solidFill>
                    <a:round/>
                    <a:headEnd/>
                    <a:tailEnd/>
                  </a:ln>
                </p:spPr>
                <p:txBody>
                  <a:bodyPr/>
                  <a:lstStyle/>
                  <a:p>
                    <a:endParaRPr lang="en-US"/>
                  </a:p>
                </p:txBody>
              </p:sp>
              <p:sp>
                <p:nvSpPr>
                  <p:cNvPr id="368762" name="Freeform 31"/>
                  <p:cNvSpPr>
                    <a:spLocks/>
                  </p:cNvSpPr>
                  <p:nvPr/>
                </p:nvSpPr>
                <p:spPr bwMode="auto">
                  <a:xfrm>
                    <a:off x="2112" y="1445"/>
                    <a:ext cx="943" cy="647"/>
                  </a:xfrm>
                  <a:custGeom>
                    <a:avLst/>
                    <a:gdLst>
                      <a:gd name="T0" fmla="*/ 943 w 943"/>
                      <a:gd name="T1" fmla="*/ 647 h 647"/>
                      <a:gd name="T2" fmla="*/ 935 w 943"/>
                      <a:gd name="T3" fmla="*/ 631 h 647"/>
                      <a:gd name="T4" fmla="*/ 911 w 943"/>
                      <a:gd name="T5" fmla="*/ 599 h 647"/>
                      <a:gd name="T6" fmla="*/ 879 w 943"/>
                      <a:gd name="T7" fmla="*/ 575 h 647"/>
                      <a:gd name="T8" fmla="*/ 855 w 943"/>
                      <a:gd name="T9" fmla="*/ 559 h 647"/>
                      <a:gd name="T10" fmla="*/ 807 w 943"/>
                      <a:gd name="T11" fmla="*/ 543 h 647"/>
                      <a:gd name="T12" fmla="*/ 783 w 943"/>
                      <a:gd name="T13" fmla="*/ 503 h 647"/>
                      <a:gd name="T14" fmla="*/ 751 w 943"/>
                      <a:gd name="T15" fmla="*/ 463 h 647"/>
                      <a:gd name="T16" fmla="*/ 711 w 943"/>
                      <a:gd name="T17" fmla="*/ 447 h 647"/>
                      <a:gd name="T18" fmla="*/ 631 w 943"/>
                      <a:gd name="T19" fmla="*/ 399 h 647"/>
                      <a:gd name="T20" fmla="*/ 599 w 943"/>
                      <a:gd name="T21" fmla="*/ 367 h 647"/>
                      <a:gd name="T22" fmla="*/ 551 w 943"/>
                      <a:gd name="T23" fmla="*/ 351 h 647"/>
                      <a:gd name="T24" fmla="*/ 495 w 943"/>
                      <a:gd name="T25" fmla="*/ 335 h 647"/>
                      <a:gd name="T26" fmla="*/ 463 w 943"/>
                      <a:gd name="T27" fmla="*/ 288 h 647"/>
                      <a:gd name="T28" fmla="*/ 431 w 943"/>
                      <a:gd name="T29" fmla="*/ 240 h 647"/>
                      <a:gd name="T30" fmla="*/ 407 w 943"/>
                      <a:gd name="T31" fmla="*/ 224 h 647"/>
                      <a:gd name="T32" fmla="*/ 375 w 943"/>
                      <a:gd name="T33" fmla="*/ 224 h 647"/>
                      <a:gd name="T34" fmla="*/ 319 w 943"/>
                      <a:gd name="T35" fmla="*/ 208 h 647"/>
                      <a:gd name="T36" fmla="*/ 287 w 943"/>
                      <a:gd name="T37" fmla="*/ 168 h 647"/>
                      <a:gd name="T38" fmla="*/ 256 w 943"/>
                      <a:gd name="T39" fmla="*/ 128 h 647"/>
                      <a:gd name="T40" fmla="*/ 208 w 943"/>
                      <a:gd name="T41" fmla="*/ 112 h 647"/>
                      <a:gd name="T42" fmla="*/ 152 w 943"/>
                      <a:gd name="T43" fmla="*/ 96 h 647"/>
                      <a:gd name="T44" fmla="*/ 128 w 943"/>
                      <a:gd name="T45" fmla="*/ 56 h 647"/>
                      <a:gd name="T46" fmla="*/ 96 w 943"/>
                      <a:gd name="T47" fmla="*/ 24 h 647"/>
                      <a:gd name="T48" fmla="*/ 56 w 943"/>
                      <a:gd name="T49" fmla="*/ 16 h 647"/>
                      <a:gd name="T50" fmla="*/ 16 w 943"/>
                      <a:gd name="T51" fmla="*/ 0 h 647"/>
                      <a:gd name="T52" fmla="*/ 0 w 943"/>
                      <a:gd name="T53" fmla="*/ 0 h 64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43"/>
                      <a:gd name="T82" fmla="*/ 0 h 647"/>
                      <a:gd name="T83" fmla="*/ 943 w 943"/>
                      <a:gd name="T84" fmla="*/ 647 h 64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43" h="647">
                        <a:moveTo>
                          <a:pt x="943" y="647"/>
                        </a:moveTo>
                        <a:lnTo>
                          <a:pt x="935" y="631"/>
                        </a:lnTo>
                        <a:lnTo>
                          <a:pt x="911" y="599"/>
                        </a:lnTo>
                        <a:lnTo>
                          <a:pt x="879" y="575"/>
                        </a:lnTo>
                        <a:lnTo>
                          <a:pt x="855" y="559"/>
                        </a:lnTo>
                        <a:lnTo>
                          <a:pt x="807" y="543"/>
                        </a:lnTo>
                        <a:lnTo>
                          <a:pt x="783" y="503"/>
                        </a:lnTo>
                        <a:lnTo>
                          <a:pt x="751" y="463"/>
                        </a:lnTo>
                        <a:lnTo>
                          <a:pt x="711" y="447"/>
                        </a:lnTo>
                        <a:lnTo>
                          <a:pt x="631" y="399"/>
                        </a:lnTo>
                        <a:lnTo>
                          <a:pt x="599" y="367"/>
                        </a:lnTo>
                        <a:lnTo>
                          <a:pt x="551" y="351"/>
                        </a:lnTo>
                        <a:lnTo>
                          <a:pt x="495" y="335"/>
                        </a:lnTo>
                        <a:lnTo>
                          <a:pt x="463" y="288"/>
                        </a:lnTo>
                        <a:lnTo>
                          <a:pt x="431" y="240"/>
                        </a:lnTo>
                        <a:lnTo>
                          <a:pt x="407" y="224"/>
                        </a:lnTo>
                        <a:lnTo>
                          <a:pt x="375" y="224"/>
                        </a:lnTo>
                        <a:lnTo>
                          <a:pt x="319" y="208"/>
                        </a:lnTo>
                        <a:lnTo>
                          <a:pt x="287" y="168"/>
                        </a:lnTo>
                        <a:lnTo>
                          <a:pt x="256" y="128"/>
                        </a:lnTo>
                        <a:lnTo>
                          <a:pt x="208" y="112"/>
                        </a:lnTo>
                        <a:lnTo>
                          <a:pt x="152" y="96"/>
                        </a:lnTo>
                        <a:lnTo>
                          <a:pt x="128" y="56"/>
                        </a:lnTo>
                        <a:lnTo>
                          <a:pt x="96" y="24"/>
                        </a:lnTo>
                        <a:lnTo>
                          <a:pt x="56" y="16"/>
                        </a:lnTo>
                        <a:lnTo>
                          <a:pt x="16" y="0"/>
                        </a:lnTo>
                        <a:lnTo>
                          <a:pt x="0" y="0"/>
                        </a:lnTo>
                      </a:path>
                    </a:pathLst>
                  </a:custGeom>
                  <a:noFill/>
                  <a:ln w="12700">
                    <a:solidFill>
                      <a:srgbClr val="999999"/>
                    </a:solidFill>
                    <a:round/>
                    <a:headEnd/>
                    <a:tailEnd/>
                  </a:ln>
                </p:spPr>
                <p:txBody>
                  <a:bodyPr/>
                  <a:lstStyle/>
                  <a:p>
                    <a:endParaRPr lang="en-US"/>
                  </a:p>
                </p:txBody>
              </p:sp>
            </p:grpSp>
            <p:sp>
              <p:nvSpPr>
                <p:cNvPr id="368756" name="Rectangle 32"/>
                <p:cNvSpPr>
                  <a:spLocks noChangeArrowheads="1"/>
                </p:cNvSpPr>
                <p:nvPr/>
              </p:nvSpPr>
              <p:spPr bwMode="auto">
                <a:xfrm>
                  <a:off x="4343" y="1422"/>
                  <a:ext cx="81" cy="276"/>
                </a:xfrm>
                <a:prstGeom prst="rect">
                  <a:avLst/>
                </a:prstGeom>
                <a:noFill/>
                <a:ln w="9525">
                  <a:noFill/>
                  <a:miter lim="800000"/>
                  <a:headEnd/>
                  <a:tailEnd/>
                </a:ln>
              </p:spPr>
              <p:txBody>
                <a:bodyPr wrap="none" lIns="0" tIns="0" rIns="0" bIns="0">
                  <a:spAutoFit/>
                </a:bodyPr>
                <a:lstStyle/>
                <a:p>
                  <a:pPr eaLnBrk="0" hangingPunct="0"/>
                  <a:r>
                    <a:rPr lang="en-US" sz="2000">
                      <a:solidFill>
                        <a:srgbClr val="DD0000"/>
                      </a:solidFill>
                      <a:latin typeface="Symbol" pitchFamily="18" charset="2"/>
                    </a:rPr>
                    <a:t>g</a:t>
                  </a:r>
                  <a:endParaRPr lang="en-US" sz="2000">
                    <a:solidFill>
                      <a:srgbClr val="000000"/>
                    </a:solidFill>
                    <a:latin typeface="Times New Roman" pitchFamily="18" charset="0"/>
                  </a:endParaRPr>
                </a:p>
              </p:txBody>
            </p:sp>
            <p:sp>
              <p:nvSpPr>
                <p:cNvPr id="368757" name="Rectangle 33"/>
                <p:cNvSpPr>
                  <a:spLocks noChangeArrowheads="1"/>
                </p:cNvSpPr>
                <p:nvPr/>
              </p:nvSpPr>
              <p:spPr bwMode="auto">
                <a:xfrm>
                  <a:off x="1914" y="2571"/>
                  <a:ext cx="81" cy="276"/>
                </a:xfrm>
                <a:prstGeom prst="rect">
                  <a:avLst/>
                </a:prstGeom>
                <a:noFill/>
                <a:ln w="9525">
                  <a:noFill/>
                  <a:miter lim="800000"/>
                  <a:headEnd/>
                  <a:tailEnd/>
                </a:ln>
              </p:spPr>
              <p:txBody>
                <a:bodyPr wrap="none" lIns="0" tIns="0" rIns="0" bIns="0">
                  <a:spAutoFit/>
                </a:bodyPr>
                <a:lstStyle/>
                <a:p>
                  <a:pPr eaLnBrk="0" hangingPunct="0"/>
                  <a:r>
                    <a:rPr lang="en-US" sz="2000">
                      <a:solidFill>
                        <a:srgbClr val="DD0000"/>
                      </a:solidFill>
                      <a:latin typeface="Symbol" pitchFamily="18" charset="2"/>
                    </a:rPr>
                    <a:t>g</a:t>
                  </a:r>
                  <a:endParaRPr lang="en-US" sz="2000">
                    <a:solidFill>
                      <a:srgbClr val="000000"/>
                    </a:solidFill>
                    <a:latin typeface="Times New Roman" pitchFamily="18" charset="0"/>
                  </a:endParaRPr>
                </a:p>
              </p:txBody>
            </p:sp>
            <p:sp>
              <p:nvSpPr>
                <p:cNvPr id="368758" name="Rectangle 34"/>
                <p:cNvSpPr>
                  <a:spLocks noChangeArrowheads="1"/>
                </p:cNvSpPr>
                <p:nvPr/>
              </p:nvSpPr>
              <p:spPr bwMode="auto">
                <a:xfrm>
                  <a:off x="1962" y="1326"/>
                  <a:ext cx="82" cy="276"/>
                </a:xfrm>
                <a:prstGeom prst="rect">
                  <a:avLst/>
                </a:prstGeom>
                <a:noFill/>
                <a:ln w="9525">
                  <a:noFill/>
                  <a:miter lim="800000"/>
                  <a:headEnd/>
                  <a:tailEnd/>
                </a:ln>
              </p:spPr>
              <p:txBody>
                <a:bodyPr wrap="none" lIns="0" tIns="0" rIns="0" bIns="0">
                  <a:spAutoFit/>
                </a:bodyPr>
                <a:lstStyle/>
                <a:p>
                  <a:pPr eaLnBrk="0" hangingPunct="0"/>
                  <a:r>
                    <a:rPr lang="en-US" sz="2000">
                      <a:solidFill>
                        <a:srgbClr val="DD0000"/>
                      </a:solidFill>
                      <a:latin typeface="Symbol" pitchFamily="18" charset="2"/>
                    </a:rPr>
                    <a:t>g</a:t>
                  </a:r>
                  <a:endParaRPr lang="en-US" sz="2000">
                    <a:solidFill>
                      <a:srgbClr val="000000"/>
                    </a:solidFill>
                    <a:latin typeface="Times New Roman" pitchFamily="18" charset="0"/>
                  </a:endParaRPr>
                </a:p>
              </p:txBody>
            </p:sp>
            <p:sp>
              <p:nvSpPr>
                <p:cNvPr id="368759" name="Rectangle 35"/>
                <p:cNvSpPr>
                  <a:spLocks noChangeArrowheads="1"/>
                </p:cNvSpPr>
                <p:nvPr/>
              </p:nvSpPr>
              <p:spPr bwMode="auto">
                <a:xfrm>
                  <a:off x="4312" y="2634"/>
                  <a:ext cx="81" cy="277"/>
                </a:xfrm>
                <a:prstGeom prst="rect">
                  <a:avLst/>
                </a:prstGeom>
                <a:noFill/>
                <a:ln w="9525">
                  <a:noFill/>
                  <a:miter lim="800000"/>
                  <a:headEnd/>
                  <a:tailEnd/>
                </a:ln>
              </p:spPr>
              <p:txBody>
                <a:bodyPr wrap="none" lIns="0" tIns="0" rIns="0" bIns="0">
                  <a:spAutoFit/>
                </a:bodyPr>
                <a:lstStyle/>
                <a:p>
                  <a:pPr eaLnBrk="0" hangingPunct="0"/>
                  <a:r>
                    <a:rPr lang="en-US" sz="2000">
                      <a:solidFill>
                        <a:srgbClr val="DD0000"/>
                      </a:solidFill>
                      <a:latin typeface="Symbol" pitchFamily="18" charset="2"/>
                    </a:rPr>
                    <a:t>g</a:t>
                  </a:r>
                  <a:endParaRPr lang="en-US" sz="2000">
                    <a:solidFill>
                      <a:srgbClr val="000000"/>
                    </a:solidFill>
                    <a:latin typeface="Times New Roman" pitchFamily="18" charset="0"/>
                  </a:endParaRPr>
                </a:p>
              </p:txBody>
            </p:sp>
          </p:grpSp>
        </p:grpSp>
        <p:grpSp>
          <p:nvGrpSpPr>
            <p:cNvPr id="368715" name="Group 36"/>
            <p:cNvGrpSpPr>
              <a:grpSpLocks/>
            </p:cNvGrpSpPr>
            <p:nvPr/>
          </p:nvGrpSpPr>
          <p:grpSpPr bwMode="auto">
            <a:xfrm>
              <a:off x="2256" y="1212"/>
              <a:ext cx="1605" cy="2202"/>
              <a:chOff x="2256" y="1038"/>
              <a:chExt cx="1605" cy="2202"/>
            </a:xfrm>
          </p:grpSpPr>
          <p:grpSp>
            <p:nvGrpSpPr>
              <p:cNvPr id="368716" name="Group 37"/>
              <p:cNvGrpSpPr>
                <a:grpSpLocks/>
              </p:cNvGrpSpPr>
              <p:nvPr/>
            </p:nvGrpSpPr>
            <p:grpSpPr bwMode="auto">
              <a:xfrm>
                <a:off x="2256" y="1038"/>
                <a:ext cx="1605" cy="2202"/>
                <a:chOff x="2274" y="1032"/>
                <a:chExt cx="1605" cy="2202"/>
              </a:xfrm>
            </p:grpSpPr>
            <p:sp>
              <p:nvSpPr>
                <p:cNvPr id="368745" name="Oval 38"/>
                <p:cNvSpPr>
                  <a:spLocks noChangeArrowheads="1"/>
                </p:cNvSpPr>
                <p:nvPr/>
              </p:nvSpPr>
              <p:spPr bwMode="auto">
                <a:xfrm>
                  <a:off x="2497" y="1383"/>
                  <a:ext cx="136" cy="136"/>
                </a:xfrm>
                <a:prstGeom prst="ellipse">
                  <a:avLst/>
                </a:prstGeom>
                <a:solidFill>
                  <a:srgbClr val="9999FF"/>
                </a:solidFill>
                <a:ln w="9525">
                  <a:noFill/>
                  <a:round/>
                  <a:headEnd/>
                  <a:tailEnd/>
                </a:ln>
              </p:spPr>
              <p:txBody>
                <a:bodyPr/>
                <a:lstStyle/>
                <a:p>
                  <a:endParaRPr lang="it-IT" sz="1800">
                    <a:solidFill>
                      <a:srgbClr val="000000"/>
                    </a:solidFill>
                    <a:latin typeface="Times New Roman" pitchFamily="18" charset="0"/>
                  </a:endParaRPr>
                </a:p>
              </p:txBody>
            </p:sp>
            <p:sp>
              <p:nvSpPr>
                <p:cNvPr id="368746" name="Oval 39"/>
                <p:cNvSpPr>
                  <a:spLocks noChangeArrowheads="1"/>
                </p:cNvSpPr>
                <p:nvPr/>
              </p:nvSpPr>
              <p:spPr bwMode="auto">
                <a:xfrm>
                  <a:off x="3743" y="2828"/>
                  <a:ext cx="136" cy="135"/>
                </a:xfrm>
                <a:prstGeom prst="ellipse">
                  <a:avLst/>
                </a:prstGeom>
                <a:solidFill>
                  <a:srgbClr val="999999"/>
                </a:solidFill>
                <a:ln w="9525">
                  <a:noFill/>
                  <a:round/>
                  <a:headEnd/>
                  <a:tailEnd/>
                </a:ln>
              </p:spPr>
              <p:txBody>
                <a:bodyPr/>
                <a:lstStyle/>
                <a:p>
                  <a:endParaRPr lang="it-IT" sz="1800">
                    <a:solidFill>
                      <a:srgbClr val="000000"/>
                    </a:solidFill>
                    <a:latin typeface="Times New Roman" pitchFamily="18" charset="0"/>
                  </a:endParaRPr>
                </a:p>
              </p:txBody>
            </p:sp>
            <p:sp>
              <p:nvSpPr>
                <p:cNvPr id="368747" name="Oval 40"/>
                <p:cNvSpPr>
                  <a:spLocks noChangeArrowheads="1"/>
                </p:cNvSpPr>
                <p:nvPr/>
              </p:nvSpPr>
              <p:spPr bwMode="auto">
                <a:xfrm>
                  <a:off x="2274" y="2716"/>
                  <a:ext cx="135" cy="135"/>
                </a:xfrm>
                <a:prstGeom prst="ellipse">
                  <a:avLst/>
                </a:prstGeom>
                <a:solidFill>
                  <a:srgbClr val="FF9999"/>
                </a:solidFill>
                <a:ln w="9525">
                  <a:noFill/>
                  <a:round/>
                  <a:headEnd/>
                  <a:tailEnd/>
                </a:ln>
              </p:spPr>
              <p:txBody>
                <a:bodyPr/>
                <a:lstStyle/>
                <a:p>
                  <a:endParaRPr lang="it-IT" sz="1800">
                    <a:solidFill>
                      <a:srgbClr val="000000"/>
                    </a:solidFill>
                    <a:latin typeface="Times New Roman" pitchFamily="18" charset="0"/>
                  </a:endParaRPr>
                </a:p>
              </p:txBody>
            </p:sp>
            <p:sp>
              <p:nvSpPr>
                <p:cNvPr id="368748" name="Oval 41"/>
                <p:cNvSpPr>
                  <a:spLocks noChangeArrowheads="1"/>
                </p:cNvSpPr>
                <p:nvPr/>
              </p:nvSpPr>
              <p:spPr bwMode="auto">
                <a:xfrm>
                  <a:off x="3056" y="1064"/>
                  <a:ext cx="128" cy="136"/>
                </a:xfrm>
                <a:prstGeom prst="ellipse">
                  <a:avLst/>
                </a:prstGeom>
                <a:solidFill>
                  <a:srgbClr val="FF9999"/>
                </a:solidFill>
                <a:ln w="9525">
                  <a:noFill/>
                  <a:round/>
                  <a:headEnd/>
                  <a:tailEnd/>
                </a:ln>
              </p:spPr>
              <p:txBody>
                <a:bodyPr/>
                <a:lstStyle/>
                <a:p>
                  <a:endParaRPr lang="it-IT" sz="1800">
                    <a:solidFill>
                      <a:srgbClr val="000000"/>
                    </a:solidFill>
                    <a:latin typeface="Times New Roman" pitchFamily="18" charset="0"/>
                  </a:endParaRPr>
                </a:p>
              </p:txBody>
            </p:sp>
            <p:sp>
              <p:nvSpPr>
                <p:cNvPr id="368749" name="Oval 42"/>
                <p:cNvSpPr>
                  <a:spLocks noChangeArrowheads="1"/>
                </p:cNvSpPr>
                <p:nvPr/>
              </p:nvSpPr>
              <p:spPr bwMode="auto">
                <a:xfrm>
                  <a:off x="3688" y="1639"/>
                  <a:ext cx="135" cy="135"/>
                </a:xfrm>
                <a:prstGeom prst="ellipse">
                  <a:avLst/>
                </a:prstGeom>
                <a:solidFill>
                  <a:srgbClr val="FFFF99"/>
                </a:solidFill>
                <a:ln w="9525">
                  <a:noFill/>
                  <a:round/>
                  <a:headEnd/>
                  <a:tailEnd/>
                </a:ln>
              </p:spPr>
              <p:txBody>
                <a:bodyPr/>
                <a:lstStyle/>
                <a:p>
                  <a:endParaRPr lang="it-IT" sz="1800">
                    <a:solidFill>
                      <a:srgbClr val="000000"/>
                    </a:solidFill>
                    <a:latin typeface="Times New Roman" pitchFamily="18" charset="0"/>
                  </a:endParaRPr>
                </a:p>
              </p:txBody>
            </p:sp>
            <p:sp>
              <p:nvSpPr>
                <p:cNvPr id="368750" name="Oval 43"/>
                <p:cNvSpPr>
                  <a:spLocks noChangeArrowheads="1"/>
                </p:cNvSpPr>
                <p:nvPr/>
              </p:nvSpPr>
              <p:spPr bwMode="auto">
                <a:xfrm>
                  <a:off x="3632" y="1032"/>
                  <a:ext cx="135" cy="136"/>
                </a:xfrm>
                <a:prstGeom prst="ellipse">
                  <a:avLst/>
                </a:prstGeom>
                <a:solidFill>
                  <a:srgbClr val="999999"/>
                </a:solidFill>
                <a:ln w="9525">
                  <a:noFill/>
                  <a:round/>
                  <a:headEnd/>
                  <a:tailEnd/>
                </a:ln>
              </p:spPr>
              <p:txBody>
                <a:bodyPr/>
                <a:lstStyle/>
                <a:p>
                  <a:endParaRPr lang="it-IT" sz="1800">
                    <a:solidFill>
                      <a:srgbClr val="000000"/>
                    </a:solidFill>
                    <a:latin typeface="Times New Roman" pitchFamily="18" charset="0"/>
                  </a:endParaRPr>
                </a:p>
              </p:txBody>
            </p:sp>
            <p:sp>
              <p:nvSpPr>
                <p:cNvPr id="368751" name="Oval 44"/>
                <p:cNvSpPr>
                  <a:spLocks noChangeArrowheads="1"/>
                </p:cNvSpPr>
                <p:nvPr/>
              </p:nvSpPr>
              <p:spPr bwMode="auto">
                <a:xfrm>
                  <a:off x="2729" y="2820"/>
                  <a:ext cx="128" cy="135"/>
                </a:xfrm>
                <a:prstGeom prst="ellipse">
                  <a:avLst/>
                </a:prstGeom>
                <a:solidFill>
                  <a:srgbClr val="FFFF99"/>
                </a:solidFill>
                <a:ln w="9525">
                  <a:noFill/>
                  <a:round/>
                  <a:headEnd/>
                  <a:tailEnd/>
                </a:ln>
              </p:spPr>
              <p:txBody>
                <a:bodyPr/>
                <a:lstStyle/>
                <a:p>
                  <a:endParaRPr lang="it-IT" sz="1800">
                    <a:solidFill>
                      <a:srgbClr val="000000"/>
                    </a:solidFill>
                    <a:latin typeface="Times New Roman" pitchFamily="18" charset="0"/>
                  </a:endParaRPr>
                </a:p>
              </p:txBody>
            </p:sp>
            <p:sp>
              <p:nvSpPr>
                <p:cNvPr id="368752" name="Oval 45"/>
                <p:cNvSpPr>
                  <a:spLocks noChangeArrowheads="1"/>
                </p:cNvSpPr>
                <p:nvPr/>
              </p:nvSpPr>
              <p:spPr bwMode="auto">
                <a:xfrm>
                  <a:off x="3144" y="3099"/>
                  <a:ext cx="136" cy="135"/>
                </a:xfrm>
                <a:prstGeom prst="ellipse">
                  <a:avLst/>
                </a:prstGeom>
                <a:solidFill>
                  <a:srgbClr val="9999FF"/>
                </a:solidFill>
                <a:ln w="9525">
                  <a:noFill/>
                  <a:round/>
                  <a:headEnd/>
                  <a:tailEnd/>
                </a:ln>
              </p:spPr>
              <p:txBody>
                <a:bodyPr/>
                <a:lstStyle/>
                <a:p>
                  <a:endParaRPr lang="it-IT" sz="1800">
                    <a:solidFill>
                      <a:srgbClr val="000000"/>
                    </a:solidFill>
                    <a:latin typeface="Times New Roman" pitchFamily="18" charset="0"/>
                  </a:endParaRPr>
                </a:p>
              </p:txBody>
            </p:sp>
          </p:grpSp>
          <p:grpSp>
            <p:nvGrpSpPr>
              <p:cNvPr id="368717" name="Group 46"/>
              <p:cNvGrpSpPr>
                <a:grpSpLocks/>
              </p:cNvGrpSpPr>
              <p:nvPr/>
            </p:nvGrpSpPr>
            <p:grpSpPr bwMode="auto">
              <a:xfrm>
                <a:off x="2409" y="1288"/>
                <a:ext cx="1326" cy="1779"/>
                <a:chOff x="2409" y="1288"/>
                <a:chExt cx="1326" cy="1779"/>
              </a:xfrm>
            </p:grpSpPr>
            <p:sp>
              <p:nvSpPr>
                <p:cNvPr id="368718" name="Line 47"/>
                <p:cNvSpPr>
                  <a:spLocks noChangeShapeType="1"/>
                </p:cNvSpPr>
                <p:nvPr/>
              </p:nvSpPr>
              <p:spPr bwMode="auto">
                <a:xfrm>
                  <a:off x="3104" y="1966"/>
                  <a:ext cx="8" cy="127"/>
                </a:xfrm>
                <a:prstGeom prst="line">
                  <a:avLst/>
                </a:prstGeom>
                <a:noFill/>
                <a:ln w="12700">
                  <a:solidFill>
                    <a:srgbClr val="666666"/>
                  </a:solidFill>
                  <a:round/>
                  <a:headEnd/>
                  <a:tailEnd/>
                </a:ln>
              </p:spPr>
              <p:txBody>
                <a:bodyPr/>
                <a:lstStyle/>
                <a:p>
                  <a:endParaRPr lang="en-US"/>
                </a:p>
              </p:txBody>
            </p:sp>
            <p:grpSp>
              <p:nvGrpSpPr>
                <p:cNvPr id="368719" name="Group 48"/>
                <p:cNvGrpSpPr>
                  <a:grpSpLocks/>
                </p:cNvGrpSpPr>
                <p:nvPr/>
              </p:nvGrpSpPr>
              <p:grpSpPr bwMode="auto">
                <a:xfrm>
                  <a:off x="2409" y="1288"/>
                  <a:ext cx="1326" cy="1779"/>
                  <a:chOff x="2409" y="1288"/>
                  <a:chExt cx="1326" cy="1779"/>
                </a:xfrm>
              </p:grpSpPr>
              <p:sp>
                <p:nvSpPr>
                  <p:cNvPr id="368720" name="Line 49"/>
                  <p:cNvSpPr>
                    <a:spLocks noChangeShapeType="1"/>
                  </p:cNvSpPr>
                  <p:nvPr/>
                </p:nvSpPr>
                <p:spPr bwMode="auto">
                  <a:xfrm>
                    <a:off x="3608" y="2716"/>
                    <a:ext cx="96" cy="112"/>
                  </a:xfrm>
                  <a:prstGeom prst="line">
                    <a:avLst/>
                  </a:prstGeom>
                  <a:noFill/>
                  <a:ln w="12700">
                    <a:solidFill>
                      <a:srgbClr val="666666"/>
                    </a:solidFill>
                    <a:round/>
                    <a:headEnd/>
                    <a:tailEnd/>
                  </a:ln>
                </p:spPr>
                <p:txBody>
                  <a:bodyPr/>
                  <a:lstStyle/>
                  <a:p>
                    <a:endParaRPr lang="en-US"/>
                  </a:p>
                </p:txBody>
              </p:sp>
              <p:grpSp>
                <p:nvGrpSpPr>
                  <p:cNvPr id="368721" name="Group 50"/>
                  <p:cNvGrpSpPr>
                    <a:grpSpLocks/>
                  </p:cNvGrpSpPr>
                  <p:nvPr/>
                </p:nvGrpSpPr>
                <p:grpSpPr bwMode="auto">
                  <a:xfrm>
                    <a:off x="2409" y="1288"/>
                    <a:ext cx="1326" cy="1779"/>
                    <a:chOff x="2409" y="1288"/>
                    <a:chExt cx="1326" cy="1779"/>
                  </a:xfrm>
                </p:grpSpPr>
                <p:sp>
                  <p:nvSpPr>
                    <p:cNvPr id="368722" name="Line 51"/>
                    <p:cNvSpPr>
                      <a:spLocks noChangeShapeType="1"/>
                    </p:cNvSpPr>
                    <p:nvPr/>
                  </p:nvSpPr>
                  <p:spPr bwMode="auto">
                    <a:xfrm flipV="1">
                      <a:off x="3352" y="1782"/>
                      <a:ext cx="336" cy="272"/>
                    </a:xfrm>
                    <a:prstGeom prst="line">
                      <a:avLst/>
                    </a:prstGeom>
                    <a:noFill/>
                    <a:ln w="12700">
                      <a:solidFill>
                        <a:srgbClr val="666666"/>
                      </a:solidFill>
                      <a:round/>
                      <a:headEnd/>
                      <a:tailEnd/>
                    </a:ln>
                  </p:spPr>
                  <p:txBody>
                    <a:bodyPr/>
                    <a:lstStyle/>
                    <a:p>
                      <a:endParaRPr lang="en-US"/>
                    </a:p>
                  </p:txBody>
                </p:sp>
                <p:sp>
                  <p:nvSpPr>
                    <p:cNvPr id="368723" name="Line 52"/>
                    <p:cNvSpPr>
                      <a:spLocks noChangeShapeType="1"/>
                    </p:cNvSpPr>
                    <p:nvPr/>
                  </p:nvSpPr>
                  <p:spPr bwMode="auto">
                    <a:xfrm flipV="1">
                      <a:off x="3248" y="1758"/>
                      <a:ext cx="408" cy="304"/>
                    </a:xfrm>
                    <a:prstGeom prst="line">
                      <a:avLst/>
                    </a:prstGeom>
                    <a:noFill/>
                    <a:ln w="12700">
                      <a:solidFill>
                        <a:srgbClr val="666666"/>
                      </a:solidFill>
                      <a:round/>
                      <a:headEnd/>
                      <a:tailEnd/>
                    </a:ln>
                  </p:spPr>
                  <p:txBody>
                    <a:bodyPr/>
                    <a:lstStyle/>
                    <a:p>
                      <a:endParaRPr lang="en-US"/>
                    </a:p>
                  </p:txBody>
                </p:sp>
                <p:sp>
                  <p:nvSpPr>
                    <p:cNvPr id="368724" name="Line 53"/>
                    <p:cNvSpPr>
                      <a:spLocks noChangeShapeType="1"/>
                    </p:cNvSpPr>
                    <p:nvPr/>
                  </p:nvSpPr>
                  <p:spPr bwMode="auto">
                    <a:xfrm flipV="1">
                      <a:off x="2857" y="2285"/>
                      <a:ext cx="247" cy="511"/>
                    </a:xfrm>
                    <a:prstGeom prst="line">
                      <a:avLst/>
                    </a:prstGeom>
                    <a:noFill/>
                    <a:ln w="12700">
                      <a:solidFill>
                        <a:srgbClr val="666666"/>
                      </a:solidFill>
                      <a:round/>
                      <a:headEnd/>
                      <a:tailEnd/>
                    </a:ln>
                  </p:spPr>
                  <p:txBody>
                    <a:bodyPr/>
                    <a:lstStyle/>
                    <a:p>
                      <a:endParaRPr lang="en-US"/>
                    </a:p>
                  </p:txBody>
                </p:sp>
                <p:sp>
                  <p:nvSpPr>
                    <p:cNvPr id="368725" name="Line 54"/>
                    <p:cNvSpPr>
                      <a:spLocks noChangeShapeType="1"/>
                    </p:cNvSpPr>
                    <p:nvPr/>
                  </p:nvSpPr>
                  <p:spPr bwMode="auto">
                    <a:xfrm flipV="1">
                      <a:off x="2825" y="2269"/>
                      <a:ext cx="255" cy="519"/>
                    </a:xfrm>
                    <a:prstGeom prst="line">
                      <a:avLst/>
                    </a:prstGeom>
                    <a:noFill/>
                    <a:ln w="12700">
                      <a:solidFill>
                        <a:srgbClr val="666666"/>
                      </a:solidFill>
                      <a:round/>
                      <a:headEnd/>
                      <a:tailEnd/>
                    </a:ln>
                  </p:spPr>
                  <p:txBody>
                    <a:bodyPr/>
                    <a:lstStyle/>
                    <a:p>
                      <a:endParaRPr lang="en-US"/>
                    </a:p>
                  </p:txBody>
                </p:sp>
                <p:sp>
                  <p:nvSpPr>
                    <p:cNvPr id="368726" name="Line 55"/>
                    <p:cNvSpPr>
                      <a:spLocks noChangeShapeType="1"/>
                    </p:cNvSpPr>
                    <p:nvPr/>
                  </p:nvSpPr>
                  <p:spPr bwMode="auto">
                    <a:xfrm flipV="1">
                      <a:off x="2433" y="2357"/>
                      <a:ext cx="536" cy="367"/>
                    </a:xfrm>
                    <a:prstGeom prst="line">
                      <a:avLst/>
                    </a:prstGeom>
                    <a:noFill/>
                    <a:ln w="12700">
                      <a:solidFill>
                        <a:srgbClr val="666666"/>
                      </a:solidFill>
                      <a:round/>
                      <a:headEnd/>
                      <a:tailEnd/>
                    </a:ln>
                  </p:spPr>
                  <p:txBody>
                    <a:bodyPr/>
                    <a:lstStyle/>
                    <a:p>
                      <a:endParaRPr lang="en-US"/>
                    </a:p>
                  </p:txBody>
                </p:sp>
                <p:sp>
                  <p:nvSpPr>
                    <p:cNvPr id="368727" name="Line 56"/>
                    <p:cNvSpPr>
                      <a:spLocks noChangeShapeType="1"/>
                    </p:cNvSpPr>
                    <p:nvPr/>
                  </p:nvSpPr>
                  <p:spPr bwMode="auto">
                    <a:xfrm>
                      <a:off x="2633" y="1551"/>
                      <a:ext cx="320" cy="383"/>
                    </a:xfrm>
                    <a:prstGeom prst="line">
                      <a:avLst/>
                    </a:prstGeom>
                    <a:noFill/>
                    <a:ln w="12700">
                      <a:solidFill>
                        <a:srgbClr val="666666"/>
                      </a:solidFill>
                      <a:round/>
                      <a:headEnd/>
                      <a:tailEnd/>
                    </a:ln>
                  </p:spPr>
                  <p:txBody>
                    <a:bodyPr/>
                    <a:lstStyle/>
                    <a:p>
                      <a:endParaRPr lang="en-US"/>
                    </a:p>
                  </p:txBody>
                </p:sp>
                <p:sp>
                  <p:nvSpPr>
                    <p:cNvPr id="368728" name="Line 57"/>
                    <p:cNvSpPr>
                      <a:spLocks noChangeShapeType="1"/>
                    </p:cNvSpPr>
                    <p:nvPr/>
                  </p:nvSpPr>
                  <p:spPr bwMode="auto">
                    <a:xfrm>
                      <a:off x="2649" y="1527"/>
                      <a:ext cx="120" cy="136"/>
                    </a:xfrm>
                    <a:prstGeom prst="line">
                      <a:avLst/>
                    </a:prstGeom>
                    <a:noFill/>
                    <a:ln w="12700">
                      <a:solidFill>
                        <a:srgbClr val="666666"/>
                      </a:solidFill>
                      <a:round/>
                      <a:headEnd/>
                      <a:tailEnd/>
                    </a:ln>
                  </p:spPr>
                  <p:txBody>
                    <a:bodyPr/>
                    <a:lstStyle/>
                    <a:p>
                      <a:endParaRPr lang="en-US"/>
                    </a:p>
                  </p:txBody>
                </p:sp>
                <p:sp>
                  <p:nvSpPr>
                    <p:cNvPr id="368729" name="Line 58"/>
                    <p:cNvSpPr>
                      <a:spLocks noChangeShapeType="1"/>
                    </p:cNvSpPr>
                    <p:nvPr/>
                  </p:nvSpPr>
                  <p:spPr bwMode="auto">
                    <a:xfrm>
                      <a:off x="2817" y="1710"/>
                      <a:ext cx="160" cy="184"/>
                    </a:xfrm>
                    <a:prstGeom prst="line">
                      <a:avLst/>
                    </a:prstGeom>
                    <a:noFill/>
                    <a:ln w="12700">
                      <a:solidFill>
                        <a:srgbClr val="666666"/>
                      </a:solidFill>
                      <a:round/>
                      <a:headEnd/>
                      <a:tailEnd/>
                    </a:ln>
                  </p:spPr>
                  <p:txBody>
                    <a:bodyPr/>
                    <a:lstStyle/>
                    <a:p>
                      <a:endParaRPr lang="en-US"/>
                    </a:p>
                  </p:txBody>
                </p:sp>
                <p:sp>
                  <p:nvSpPr>
                    <p:cNvPr id="368730" name="Line 59"/>
                    <p:cNvSpPr>
                      <a:spLocks noChangeShapeType="1"/>
                    </p:cNvSpPr>
                    <p:nvPr/>
                  </p:nvSpPr>
                  <p:spPr bwMode="auto">
                    <a:xfrm>
                      <a:off x="3088" y="1631"/>
                      <a:ext cx="16" cy="351"/>
                    </a:xfrm>
                    <a:prstGeom prst="line">
                      <a:avLst/>
                    </a:prstGeom>
                    <a:noFill/>
                    <a:ln w="12700">
                      <a:solidFill>
                        <a:srgbClr val="666666"/>
                      </a:solidFill>
                      <a:round/>
                      <a:headEnd/>
                      <a:tailEnd/>
                    </a:ln>
                  </p:spPr>
                  <p:txBody>
                    <a:bodyPr/>
                    <a:lstStyle/>
                    <a:p>
                      <a:endParaRPr lang="en-US"/>
                    </a:p>
                  </p:txBody>
                </p:sp>
                <p:sp>
                  <p:nvSpPr>
                    <p:cNvPr id="368731" name="Line 60"/>
                    <p:cNvSpPr>
                      <a:spLocks noChangeShapeType="1"/>
                    </p:cNvSpPr>
                    <p:nvPr/>
                  </p:nvSpPr>
                  <p:spPr bwMode="auto">
                    <a:xfrm flipV="1">
                      <a:off x="3128" y="1288"/>
                      <a:ext cx="1" cy="223"/>
                    </a:xfrm>
                    <a:prstGeom prst="line">
                      <a:avLst/>
                    </a:prstGeom>
                    <a:noFill/>
                    <a:ln w="12700">
                      <a:solidFill>
                        <a:srgbClr val="666666"/>
                      </a:solidFill>
                      <a:round/>
                      <a:headEnd/>
                      <a:tailEnd/>
                    </a:ln>
                  </p:spPr>
                  <p:txBody>
                    <a:bodyPr/>
                    <a:lstStyle/>
                    <a:p>
                      <a:endParaRPr lang="en-US"/>
                    </a:p>
                  </p:txBody>
                </p:sp>
                <p:sp>
                  <p:nvSpPr>
                    <p:cNvPr id="368732" name="Line 61"/>
                    <p:cNvSpPr>
                      <a:spLocks noChangeShapeType="1"/>
                    </p:cNvSpPr>
                    <p:nvPr/>
                  </p:nvSpPr>
                  <p:spPr bwMode="auto">
                    <a:xfrm flipV="1">
                      <a:off x="3336" y="1383"/>
                      <a:ext cx="168" cy="351"/>
                    </a:xfrm>
                    <a:prstGeom prst="line">
                      <a:avLst/>
                    </a:prstGeom>
                    <a:noFill/>
                    <a:ln w="12700">
                      <a:solidFill>
                        <a:srgbClr val="666666"/>
                      </a:solidFill>
                      <a:round/>
                      <a:headEnd/>
                      <a:tailEnd/>
                    </a:ln>
                  </p:spPr>
                  <p:txBody>
                    <a:bodyPr/>
                    <a:lstStyle/>
                    <a:p>
                      <a:endParaRPr lang="en-US"/>
                    </a:p>
                  </p:txBody>
                </p:sp>
                <p:sp>
                  <p:nvSpPr>
                    <p:cNvPr id="368733" name="Line 62"/>
                    <p:cNvSpPr>
                      <a:spLocks noChangeShapeType="1"/>
                    </p:cNvSpPr>
                    <p:nvPr/>
                  </p:nvSpPr>
                  <p:spPr bwMode="auto">
                    <a:xfrm flipV="1">
                      <a:off x="3192" y="1790"/>
                      <a:ext cx="120" cy="280"/>
                    </a:xfrm>
                    <a:prstGeom prst="line">
                      <a:avLst/>
                    </a:prstGeom>
                    <a:noFill/>
                    <a:ln w="12700">
                      <a:solidFill>
                        <a:srgbClr val="666666"/>
                      </a:solidFill>
                      <a:round/>
                      <a:headEnd/>
                      <a:tailEnd/>
                    </a:ln>
                  </p:spPr>
                  <p:txBody>
                    <a:bodyPr/>
                    <a:lstStyle/>
                    <a:p>
                      <a:endParaRPr lang="en-US"/>
                    </a:p>
                  </p:txBody>
                </p:sp>
                <p:sp>
                  <p:nvSpPr>
                    <p:cNvPr id="368734" name="Line 63"/>
                    <p:cNvSpPr>
                      <a:spLocks noChangeShapeType="1"/>
                    </p:cNvSpPr>
                    <p:nvPr/>
                  </p:nvSpPr>
                  <p:spPr bwMode="auto">
                    <a:xfrm flipV="1">
                      <a:off x="2409" y="2476"/>
                      <a:ext cx="328" cy="224"/>
                    </a:xfrm>
                    <a:prstGeom prst="line">
                      <a:avLst/>
                    </a:prstGeom>
                    <a:noFill/>
                    <a:ln w="12700">
                      <a:solidFill>
                        <a:srgbClr val="666666"/>
                      </a:solidFill>
                      <a:round/>
                      <a:headEnd/>
                      <a:tailEnd/>
                    </a:ln>
                  </p:spPr>
                  <p:txBody>
                    <a:bodyPr/>
                    <a:lstStyle/>
                    <a:p>
                      <a:endParaRPr lang="en-US"/>
                    </a:p>
                  </p:txBody>
                </p:sp>
                <p:sp>
                  <p:nvSpPr>
                    <p:cNvPr id="368735" name="Line 64"/>
                    <p:cNvSpPr>
                      <a:spLocks noChangeShapeType="1"/>
                    </p:cNvSpPr>
                    <p:nvPr/>
                  </p:nvSpPr>
                  <p:spPr bwMode="auto">
                    <a:xfrm flipV="1">
                      <a:off x="2769" y="2245"/>
                      <a:ext cx="295" cy="215"/>
                    </a:xfrm>
                    <a:prstGeom prst="line">
                      <a:avLst/>
                    </a:prstGeom>
                    <a:noFill/>
                    <a:ln w="12700">
                      <a:solidFill>
                        <a:srgbClr val="666666"/>
                      </a:solidFill>
                      <a:round/>
                      <a:headEnd/>
                      <a:tailEnd/>
                    </a:ln>
                  </p:spPr>
                  <p:txBody>
                    <a:bodyPr/>
                    <a:lstStyle/>
                    <a:p>
                      <a:endParaRPr lang="en-US"/>
                    </a:p>
                  </p:txBody>
                </p:sp>
                <p:sp>
                  <p:nvSpPr>
                    <p:cNvPr id="368736" name="Line 65"/>
                    <p:cNvSpPr>
                      <a:spLocks noChangeShapeType="1"/>
                    </p:cNvSpPr>
                    <p:nvPr/>
                  </p:nvSpPr>
                  <p:spPr bwMode="auto">
                    <a:xfrm>
                      <a:off x="3184" y="2357"/>
                      <a:ext cx="24" cy="327"/>
                    </a:xfrm>
                    <a:prstGeom prst="line">
                      <a:avLst/>
                    </a:prstGeom>
                    <a:noFill/>
                    <a:ln w="12700">
                      <a:solidFill>
                        <a:srgbClr val="666666"/>
                      </a:solidFill>
                      <a:round/>
                      <a:headEnd/>
                      <a:tailEnd/>
                    </a:ln>
                  </p:spPr>
                  <p:txBody>
                    <a:bodyPr/>
                    <a:lstStyle/>
                    <a:p>
                      <a:endParaRPr lang="en-US"/>
                    </a:p>
                  </p:txBody>
                </p:sp>
                <p:sp>
                  <p:nvSpPr>
                    <p:cNvPr id="368737" name="Line 66"/>
                    <p:cNvSpPr>
                      <a:spLocks noChangeShapeType="1"/>
                    </p:cNvSpPr>
                    <p:nvPr/>
                  </p:nvSpPr>
                  <p:spPr bwMode="auto">
                    <a:xfrm>
                      <a:off x="3208" y="2764"/>
                      <a:ext cx="8" cy="303"/>
                    </a:xfrm>
                    <a:prstGeom prst="line">
                      <a:avLst/>
                    </a:prstGeom>
                    <a:noFill/>
                    <a:ln w="12700">
                      <a:solidFill>
                        <a:srgbClr val="666666"/>
                      </a:solidFill>
                      <a:round/>
                      <a:headEnd/>
                      <a:tailEnd/>
                    </a:ln>
                  </p:spPr>
                  <p:txBody>
                    <a:bodyPr/>
                    <a:lstStyle/>
                    <a:p>
                      <a:endParaRPr lang="en-US"/>
                    </a:p>
                  </p:txBody>
                </p:sp>
                <p:sp>
                  <p:nvSpPr>
                    <p:cNvPr id="368738" name="Line 67"/>
                    <p:cNvSpPr>
                      <a:spLocks noChangeShapeType="1"/>
                    </p:cNvSpPr>
                    <p:nvPr/>
                  </p:nvSpPr>
                  <p:spPr bwMode="auto">
                    <a:xfrm>
                      <a:off x="3256" y="2269"/>
                      <a:ext cx="479" cy="543"/>
                    </a:xfrm>
                    <a:prstGeom prst="line">
                      <a:avLst/>
                    </a:prstGeom>
                    <a:noFill/>
                    <a:ln w="12700">
                      <a:solidFill>
                        <a:srgbClr val="666666"/>
                      </a:solidFill>
                      <a:round/>
                      <a:headEnd/>
                      <a:tailEnd/>
                    </a:ln>
                  </p:spPr>
                  <p:txBody>
                    <a:bodyPr/>
                    <a:lstStyle/>
                    <a:p>
                      <a:endParaRPr lang="en-US"/>
                    </a:p>
                  </p:txBody>
                </p:sp>
                <p:sp>
                  <p:nvSpPr>
                    <p:cNvPr id="368739" name="Line 68"/>
                    <p:cNvSpPr>
                      <a:spLocks noChangeShapeType="1"/>
                    </p:cNvSpPr>
                    <p:nvPr/>
                  </p:nvSpPr>
                  <p:spPr bwMode="auto">
                    <a:xfrm>
                      <a:off x="3184" y="2221"/>
                      <a:ext cx="264" cy="327"/>
                    </a:xfrm>
                    <a:prstGeom prst="line">
                      <a:avLst/>
                    </a:prstGeom>
                    <a:noFill/>
                    <a:ln w="12700">
                      <a:solidFill>
                        <a:srgbClr val="666666"/>
                      </a:solidFill>
                      <a:round/>
                      <a:headEnd/>
                      <a:tailEnd/>
                    </a:ln>
                  </p:spPr>
                  <p:txBody>
                    <a:bodyPr/>
                    <a:lstStyle/>
                    <a:p>
                      <a:endParaRPr lang="en-US"/>
                    </a:p>
                  </p:txBody>
                </p:sp>
                <p:sp>
                  <p:nvSpPr>
                    <p:cNvPr id="368740" name="Line 69"/>
                    <p:cNvSpPr>
                      <a:spLocks noChangeShapeType="1"/>
                    </p:cNvSpPr>
                    <p:nvPr/>
                  </p:nvSpPr>
                  <p:spPr bwMode="auto">
                    <a:xfrm>
                      <a:off x="3496" y="2596"/>
                      <a:ext cx="136" cy="144"/>
                    </a:xfrm>
                    <a:prstGeom prst="line">
                      <a:avLst/>
                    </a:prstGeom>
                    <a:noFill/>
                    <a:ln w="12700">
                      <a:solidFill>
                        <a:srgbClr val="666666"/>
                      </a:solidFill>
                      <a:round/>
                      <a:headEnd/>
                      <a:tailEnd/>
                    </a:ln>
                  </p:spPr>
                  <p:txBody>
                    <a:bodyPr/>
                    <a:lstStyle/>
                    <a:p>
                      <a:endParaRPr lang="en-US"/>
                    </a:p>
                  </p:txBody>
                </p:sp>
                <p:sp>
                  <p:nvSpPr>
                    <p:cNvPr id="368741" name="Line 70"/>
                    <p:cNvSpPr>
                      <a:spLocks noChangeShapeType="1"/>
                    </p:cNvSpPr>
                    <p:nvPr/>
                  </p:nvSpPr>
                  <p:spPr bwMode="auto">
                    <a:xfrm>
                      <a:off x="3096" y="1288"/>
                      <a:ext cx="1" cy="311"/>
                    </a:xfrm>
                    <a:prstGeom prst="line">
                      <a:avLst/>
                    </a:prstGeom>
                    <a:noFill/>
                    <a:ln w="12700">
                      <a:solidFill>
                        <a:srgbClr val="666666"/>
                      </a:solidFill>
                      <a:round/>
                      <a:headEnd/>
                      <a:tailEnd/>
                    </a:ln>
                  </p:spPr>
                  <p:txBody>
                    <a:bodyPr/>
                    <a:lstStyle/>
                    <a:p>
                      <a:endParaRPr lang="en-US"/>
                    </a:p>
                  </p:txBody>
                </p:sp>
                <p:sp>
                  <p:nvSpPr>
                    <p:cNvPr id="368742" name="Line 71"/>
                    <p:cNvSpPr>
                      <a:spLocks noChangeShapeType="1"/>
                    </p:cNvSpPr>
                    <p:nvPr/>
                  </p:nvSpPr>
                  <p:spPr bwMode="auto">
                    <a:xfrm>
                      <a:off x="3160" y="2325"/>
                      <a:ext cx="24" cy="718"/>
                    </a:xfrm>
                    <a:prstGeom prst="line">
                      <a:avLst/>
                    </a:prstGeom>
                    <a:noFill/>
                    <a:ln w="12700">
                      <a:solidFill>
                        <a:srgbClr val="666666"/>
                      </a:solidFill>
                      <a:round/>
                      <a:headEnd/>
                      <a:tailEnd/>
                    </a:ln>
                  </p:spPr>
                  <p:txBody>
                    <a:bodyPr/>
                    <a:lstStyle/>
                    <a:p>
                      <a:endParaRPr lang="en-US"/>
                    </a:p>
                  </p:txBody>
                </p:sp>
                <p:sp>
                  <p:nvSpPr>
                    <p:cNvPr id="368743" name="Line 72"/>
                    <p:cNvSpPr>
                      <a:spLocks noChangeShapeType="1"/>
                    </p:cNvSpPr>
                    <p:nvPr/>
                  </p:nvSpPr>
                  <p:spPr bwMode="auto">
                    <a:xfrm>
                      <a:off x="3144" y="1599"/>
                      <a:ext cx="8" cy="486"/>
                    </a:xfrm>
                    <a:prstGeom prst="line">
                      <a:avLst/>
                    </a:prstGeom>
                    <a:noFill/>
                    <a:ln w="12700">
                      <a:solidFill>
                        <a:srgbClr val="666666"/>
                      </a:solidFill>
                      <a:round/>
                      <a:headEnd/>
                      <a:tailEnd/>
                    </a:ln>
                  </p:spPr>
                  <p:txBody>
                    <a:bodyPr/>
                    <a:lstStyle/>
                    <a:p>
                      <a:endParaRPr lang="en-US"/>
                    </a:p>
                  </p:txBody>
                </p:sp>
                <p:sp>
                  <p:nvSpPr>
                    <p:cNvPr id="368744" name="Line 73"/>
                    <p:cNvSpPr>
                      <a:spLocks noChangeShapeType="1"/>
                    </p:cNvSpPr>
                    <p:nvPr/>
                  </p:nvSpPr>
                  <p:spPr bwMode="auto">
                    <a:xfrm flipV="1">
                      <a:off x="3240" y="1415"/>
                      <a:ext cx="296" cy="607"/>
                    </a:xfrm>
                    <a:prstGeom prst="line">
                      <a:avLst/>
                    </a:prstGeom>
                    <a:noFill/>
                    <a:ln w="12700">
                      <a:solidFill>
                        <a:srgbClr val="666666"/>
                      </a:solidFill>
                      <a:round/>
                      <a:headEnd/>
                      <a:tailEnd/>
                    </a:ln>
                  </p:spPr>
                  <p:txBody>
                    <a:bodyPr/>
                    <a:lstStyle/>
                    <a:p>
                      <a:endParaRPr lang="en-US"/>
                    </a:p>
                  </p:txBody>
                </p:sp>
              </p:grpSp>
            </p:grpSp>
          </p:grpSp>
        </p:grpSp>
      </p:grpSp>
      <p:grpSp>
        <p:nvGrpSpPr>
          <p:cNvPr id="368647" name="Group 74"/>
          <p:cNvGrpSpPr>
            <a:grpSpLocks/>
          </p:cNvGrpSpPr>
          <p:nvPr/>
        </p:nvGrpSpPr>
        <p:grpSpPr bwMode="auto">
          <a:xfrm>
            <a:off x="2249488" y="571500"/>
            <a:ext cx="5218112" cy="2562225"/>
            <a:chOff x="764" y="1104"/>
            <a:chExt cx="4057" cy="2320"/>
          </a:xfrm>
        </p:grpSpPr>
        <p:sp>
          <p:nvSpPr>
            <p:cNvPr id="368710" name="Rectangle 75"/>
            <p:cNvSpPr>
              <a:spLocks noChangeArrowheads="1"/>
            </p:cNvSpPr>
            <p:nvPr/>
          </p:nvSpPr>
          <p:spPr bwMode="auto">
            <a:xfrm>
              <a:off x="1150" y="1104"/>
              <a:ext cx="1954" cy="305"/>
            </a:xfrm>
            <a:prstGeom prst="rect">
              <a:avLst/>
            </a:prstGeom>
            <a:noFill/>
            <a:ln w="9525">
              <a:noFill/>
              <a:miter lim="800000"/>
              <a:headEnd/>
              <a:tailEnd/>
            </a:ln>
          </p:spPr>
          <p:txBody>
            <a:bodyPr>
              <a:spAutoFit/>
            </a:bodyPr>
            <a:lstStyle/>
            <a:p>
              <a:pPr eaLnBrk="0" hangingPunct="0"/>
              <a:endParaRPr lang="it-IT" sz="1600">
                <a:solidFill>
                  <a:srgbClr val="FFFFFF"/>
                </a:solidFill>
                <a:latin typeface="Times New Roman" pitchFamily="18" charset="0"/>
              </a:endParaRPr>
            </a:p>
          </p:txBody>
        </p:sp>
        <p:sp>
          <p:nvSpPr>
            <p:cNvPr id="368711" name="Rectangle 76"/>
            <p:cNvSpPr>
              <a:spLocks noChangeArrowheads="1"/>
            </p:cNvSpPr>
            <p:nvPr/>
          </p:nvSpPr>
          <p:spPr bwMode="auto">
            <a:xfrm>
              <a:off x="764" y="2537"/>
              <a:ext cx="711" cy="305"/>
            </a:xfrm>
            <a:prstGeom prst="rect">
              <a:avLst/>
            </a:prstGeom>
            <a:noFill/>
            <a:ln w="9525">
              <a:noFill/>
              <a:miter lim="800000"/>
              <a:headEnd/>
              <a:tailEnd/>
            </a:ln>
          </p:spPr>
          <p:txBody>
            <a:bodyPr>
              <a:spAutoFit/>
            </a:bodyPr>
            <a:lstStyle/>
            <a:p>
              <a:pPr eaLnBrk="0" hangingPunct="0"/>
              <a:r>
                <a:rPr lang="it-IT" sz="1600" b="1">
                  <a:solidFill>
                    <a:srgbClr val="2D2DB9"/>
                  </a:solidFill>
                  <a:latin typeface="Times New Roman" pitchFamily="18" charset="0"/>
                </a:rPr>
                <a:t>Protone</a:t>
              </a:r>
              <a:endParaRPr lang="en-US" sz="1600" b="1">
                <a:solidFill>
                  <a:srgbClr val="2D2DB9"/>
                </a:solidFill>
                <a:latin typeface="Times New Roman" pitchFamily="18" charset="0"/>
              </a:endParaRPr>
            </a:p>
          </p:txBody>
        </p:sp>
        <p:sp>
          <p:nvSpPr>
            <p:cNvPr id="368712" name="Rectangle 77"/>
            <p:cNvSpPr>
              <a:spLocks noChangeArrowheads="1"/>
            </p:cNvSpPr>
            <p:nvPr/>
          </p:nvSpPr>
          <p:spPr bwMode="auto">
            <a:xfrm>
              <a:off x="1722" y="3119"/>
              <a:ext cx="1705" cy="305"/>
            </a:xfrm>
            <a:prstGeom prst="rect">
              <a:avLst/>
            </a:prstGeom>
            <a:noFill/>
            <a:ln w="9525">
              <a:noFill/>
              <a:miter lim="800000"/>
              <a:headEnd/>
              <a:tailEnd/>
            </a:ln>
          </p:spPr>
          <p:txBody>
            <a:bodyPr>
              <a:spAutoFit/>
            </a:bodyPr>
            <a:lstStyle/>
            <a:p>
              <a:pPr eaLnBrk="0" hangingPunct="0"/>
              <a:endParaRPr lang="it-IT" sz="1600">
                <a:solidFill>
                  <a:srgbClr val="FFFFFF"/>
                </a:solidFill>
                <a:latin typeface="Times New Roman" pitchFamily="18" charset="0"/>
              </a:endParaRPr>
            </a:p>
          </p:txBody>
        </p:sp>
        <p:sp>
          <p:nvSpPr>
            <p:cNvPr id="368713" name="Rectangle 78"/>
            <p:cNvSpPr>
              <a:spLocks noChangeArrowheads="1"/>
            </p:cNvSpPr>
            <p:nvPr/>
          </p:nvSpPr>
          <p:spPr bwMode="auto">
            <a:xfrm>
              <a:off x="3934" y="2449"/>
              <a:ext cx="887" cy="305"/>
            </a:xfrm>
            <a:prstGeom prst="rect">
              <a:avLst/>
            </a:prstGeom>
            <a:noFill/>
            <a:ln w="9525">
              <a:noFill/>
              <a:miter lim="800000"/>
              <a:headEnd/>
              <a:tailEnd/>
            </a:ln>
          </p:spPr>
          <p:txBody>
            <a:bodyPr>
              <a:spAutoFit/>
            </a:bodyPr>
            <a:lstStyle/>
            <a:p>
              <a:pPr eaLnBrk="0" hangingPunct="0"/>
              <a:r>
                <a:rPr lang="en-GB" sz="1600" b="1">
                  <a:solidFill>
                    <a:srgbClr val="FF0000"/>
                  </a:solidFill>
                  <a:latin typeface="Times New Roman" pitchFamily="18" charset="0"/>
                </a:rPr>
                <a:t>Protone</a:t>
              </a:r>
              <a:endParaRPr lang="en-US" sz="1600" b="1">
                <a:solidFill>
                  <a:srgbClr val="FF0000"/>
                </a:solidFill>
                <a:latin typeface="Times New Roman" pitchFamily="18" charset="0"/>
              </a:endParaRPr>
            </a:p>
          </p:txBody>
        </p:sp>
      </p:grpSp>
      <p:sp>
        <p:nvSpPr>
          <p:cNvPr id="368648" name="Rectangle 79"/>
          <p:cNvSpPr>
            <a:spLocks noChangeArrowheads="1"/>
          </p:cNvSpPr>
          <p:nvPr/>
        </p:nvSpPr>
        <p:spPr bwMode="auto">
          <a:xfrm>
            <a:off x="3657600" y="3886200"/>
            <a:ext cx="1990725" cy="822325"/>
          </a:xfrm>
          <a:prstGeom prst="rect">
            <a:avLst/>
          </a:prstGeom>
          <a:noFill/>
          <a:ln w="9525">
            <a:noFill/>
            <a:miter lim="800000"/>
            <a:headEnd/>
            <a:tailEnd/>
          </a:ln>
        </p:spPr>
        <p:txBody>
          <a:bodyPr wrap="none">
            <a:spAutoFit/>
          </a:bodyPr>
          <a:lstStyle/>
          <a:p>
            <a:pPr eaLnBrk="0" hangingPunct="0"/>
            <a:r>
              <a:rPr lang="en-GB" b="1">
                <a:solidFill>
                  <a:srgbClr val="FF0000"/>
                </a:solidFill>
                <a:latin typeface="Times New Roman" pitchFamily="18" charset="0"/>
              </a:rPr>
              <a:t>E</a:t>
            </a:r>
            <a:r>
              <a:rPr lang="en-GB" b="1" baseline="-25000">
                <a:solidFill>
                  <a:srgbClr val="FF0000"/>
                </a:solidFill>
                <a:latin typeface="Times New Roman" pitchFamily="18" charset="0"/>
              </a:rPr>
              <a:t>CM</a:t>
            </a:r>
            <a:r>
              <a:rPr lang="en-GB" b="1">
                <a:solidFill>
                  <a:srgbClr val="FF0000"/>
                </a:solidFill>
                <a:latin typeface="Times New Roman" pitchFamily="18" charset="0"/>
              </a:rPr>
              <a:t> = 14</a:t>
            </a:r>
            <a:r>
              <a:rPr lang="it-IT" b="1">
                <a:solidFill>
                  <a:srgbClr val="FF3300"/>
                </a:solidFill>
                <a:latin typeface="Times New Roman" pitchFamily="18" charset="0"/>
              </a:rPr>
              <a:t> TeV</a:t>
            </a:r>
            <a:endParaRPr lang="en-US" b="1">
              <a:solidFill>
                <a:srgbClr val="FF3300"/>
              </a:solidFill>
              <a:latin typeface="Times New Roman" pitchFamily="18" charset="0"/>
            </a:endParaRPr>
          </a:p>
          <a:p>
            <a:pPr eaLnBrk="0" hangingPunct="0"/>
            <a:endParaRPr lang="en-US" b="1">
              <a:solidFill>
                <a:srgbClr val="FF0000"/>
              </a:solidFill>
              <a:latin typeface="Times New Roman" pitchFamily="18" charset="0"/>
            </a:endParaRPr>
          </a:p>
        </p:txBody>
      </p:sp>
      <p:sp>
        <p:nvSpPr>
          <p:cNvPr id="368649" name="Text Box 84"/>
          <p:cNvSpPr txBox="1">
            <a:spLocks noChangeArrowheads="1"/>
          </p:cNvSpPr>
          <p:nvPr/>
        </p:nvSpPr>
        <p:spPr bwMode="auto">
          <a:xfrm>
            <a:off x="3225800" y="2640013"/>
            <a:ext cx="431800" cy="304800"/>
          </a:xfrm>
          <a:prstGeom prst="rect">
            <a:avLst/>
          </a:prstGeom>
          <a:noFill/>
          <a:ln w="9525">
            <a:noFill/>
            <a:miter lim="800000"/>
            <a:headEnd/>
            <a:tailEnd/>
          </a:ln>
        </p:spPr>
        <p:txBody>
          <a:bodyPr>
            <a:spAutoFit/>
          </a:bodyPr>
          <a:lstStyle/>
          <a:p>
            <a:pPr>
              <a:spcBef>
                <a:spcPct val="50000"/>
              </a:spcBef>
            </a:pPr>
            <a:r>
              <a:rPr lang="it-IT" sz="1400" b="1">
                <a:solidFill>
                  <a:srgbClr val="FF7C80"/>
                </a:solidFill>
                <a:latin typeface="Times New Roman" pitchFamily="18" charset="0"/>
              </a:rPr>
              <a:t>m</a:t>
            </a:r>
            <a:r>
              <a:rPr lang="it-IT" sz="1400" b="1" baseline="-25000">
                <a:solidFill>
                  <a:srgbClr val="FF7C80"/>
                </a:solidFill>
                <a:latin typeface="Times New Roman" pitchFamily="18" charset="0"/>
              </a:rPr>
              <a:t>1</a:t>
            </a:r>
            <a:endParaRPr lang="en-US" sz="1400" b="1">
              <a:solidFill>
                <a:srgbClr val="FF7C80"/>
              </a:solidFill>
              <a:latin typeface="Times New Roman" pitchFamily="18" charset="0"/>
            </a:endParaRPr>
          </a:p>
        </p:txBody>
      </p:sp>
      <p:sp>
        <p:nvSpPr>
          <p:cNvPr id="368650" name="Text Box 85"/>
          <p:cNvSpPr txBox="1">
            <a:spLocks noChangeArrowheads="1"/>
          </p:cNvSpPr>
          <p:nvPr/>
        </p:nvSpPr>
        <p:spPr bwMode="auto">
          <a:xfrm>
            <a:off x="3911600" y="2792413"/>
            <a:ext cx="431800" cy="304800"/>
          </a:xfrm>
          <a:prstGeom prst="rect">
            <a:avLst/>
          </a:prstGeom>
          <a:noFill/>
          <a:ln w="9525">
            <a:noFill/>
            <a:miter lim="800000"/>
            <a:headEnd/>
            <a:tailEnd/>
          </a:ln>
        </p:spPr>
        <p:txBody>
          <a:bodyPr>
            <a:spAutoFit/>
          </a:bodyPr>
          <a:lstStyle/>
          <a:p>
            <a:pPr>
              <a:spcBef>
                <a:spcPct val="50000"/>
              </a:spcBef>
            </a:pPr>
            <a:r>
              <a:rPr lang="it-IT" sz="1400" b="1">
                <a:solidFill>
                  <a:srgbClr val="FFFF00"/>
                </a:solidFill>
                <a:latin typeface="Times New Roman" pitchFamily="18" charset="0"/>
              </a:rPr>
              <a:t>m</a:t>
            </a:r>
            <a:r>
              <a:rPr lang="it-IT" sz="1400" b="1" baseline="-25000">
                <a:solidFill>
                  <a:srgbClr val="FFFF00"/>
                </a:solidFill>
                <a:latin typeface="Times New Roman" pitchFamily="18" charset="0"/>
              </a:rPr>
              <a:t>2</a:t>
            </a:r>
            <a:endParaRPr lang="en-US" sz="1400" b="1">
              <a:solidFill>
                <a:srgbClr val="FFFF00"/>
              </a:solidFill>
              <a:latin typeface="Times New Roman" pitchFamily="18" charset="0"/>
            </a:endParaRPr>
          </a:p>
        </p:txBody>
      </p:sp>
      <p:sp>
        <p:nvSpPr>
          <p:cNvPr id="368651" name="Text Box 86"/>
          <p:cNvSpPr txBox="1">
            <a:spLocks noChangeArrowheads="1"/>
          </p:cNvSpPr>
          <p:nvPr/>
        </p:nvSpPr>
        <p:spPr bwMode="auto">
          <a:xfrm>
            <a:off x="4521200" y="3097213"/>
            <a:ext cx="431800" cy="304800"/>
          </a:xfrm>
          <a:prstGeom prst="rect">
            <a:avLst/>
          </a:prstGeom>
          <a:noFill/>
          <a:ln w="9525">
            <a:noFill/>
            <a:miter lim="800000"/>
            <a:headEnd/>
            <a:tailEnd/>
          </a:ln>
        </p:spPr>
        <p:txBody>
          <a:bodyPr>
            <a:spAutoFit/>
          </a:bodyPr>
          <a:lstStyle/>
          <a:p>
            <a:pPr>
              <a:spcBef>
                <a:spcPct val="50000"/>
              </a:spcBef>
            </a:pPr>
            <a:r>
              <a:rPr lang="it-IT" sz="1400" b="1">
                <a:solidFill>
                  <a:srgbClr val="3399FF"/>
                </a:solidFill>
                <a:latin typeface="Times New Roman" pitchFamily="18" charset="0"/>
              </a:rPr>
              <a:t>m</a:t>
            </a:r>
            <a:r>
              <a:rPr lang="it-IT" sz="1400" b="1" baseline="-25000">
                <a:solidFill>
                  <a:srgbClr val="3399FF"/>
                </a:solidFill>
                <a:latin typeface="Times New Roman" pitchFamily="18" charset="0"/>
              </a:rPr>
              <a:t>3</a:t>
            </a:r>
            <a:endParaRPr lang="en-US" sz="1400" b="1">
              <a:solidFill>
                <a:srgbClr val="3399FF"/>
              </a:solidFill>
              <a:latin typeface="Times New Roman" pitchFamily="18" charset="0"/>
            </a:endParaRPr>
          </a:p>
        </p:txBody>
      </p:sp>
      <p:sp>
        <p:nvSpPr>
          <p:cNvPr id="368652" name="Text Box 87"/>
          <p:cNvSpPr txBox="1">
            <a:spLocks noChangeArrowheads="1"/>
          </p:cNvSpPr>
          <p:nvPr/>
        </p:nvSpPr>
        <p:spPr bwMode="auto">
          <a:xfrm>
            <a:off x="5410200" y="2792413"/>
            <a:ext cx="431800" cy="304800"/>
          </a:xfrm>
          <a:prstGeom prst="rect">
            <a:avLst/>
          </a:prstGeom>
          <a:noFill/>
          <a:ln w="9525">
            <a:noFill/>
            <a:miter lim="800000"/>
            <a:headEnd/>
            <a:tailEnd/>
          </a:ln>
        </p:spPr>
        <p:txBody>
          <a:bodyPr>
            <a:spAutoFit/>
          </a:bodyPr>
          <a:lstStyle/>
          <a:p>
            <a:pPr>
              <a:spcBef>
                <a:spcPct val="50000"/>
              </a:spcBef>
            </a:pPr>
            <a:r>
              <a:rPr lang="it-IT" sz="1400" b="1">
                <a:solidFill>
                  <a:srgbClr val="808080"/>
                </a:solidFill>
                <a:latin typeface="Times New Roman" pitchFamily="18" charset="0"/>
              </a:rPr>
              <a:t>m</a:t>
            </a:r>
            <a:r>
              <a:rPr lang="it-IT" sz="1400" b="1" baseline="-25000">
                <a:solidFill>
                  <a:srgbClr val="808080"/>
                </a:solidFill>
                <a:latin typeface="Times New Roman" pitchFamily="18" charset="0"/>
              </a:rPr>
              <a:t>4</a:t>
            </a:r>
            <a:endParaRPr lang="en-US" sz="1400" b="1">
              <a:solidFill>
                <a:srgbClr val="808080"/>
              </a:solidFill>
              <a:latin typeface="Times New Roman" pitchFamily="18" charset="0"/>
            </a:endParaRPr>
          </a:p>
        </p:txBody>
      </p:sp>
      <p:sp>
        <p:nvSpPr>
          <p:cNvPr id="368653" name="Text Box 88"/>
          <p:cNvSpPr txBox="1">
            <a:spLocks noChangeArrowheads="1"/>
          </p:cNvSpPr>
          <p:nvPr/>
        </p:nvSpPr>
        <p:spPr bwMode="auto">
          <a:xfrm>
            <a:off x="5243513" y="777875"/>
            <a:ext cx="431800" cy="304800"/>
          </a:xfrm>
          <a:prstGeom prst="rect">
            <a:avLst/>
          </a:prstGeom>
          <a:noFill/>
          <a:ln w="9525">
            <a:noFill/>
            <a:miter lim="800000"/>
            <a:headEnd/>
            <a:tailEnd/>
          </a:ln>
        </p:spPr>
        <p:txBody>
          <a:bodyPr>
            <a:spAutoFit/>
          </a:bodyPr>
          <a:lstStyle/>
          <a:p>
            <a:pPr>
              <a:spcBef>
                <a:spcPct val="50000"/>
              </a:spcBef>
            </a:pPr>
            <a:r>
              <a:rPr lang="it-IT" sz="1400" b="1">
                <a:solidFill>
                  <a:srgbClr val="808080"/>
                </a:solidFill>
                <a:latin typeface="Times New Roman" pitchFamily="18" charset="0"/>
              </a:rPr>
              <a:t>m</a:t>
            </a:r>
            <a:r>
              <a:rPr lang="it-IT" sz="1400" b="1" baseline="-25000">
                <a:solidFill>
                  <a:srgbClr val="808080"/>
                </a:solidFill>
                <a:latin typeface="Times New Roman" pitchFamily="18" charset="0"/>
              </a:rPr>
              <a:t>6</a:t>
            </a:r>
            <a:endParaRPr lang="en-US" sz="1400" b="1">
              <a:solidFill>
                <a:srgbClr val="808080"/>
              </a:solidFill>
              <a:latin typeface="Times New Roman" pitchFamily="18" charset="0"/>
            </a:endParaRPr>
          </a:p>
        </p:txBody>
      </p:sp>
      <p:sp>
        <p:nvSpPr>
          <p:cNvPr id="368654" name="Text Box 89"/>
          <p:cNvSpPr txBox="1">
            <a:spLocks noChangeArrowheads="1"/>
          </p:cNvSpPr>
          <p:nvPr/>
        </p:nvSpPr>
        <p:spPr bwMode="auto">
          <a:xfrm>
            <a:off x="3429000" y="838200"/>
            <a:ext cx="431800" cy="304800"/>
          </a:xfrm>
          <a:prstGeom prst="rect">
            <a:avLst/>
          </a:prstGeom>
          <a:noFill/>
          <a:ln w="9525">
            <a:noFill/>
            <a:miter lim="800000"/>
            <a:headEnd/>
            <a:tailEnd/>
          </a:ln>
        </p:spPr>
        <p:txBody>
          <a:bodyPr>
            <a:spAutoFit/>
          </a:bodyPr>
          <a:lstStyle/>
          <a:p>
            <a:pPr>
              <a:spcBef>
                <a:spcPct val="50000"/>
              </a:spcBef>
            </a:pPr>
            <a:r>
              <a:rPr lang="it-IT" sz="1400" b="1">
                <a:solidFill>
                  <a:srgbClr val="3399FF"/>
                </a:solidFill>
                <a:latin typeface="Times New Roman" pitchFamily="18" charset="0"/>
              </a:rPr>
              <a:t>m</a:t>
            </a:r>
            <a:r>
              <a:rPr lang="it-IT" sz="1400" b="1" baseline="-25000">
                <a:solidFill>
                  <a:srgbClr val="3399FF"/>
                </a:solidFill>
                <a:latin typeface="Times New Roman" pitchFamily="18" charset="0"/>
              </a:rPr>
              <a:t>8</a:t>
            </a:r>
            <a:endParaRPr lang="en-US" sz="1400" b="1">
              <a:solidFill>
                <a:srgbClr val="3399FF"/>
              </a:solidFill>
              <a:latin typeface="Times New Roman" pitchFamily="18" charset="0"/>
            </a:endParaRPr>
          </a:p>
        </p:txBody>
      </p:sp>
      <p:sp>
        <p:nvSpPr>
          <p:cNvPr id="368655" name="Text Box 90"/>
          <p:cNvSpPr txBox="1">
            <a:spLocks noChangeArrowheads="1"/>
          </p:cNvSpPr>
          <p:nvPr/>
        </p:nvSpPr>
        <p:spPr bwMode="auto">
          <a:xfrm>
            <a:off x="5410200" y="1192213"/>
            <a:ext cx="431800" cy="304800"/>
          </a:xfrm>
          <a:prstGeom prst="rect">
            <a:avLst/>
          </a:prstGeom>
          <a:noFill/>
          <a:ln w="9525">
            <a:noFill/>
            <a:miter lim="800000"/>
            <a:headEnd/>
            <a:tailEnd/>
          </a:ln>
        </p:spPr>
        <p:txBody>
          <a:bodyPr>
            <a:spAutoFit/>
          </a:bodyPr>
          <a:lstStyle/>
          <a:p>
            <a:pPr>
              <a:spcBef>
                <a:spcPct val="50000"/>
              </a:spcBef>
            </a:pPr>
            <a:r>
              <a:rPr lang="it-IT" sz="1400" b="1">
                <a:solidFill>
                  <a:srgbClr val="FFFF00"/>
                </a:solidFill>
                <a:latin typeface="Times New Roman" pitchFamily="18" charset="0"/>
              </a:rPr>
              <a:t>m</a:t>
            </a:r>
            <a:r>
              <a:rPr lang="it-IT" sz="1400" b="1" baseline="-25000">
                <a:solidFill>
                  <a:srgbClr val="FFFF00"/>
                </a:solidFill>
                <a:latin typeface="Times New Roman" pitchFamily="18" charset="0"/>
              </a:rPr>
              <a:t>5</a:t>
            </a:r>
            <a:endParaRPr lang="en-US" sz="1400" b="1">
              <a:solidFill>
                <a:srgbClr val="FFFF00"/>
              </a:solidFill>
              <a:latin typeface="Times New Roman" pitchFamily="18" charset="0"/>
            </a:endParaRPr>
          </a:p>
        </p:txBody>
      </p:sp>
      <p:sp>
        <p:nvSpPr>
          <p:cNvPr id="368656" name="Text Box 91"/>
          <p:cNvSpPr txBox="1">
            <a:spLocks noChangeArrowheads="1"/>
          </p:cNvSpPr>
          <p:nvPr/>
        </p:nvSpPr>
        <p:spPr bwMode="auto">
          <a:xfrm>
            <a:off x="4100513" y="639763"/>
            <a:ext cx="431800" cy="304800"/>
          </a:xfrm>
          <a:prstGeom prst="rect">
            <a:avLst/>
          </a:prstGeom>
          <a:noFill/>
          <a:ln w="9525">
            <a:noFill/>
            <a:miter lim="800000"/>
            <a:headEnd/>
            <a:tailEnd/>
          </a:ln>
        </p:spPr>
        <p:txBody>
          <a:bodyPr>
            <a:spAutoFit/>
          </a:bodyPr>
          <a:lstStyle/>
          <a:p>
            <a:pPr>
              <a:spcBef>
                <a:spcPct val="50000"/>
              </a:spcBef>
            </a:pPr>
            <a:r>
              <a:rPr lang="it-IT" sz="1400" b="1">
                <a:solidFill>
                  <a:srgbClr val="FF7C80"/>
                </a:solidFill>
                <a:latin typeface="Times New Roman" pitchFamily="18" charset="0"/>
              </a:rPr>
              <a:t>m</a:t>
            </a:r>
            <a:r>
              <a:rPr lang="it-IT" sz="1400" b="1" baseline="-25000">
                <a:solidFill>
                  <a:srgbClr val="FF7C80"/>
                </a:solidFill>
                <a:latin typeface="Times New Roman" pitchFamily="18" charset="0"/>
              </a:rPr>
              <a:t>7</a:t>
            </a:r>
            <a:endParaRPr lang="en-US" sz="1400" b="1">
              <a:solidFill>
                <a:srgbClr val="FF7C80"/>
              </a:solidFill>
              <a:latin typeface="Times New Roman" pitchFamily="18" charset="0"/>
            </a:endParaRPr>
          </a:p>
        </p:txBody>
      </p:sp>
      <p:sp>
        <p:nvSpPr>
          <p:cNvPr id="368657" name="Text Box 92"/>
          <p:cNvSpPr txBox="1">
            <a:spLocks noChangeArrowheads="1"/>
          </p:cNvSpPr>
          <p:nvPr/>
        </p:nvSpPr>
        <p:spPr bwMode="auto">
          <a:xfrm>
            <a:off x="381000" y="6324600"/>
            <a:ext cx="8458200" cy="457200"/>
          </a:xfrm>
          <a:prstGeom prst="rect">
            <a:avLst/>
          </a:prstGeom>
          <a:noFill/>
          <a:ln w="9525">
            <a:noFill/>
            <a:miter lim="800000"/>
            <a:headEnd/>
            <a:tailEnd/>
          </a:ln>
        </p:spPr>
        <p:txBody>
          <a:bodyPr>
            <a:spAutoFit/>
          </a:bodyPr>
          <a:lstStyle/>
          <a:p>
            <a:pPr algn="ctr">
              <a:spcBef>
                <a:spcPct val="50000"/>
              </a:spcBef>
            </a:pPr>
            <a:r>
              <a:rPr lang="it-IT" b="1">
                <a:solidFill>
                  <a:srgbClr val="3333CC"/>
                </a:solidFill>
                <a:latin typeface="Times New Roman" pitchFamily="18" charset="0"/>
              </a:rPr>
              <a:t>Nelle due collisioni vengono prodotti gli stessi tipi di eventi </a:t>
            </a:r>
            <a:endParaRPr lang="en-US" b="1">
              <a:solidFill>
                <a:srgbClr val="3333CC"/>
              </a:solidFill>
              <a:latin typeface="Times New Roman" pitchFamily="18" charset="0"/>
            </a:endParaRPr>
          </a:p>
        </p:txBody>
      </p:sp>
      <p:sp>
        <p:nvSpPr>
          <p:cNvPr id="368658" name="Text Box 95"/>
          <p:cNvSpPr txBox="1">
            <a:spLocks noChangeArrowheads="1"/>
          </p:cNvSpPr>
          <p:nvPr/>
        </p:nvSpPr>
        <p:spPr bwMode="auto">
          <a:xfrm>
            <a:off x="1219200" y="1795463"/>
            <a:ext cx="1295400" cy="304800"/>
          </a:xfrm>
          <a:prstGeom prst="rect">
            <a:avLst/>
          </a:prstGeom>
          <a:noFill/>
          <a:ln w="9525">
            <a:noFill/>
            <a:miter lim="800000"/>
            <a:headEnd/>
            <a:tailEnd/>
          </a:ln>
        </p:spPr>
        <p:txBody>
          <a:bodyPr>
            <a:spAutoFit/>
          </a:bodyPr>
          <a:lstStyle/>
          <a:p>
            <a:pPr>
              <a:spcBef>
                <a:spcPct val="50000"/>
              </a:spcBef>
            </a:pPr>
            <a:r>
              <a:rPr lang="it-IT" sz="1400" b="1">
                <a:solidFill>
                  <a:srgbClr val="3333CC"/>
                </a:solidFill>
                <a:latin typeface="Times New Roman" pitchFamily="18" charset="0"/>
              </a:rPr>
              <a:t>E=7x10</a:t>
            </a:r>
            <a:r>
              <a:rPr lang="it-IT" sz="1400" b="1" baseline="30000">
                <a:solidFill>
                  <a:srgbClr val="3333CC"/>
                </a:solidFill>
                <a:latin typeface="Times New Roman" pitchFamily="18" charset="0"/>
              </a:rPr>
              <a:t>12</a:t>
            </a:r>
            <a:r>
              <a:rPr lang="it-IT" sz="1400" b="1">
                <a:solidFill>
                  <a:srgbClr val="3333CC"/>
                </a:solidFill>
                <a:latin typeface="Times New Roman" pitchFamily="18" charset="0"/>
              </a:rPr>
              <a:t>eV</a:t>
            </a:r>
            <a:endParaRPr lang="en-US" sz="1400" b="1">
              <a:solidFill>
                <a:srgbClr val="3333CC"/>
              </a:solidFill>
              <a:latin typeface="Times New Roman" pitchFamily="18" charset="0"/>
            </a:endParaRPr>
          </a:p>
        </p:txBody>
      </p:sp>
      <p:grpSp>
        <p:nvGrpSpPr>
          <p:cNvPr id="368659" name="Group 96"/>
          <p:cNvGrpSpPr>
            <a:grpSpLocks/>
          </p:cNvGrpSpPr>
          <p:nvPr/>
        </p:nvGrpSpPr>
        <p:grpSpPr bwMode="auto">
          <a:xfrm>
            <a:off x="2278063" y="5187950"/>
            <a:ext cx="4198937" cy="450850"/>
            <a:chOff x="1302" y="1956"/>
            <a:chExt cx="3264" cy="408"/>
          </a:xfrm>
        </p:grpSpPr>
        <p:grpSp>
          <p:nvGrpSpPr>
            <p:cNvPr id="368701" name="Group 97"/>
            <p:cNvGrpSpPr>
              <a:grpSpLocks/>
            </p:cNvGrpSpPr>
            <p:nvPr/>
          </p:nvGrpSpPr>
          <p:grpSpPr bwMode="auto">
            <a:xfrm>
              <a:off x="1302" y="1956"/>
              <a:ext cx="1842" cy="408"/>
              <a:chOff x="1302" y="1956"/>
              <a:chExt cx="1842" cy="408"/>
            </a:xfrm>
          </p:grpSpPr>
          <p:sp>
            <p:nvSpPr>
              <p:cNvPr id="368706" name="AutoShape 15"/>
              <p:cNvSpPr>
                <a:spLocks noChangeArrowheads="1"/>
              </p:cNvSpPr>
              <p:nvPr/>
            </p:nvSpPr>
            <p:spPr bwMode="auto">
              <a:xfrm>
                <a:off x="1302" y="1956"/>
                <a:ext cx="1842" cy="408"/>
              </a:xfrm>
              <a:prstGeom prst="rightArrow">
                <a:avLst>
                  <a:gd name="adj1" fmla="val 50000"/>
                  <a:gd name="adj2" fmla="val 112868"/>
                </a:avLst>
              </a:prstGeom>
              <a:solidFill>
                <a:schemeClr val="accent2"/>
              </a:solidFill>
              <a:ln w="9525">
                <a:noFill/>
                <a:miter lim="800000"/>
                <a:headEnd/>
                <a:tailEnd/>
              </a:ln>
            </p:spPr>
            <p:txBody>
              <a:bodyPr wrap="none" anchor="ctr"/>
              <a:lstStyle/>
              <a:p>
                <a:endParaRPr lang="it-IT" sz="1800">
                  <a:solidFill>
                    <a:srgbClr val="000000"/>
                  </a:solidFill>
                  <a:latin typeface="Times New Roman" pitchFamily="18" charset="0"/>
                </a:endParaRPr>
              </a:p>
            </p:txBody>
          </p:sp>
          <p:sp>
            <p:nvSpPr>
              <p:cNvPr id="368707" name="Oval 104"/>
              <p:cNvSpPr>
                <a:spLocks noChangeArrowheads="1"/>
              </p:cNvSpPr>
              <p:nvPr/>
            </p:nvSpPr>
            <p:spPr bwMode="auto">
              <a:xfrm>
                <a:off x="1682" y="2062"/>
                <a:ext cx="192" cy="191"/>
              </a:xfrm>
              <a:prstGeom prst="ellipse">
                <a:avLst/>
              </a:prstGeom>
              <a:solidFill>
                <a:srgbClr val="FFFFFF"/>
              </a:solidFill>
              <a:ln w="9525">
                <a:noFill/>
                <a:round/>
                <a:headEnd/>
                <a:tailEnd/>
              </a:ln>
            </p:spPr>
            <p:txBody>
              <a:bodyPr/>
              <a:lstStyle/>
              <a:p>
                <a:endParaRPr lang="it-IT" sz="1800">
                  <a:solidFill>
                    <a:srgbClr val="000000"/>
                  </a:solidFill>
                  <a:latin typeface="Times New Roman" pitchFamily="18" charset="0"/>
                </a:endParaRPr>
              </a:p>
            </p:txBody>
          </p:sp>
          <p:sp>
            <p:nvSpPr>
              <p:cNvPr id="368708" name="Oval 105"/>
              <p:cNvSpPr>
                <a:spLocks noChangeArrowheads="1"/>
              </p:cNvSpPr>
              <p:nvPr/>
            </p:nvSpPr>
            <p:spPr bwMode="auto">
              <a:xfrm>
                <a:off x="1682" y="2062"/>
                <a:ext cx="192" cy="191"/>
              </a:xfrm>
              <a:prstGeom prst="ellipse">
                <a:avLst/>
              </a:prstGeom>
              <a:noFill/>
              <a:ln w="12700">
                <a:solidFill>
                  <a:srgbClr val="0000CC"/>
                </a:solidFill>
                <a:round/>
                <a:headEnd/>
                <a:tailEnd/>
              </a:ln>
            </p:spPr>
            <p:txBody>
              <a:bodyPr/>
              <a:lstStyle/>
              <a:p>
                <a:endParaRPr lang="it-IT" sz="1800">
                  <a:solidFill>
                    <a:srgbClr val="000000"/>
                  </a:solidFill>
                  <a:latin typeface="Times New Roman" pitchFamily="18" charset="0"/>
                </a:endParaRPr>
              </a:p>
            </p:txBody>
          </p:sp>
          <p:sp>
            <p:nvSpPr>
              <p:cNvPr id="368709" name="Rectangle 106"/>
              <p:cNvSpPr>
                <a:spLocks noChangeArrowheads="1"/>
              </p:cNvSpPr>
              <p:nvPr/>
            </p:nvSpPr>
            <p:spPr bwMode="auto">
              <a:xfrm>
                <a:off x="1714" y="2036"/>
                <a:ext cx="89" cy="249"/>
              </a:xfrm>
              <a:prstGeom prst="rect">
                <a:avLst/>
              </a:prstGeom>
              <a:noFill/>
              <a:ln w="9525">
                <a:noFill/>
                <a:miter lim="800000"/>
                <a:headEnd/>
                <a:tailEnd/>
              </a:ln>
            </p:spPr>
            <p:txBody>
              <a:bodyPr wrap="none" lIns="0" tIns="0" rIns="0" bIns="0">
                <a:spAutoFit/>
              </a:bodyPr>
              <a:lstStyle/>
              <a:p>
                <a:pPr eaLnBrk="0" hangingPunct="0"/>
                <a:r>
                  <a:rPr lang="it-IT" sz="1800">
                    <a:solidFill>
                      <a:srgbClr val="0000CC"/>
                    </a:solidFill>
                    <a:latin typeface="Times New Roman" pitchFamily="18" charset="0"/>
                  </a:rPr>
                  <a:t>p</a:t>
                </a:r>
                <a:endParaRPr lang="en-US" sz="1800">
                  <a:solidFill>
                    <a:srgbClr val="000000"/>
                  </a:solidFill>
                  <a:latin typeface="Times New Roman" pitchFamily="18" charset="0"/>
                </a:endParaRPr>
              </a:p>
            </p:txBody>
          </p:sp>
        </p:grpSp>
        <p:grpSp>
          <p:nvGrpSpPr>
            <p:cNvPr id="368702" name="Group 98"/>
            <p:cNvGrpSpPr>
              <a:grpSpLocks/>
            </p:cNvGrpSpPr>
            <p:nvPr/>
          </p:nvGrpSpPr>
          <p:grpSpPr bwMode="auto">
            <a:xfrm>
              <a:off x="3198" y="2046"/>
              <a:ext cx="1368" cy="249"/>
              <a:chOff x="3198" y="2046"/>
              <a:chExt cx="1368" cy="249"/>
            </a:xfrm>
          </p:grpSpPr>
          <p:sp>
            <p:nvSpPr>
              <p:cNvPr id="368703" name="Oval 100"/>
              <p:cNvSpPr>
                <a:spLocks noChangeArrowheads="1"/>
              </p:cNvSpPr>
              <p:nvPr/>
            </p:nvSpPr>
            <p:spPr bwMode="auto">
              <a:xfrm>
                <a:off x="4383" y="2062"/>
                <a:ext cx="183" cy="191"/>
              </a:xfrm>
              <a:prstGeom prst="ellipse">
                <a:avLst/>
              </a:prstGeom>
              <a:solidFill>
                <a:srgbClr val="FFFFFF"/>
              </a:solidFill>
              <a:ln w="9525">
                <a:noFill/>
                <a:round/>
                <a:headEnd/>
                <a:tailEnd/>
              </a:ln>
            </p:spPr>
            <p:txBody>
              <a:bodyPr/>
              <a:lstStyle/>
              <a:p>
                <a:endParaRPr lang="it-IT" sz="1800">
                  <a:solidFill>
                    <a:srgbClr val="000000"/>
                  </a:solidFill>
                  <a:latin typeface="Times New Roman" pitchFamily="18" charset="0"/>
                </a:endParaRPr>
              </a:p>
            </p:txBody>
          </p:sp>
          <p:sp>
            <p:nvSpPr>
              <p:cNvPr id="368704" name="Oval 101"/>
              <p:cNvSpPr>
                <a:spLocks noChangeArrowheads="1"/>
              </p:cNvSpPr>
              <p:nvPr/>
            </p:nvSpPr>
            <p:spPr bwMode="auto">
              <a:xfrm>
                <a:off x="3198" y="2062"/>
                <a:ext cx="183" cy="191"/>
              </a:xfrm>
              <a:prstGeom prst="ellipse">
                <a:avLst/>
              </a:prstGeom>
              <a:solidFill>
                <a:srgbClr val="FF0000"/>
              </a:solidFill>
              <a:ln w="12700">
                <a:solidFill>
                  <a:srgbClr val="DD0000"/>
                </a:solidFill>
                <a:round/>
                <a:headEnd/>
                <a:tailEnd/>
              </a:ln>
            </p:spPr>
            <p:txBody>
              <a:bodyPr/>
              <a:lstStyle/>
              <a:p>
                <a:endParaRPr lang="it-IT" sz="1800">
                  <a:solidFill>
                    <a:srgbClr val="FF0000"/>
                  </a:solidFill>
                  <a:latin typeface="Times New Roman" pitchFamily="18" charset="0"/>
                </a:endParaRPr>
              </a:p>
            </p:txBody>
          </p:sp>
          <p:sp>
            <p:nvSpPr>
              <p:cNvPr id="368705" name="Rectangle 102"/>
              <p:cNvSpPr>
                <a:spLocks noChangeArrowheads="1"/>
              </p:cNvSpPr>
              <p:nvPr/>
            </p:nvSpPr>
            <p:spPr bwMode="auto">
              <a:xfrm>
                <a:off x="3425" y="2046"/>
                <a:ext cx="134" cy="249"/>
              </a:xfrm>
              <a:prstGeom prst="rect">
                <a:avLst/>
              </a:prstGeom>
              <a:noFill/>
              <a:ln w="9525">
                <a:noFill/>
                <a:miter lim="800000"/>
                <a:headEnd/>
                <a:tailEnd/>
              </a:ln>
            </p:spPr>
            <p:txBody>
              <a:bodyPr wrap="none" lIns="0" tIns="0" rIns="0" bIns="0">
                <a:spAutoFit/>
              </a:bodyPr>
              <a:lstStyle/>
              <a:p>
                <a:pPr eaLnBrk="0" hangingPunct="0"/>
                <a:r>
                  <a:rPr lang="it-IT" sz="1800">
                    <a:solidFill>
                      <a:srgbClr val="DD0000"/>
                    </a:solidFill>
                    <a:latin typeface="Times New Roman" pitchFamily="18" charset="0"/>
                  </a:rPr>
                  <a:t>p </a:t>
                </a:r>
                <a:endParaRPr lang="en-US" sz="1800">
                  <a:solidFill>
                    <a:srgbClr val="000000"/>
                  </a:solidFill>
                  <a:latin typeface="Times New Roman" pitchFamily="18" charset="0"/>
                </a:endParaRPr>
              </a:p>
            </p:txBody>
          </p:sp>
        </p:grpSp>
      </p:grpSp>
      <p:grpSp>
        <p:nvGrpSpPr>
          <p:cNvPr id="368660" name="Group 24"/>
          <p:cNvGrpSpPr>
            <a:grpSpLocks/>
          </p:cNvGrpSpPr>
          <p:nvPr/>
        </p:nvGrpSpPr>
        <p:grpSpPr bwMode="auto">
          <a:xfrm>
            <a:off x="5181600" y="4572000"/>
            <a:ext cx="1905000" cy="1643063"/>
            <a:chOff x="3224" y="1596"/>
            <a:chExt cx="1482" cy="1489"/>
          </a:xfrm>
        </p:grpSpPr>
        <p:grpSp>
          <p:nvGrpSpPr>
            <p:cNvPr id="368684" name="Group 27"/>
            <p:cNvGrpSpPr>
              <a:grpSpLocks/>
            </p:cNvGrpSpPr>
            <p:nvPr/>
          </p:nvGrpSpPr>
          <p:grpSpPr bwMode="auto">
            <a:xfrm>
              <a:off x="3224" y="1596"/>
              <a:ext cx="1200" cy="1489"/>
              <a:chOff x="3224" y="1422"/>
              <a:chExt cx="1200" cy="1489"/>
            </a:xfrm>
          </p:grpSpPr>
          <p:grpSp>
            <p:nvGrpSpPr>
              <p:cNvPr id="368694" name="Group 28"/>
              <p:cNvGrpSpPr>
                <a:grpSpLocks/>
              </p:cNvGrpSpPr>
              <p:nvPr/>
            </p:nvGrpSpPr>
            <p:grpSpPr bwMode="auto">
              <a:xfrm>
                <a:off x="3224" y="1629"/>
                <a:ext cx="1023" cy="1119"/>
                <a:chOff x="3224" y="1629"/>
                <a:chExt cx="1023" cy="1119"/>
              </a:xfrm>
            </p:grpSpPr>
            <p:sp>
              <p:nvSpPr>
                <p:cNvPr id="368699" name="Freeform 29"/>
                <p:cNvSpPr>
                  <a:spLocks/>
                </p:cNvSpPr>
                <p:nvPr/>
              </p:nvSpPr>
              <p:spPr bwMode="auto">
                <a:xfrm>
                  <a:off x="3224" y="1629"/>
                  <a:ext cx="1023" cy="511"/>
                </a:xfrm>
                <a:custGeom>
                  <a:avLst/>
                  <a:gdLst>
                    <a:gd name="T0" fmla="*/ 0 w 1023"/>
                    <a:gd name="T1" fmla="*/ 511 h 511"/>
                    <a:gd name="T2" fmla="*/ 16 w 1023"/>
                    <a:gd name="T3" fmla="*/ 511 h 511"/>
                    <a:gd name="T4" fmla="*/ 48 w 1023"/>
                    <a:gd name="T5" fmla="*/ 503 h 511"/>
                    <a:gd name="T6" fmla="*/ 88 w 1023"/>
                    <a:gd name="T7" fmla="*/ 487 h 511"/>
                    <a:gd name="T8" fmla="*/ 120 w 1023"/>
                    <a:gd name="T9" fmla="*/ 479 h 511"/>
                    <a:gd name="T10" fmla="*/ 152 w 1023"/>
                    <a:gd name="T11" fmla="*/ 447 h 511"/>
                    <a:gd name="T12" fmla="*/ 208 w 1023"/>
                    <a:gd name="T13" fmla="*/ 447 h 511"/>
                    <a:gd name="T14" fmla="*/ 256 w 1023"/>
                    <a:gd name="T15" fmla="*/ 439 h 511"/>
                    <a:gd name="T16" fmla="*/ 288 w 1023"/>
                    <a:gd name="T17" fmla="*/ 399 h 511"/>
                    <a:gd name="T18" fmla="*/ 320 w 1023"/>
                    <a:gd name="T19" fmla="*/ 367 h 511"/>
                    <a:gd name="T20" fmla="*/ 368 w 1023"/>
                    <a:gd name="T21" fmla="*/ 359 h 511"/>
                    <a:gd name="T22" fmla="*/ 415 w 1023"/>
                    <a:gd name="T23" fmla="*/ 351 h 511"/>
                    <a:gd name="T24" fmla="*/ 447 w 1023"/>
                    <a:gd name="T25" fmla="*/ 311 h 511"/>
                    <a:gd name="T26" fmla="*/ 487 w 1023"/>
                    <a:gd name="T27" fmla="*/ 271 h 511"/>
                    <a:gd name="T28" fmla="*/ 543 w 1023"/>
                    <a:gd name="T29" fmla="*/ 271 h 511"/>
                    <a:gd name="T30" fmla="*/ 607 w 1023"/>
                    <a:gd name="T31" fmla="*/ 263 h 511"/>
                    <a:gd name="T32" fmla="*/ 647 w 1023"/>
                    <a:gd name="T33" fmla="*/ 223 h 511"/>
                    <a:gd name="T34" fmla="*/ 687 w 1023"/>
                    <a:gd name="T35" fmla="*/ 183 h 511"/>
                    <a:gd name="T36" fmla="*/ 743 w 1023"/>
                    <a:gd name="T37" fmla="*/ 175 h 511"/>
                    <a:gd name="T38" fmla="*/ 791 w 1023"/>
                    <a:gd name="T39" fmla="*/ 167 h 511"/>
                    <a:gd name="T40" fmla="*/ 823 w 1023"/>
                    <a:gd name="T41" fmla="*/ 128 h 511"/>
                    <a:gd name="T42" fmla="*/ 855 w 1023"/>
                    <a:gd name="T43" fmla="*/ 96 h 511"/>
                    <a:gd name="T44" fmla="*/ 911 w 1023"/>
                    <a:gd name="T45" fmla="*/ 88 h 511"/>
                    <a:gd name="T46" fmla="*/ 943 w 1023"/>
                    <a:gd name="T47" fmla="*/ 80 h 511"/>
                    <a:gd name="T48" fmla="*/ 983 w 1023"/>
                    <a:gd name="T49" fmla="*/ 48 h 511"/>
                    <a:gd name="T50" fmla="*/ 1015 w 1023"/>
                    <a:gd name="T51" fmla="*/ 16 h 511"/>
                    <a:gd name="T52" fmla="*/ 1023 w 1023"/>
                    <a:gd name="T53" fmla="*/ 0 h 5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23"/>
                    <a:gd name="T82" fmla="*/ 0 h 511"/>
                    <a:gd name="T83" fmla="*/ 1023 w 1023"/>
                    <a:gd name="T84" fmla="*/ 511 h 51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23" h="511">
                      <a:moveTo>
                        <a:pt x="0" y="511"/>
                      </a:moveTo>
                      <a:lnTo>
                        <a:pt x="16" y="511"/>
                      </a:lnTo>
                      <a:lnTo>
                        <a:pt x="48" y="503"/>
                      </a:lnTo>
                      <a:lnTo>
                        <a:pt x="88" y="487"/>
                      </a:lnTo>
                      <a:lnTo>
                        <a:pt x="120" y="479"/>
                      </a:lnTo>
                      <a:lnTo>
                        <a:pt x="152" y="447"/>
                      </a:lnTo>
                      <a:lnTo>
                        <a:pt x="208" y="447"/>
                      </a:lnTo>
                      <a:lnTo>
                        <a:pt x="256" y="439"/>
                      </a:lnTo>
                      <a:lnTo>
                        <a:pt x="288" y="399"/>
                      </a:lnTo>
                      <a:lnTo>
                        <a:pt x="320" y="367"/>
                      </a:lnTo>
                      <a:lnTo>
                        <a:pt x="368" y="359"/>
                      </a:lnTo>
                      <a:lnTo>
                        <a:pt x="415" y="351"/>
                      </a:lnTo>
                      <a:lnTo>
                        <a:pt x="447" y="311"/>
                      </a:lnTo>
                      <a:lnTo>
                        <a:pt x="487" y="271"/>
                      </a:lnTo>
                      <a:lnTo>
                        <a:pt x="543" y="271"/>
                      </a:lnTo>
                      <a:lnTo>
                        <a:pt x="607" y="263"/>
                      </a:lnTo>
                      <a:lnTo>
                        <a:pt x="647" y="223"/>
                      </a:lnTo>
                      <a:lnTo>
                        <a:pt x="687" y="183"/>
                      </a:lnTo>
                      <a:lnTo>
                        <a:pt x="743" y="175"/>
                      </a:lnTo>
                      <a:lnTo>
                        <a:pt x="791" y="167"/>
                      </a:lnTo>
                      <a:lnTo>
                        <a:pt x="823" y="128"/>
                      </a:lnTo>
                      <a:lnTo>
                        <a:pt x="855" y="96"/>
                      </a:lnTo>
                      <a:lnTo>
                        <a:pt x="911" y="88"/>
                      </a:lnTo>
                      <a:lnTo>
                        <a:pt x="943" y="80"/>
                      </a:lnTo>
                      <a:lnTo>
                        <a:pt x="983" y="48"/>
                      </a:lnTo>
                      <a:lnTo>
                        <a:pt x="1015" y="16"/>
                      </a:lnTo>
                      <a:lnTo>
                        <a:pt x="1023" y="0"/>
                      </a:lnTo>
                    </a:path>
                  </a:pathLst>
                </a:custGeom>
                <a:noFill/>
                <a:ln w="12700">
                  <a:solidFill>
                    <a:srgbClr val="999999"/>
                  </a:solidFill>
                  <a:round/>
                  <a:headEnd/>
                  <a:tailEnd/>
                </a:ln>
              </p:spPr>
              <p:txBody>
                <a:bodyPr/>
                <a:lstStyle/>
                <a:p>
                  <a:endParaRPr lang="en-US"/>
                </a:p>
              </p:txBody>
            </p:sp>
            <p:sp>
              <p:nvSpPr>
                <p:cNvPr id="368700" name="Freeform 30"/>
                <p:cNvSpPr>
                  <a:spLocks/>
                </p:cNvSpPr>
                <p:nvPr/>
              </p:nvSpPr>
              <p:spPr bwMode="auto">
                <a:xfrm>
                  <a:off x="3224" y="2221"/>
                  <a:ext cx="1023" cy="527"/>
                </a:xfrm>
                <a:custGeom>
                  <a:avLst/>
                  <a:gdLst>
                    <a:gd name="T0" fmla="*/ 0 w 1023"/>
                    <a:gd name="T1" fmla="*/ 0 h 527"/>
                    <a:gd name="T2" fmla="*/ 8 w 1023"/>
                    <a:gd name="T3" fmla="*/ 16 h 527"/>
                    <a:gd name="T4" fmla="*/ 32 w 1023"/>
                    <a:gd name="T5" fmla="*/ 40 h 527"/>
                    <a:gd name="T6" fmla="*/ 96 w 1023"/>
                    <a:gd name="T7" fmla="*/ 80 h 527"/>
                    <a:gd name="T8" fmla="*/ 144 w 1023"/>
                    <a:gd name="T9" fmla="*/ 88 h 527"/>
                    <a:gd name="T10" fmla="*/ 176 w 1023"/>
                    <a:gd name="T11" fmla="*/ 128 h 527"/>
                    <a:gd name="T12" fmla="*/ 208 w 1023"/>
                    <a:gd name="T13" fmla="*/ 160 h 527"/>
                    <a:gd name="T14" fmla="*/ 256 w 1023"/>
                    <a:gd name="T15" fmla="*/ 168 h 527"/>
                    <a:gd name="T16" fmla="*/ 312 w 1023"/>
                    <a:gd name="T17" fmla="*/ 176 h 527"/>
                    <a:gd name="T18" fmla="*/ 344 w 1023"/>
                    <a:gd name="T19" fmla="*/ 208 h 527"/>
                    <a:gd name="T20" fmla="*/ 376 w 1023"/>
                    <a:gd name="T21" fmla="*/ 239 h 527"/>
                    <a:gd name="T22" fmla="*/ 432 w 1023"/>
                    <a:gd name="T23" fmla="*/ 247 h 527"/>
                    <a:gd name="T24" fmla="*/ 487 w 1023"/>
                    <a:gd name="T25" fmla="*/ 255 h 527"/>
                    <a:gd name="T26" fmla="*/ 519 w 1023"/>
                    <a:gd name="T27" fmla="*/ 303 h 527"/>
                    <a:gd name="T28" fmla="*/ 559 w 1023"/>
                    <a:gd name="T29" fmla="*/ 343 h 527"/>
                    <a:gd name="T30" fmla="*/ 615 w 1023"/>
                    <a:gd name="T31" fmla="*/ 359 h 527"/>
                    <a:gd name="T32" fmla="*/ 679 w 1023"/>
                    <a:gd name="T33" fmla="*/ 367 h 527"/>
                    <a:gd name="T34" fmla="*/ 711 w 1023"/>
                    <a:gd name="T35" fmla="*/ 399 h 527"/>
                    <a:gd name="T36" fmla="*/ 743 w 1023"/>
                    <a:gd name="T37" fmla="*/ 439 h 527"/>
                    <a:gd name="T38" fmla="*/ 799 w 1023"/>
                    <a:gd name="T39" fmla="*/ 447 h 527"/>
                    <a:gd name="T40" fmla="*/ 847 w 1023"/>
                    <a:gd name="T41" fmla="*/ 455 h 527"/>
                    <a:gd name="T42" fmla="*/ 879 w 1023"/>
                    <a:gd name="T43" fmla="*/ 495 h 527"/>
                    <a:gd name="T44" fmla="*/ 887 w 1023"/>
                    <a:gd name="T45" fmla="*/ 503 h 527"/>
                    <a:gd name="T46" fmla="*/ 911 w 1023"/>
                    <a:gd name="T47" fmla="*/ 511 h 527"/>
                    <a:gd name="T48" fmla="*/ 959 w 1023"/>
                    <a:gd name="T49" fmla="*/ 519 h 527"/>
                    <a:gd name="T50" fmla="*/ 999 w 1023"/>
                    <a:gd name="T51" fmla="*/ 527 h 527"/>
                    <a:gd name="T52" fmla="*/ 1023 w 1023"/>
                    <a:gd name="T53" fmla="*/ 527 h 52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23"/>
                    <a:gd name="T82" fmla="*/ 0 h 527"/>
                    <a:gd name="T83" fmla="*/ 1023 w 1023"/>
                    <a:gd name="T84" fmla="*/ 527 h 52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23" h="527">
                      <a:moveTo>
                        <a:pt x="0" y="0"/>
                      </a:moveTo>
                      <a:lnTo>
                        <a:pt x="8" y="16"/>
                      </a:lnTo>
                      <a:lnTo>
                        <a:pt x="32" y="40"/>
                      </a:lnTo>
                      <a:lnTo>
                        <a:pt x="96" y="80"/>
                      </a:lnTo>
                      <a:lnTo>
                        <a:pt x="144" y="88"/>
                      </a:lnTo>
                      <a:lnTo>
                        <a:pt x="176" y="128"/>
                      </a:lnTo>
                      <a:lnTo>
                        <a:pt x="208" y="160"/>
                      </a:lnTo>
                      <a:lnTo>
                        <a:pt x="256" y="168"/>
                      </a:lnTo>
                      <a:lnTo>
                        <a:pt x="312" y="176"/>
                      </a:lnTo>
                      <a:lnTo>
                        <a:pt x="344" y="208"/>
                      </a:lnTo>
                      <a:lnTo>
                        <a:pt x="376" y="239"/>
                      </a:lnTo>
                      <a:lnTo>
                        <a:pt x="432" y="247"/>
                      </a:lnTo>
                      <a:lnTo>
                        <a:pt x="487" y="255"/>
                      </a:lnTo>
                      <a:lnTo>
                        <a:pt x="519" y="303"/>
                      </a:lnTo>
                      <a:lnTo>
                        <a:pt x="559" y="343"/>
                      </a:lnTo>
                      <a:lnTo>
                        <a:pt x="615" y="359"/>
                      </a:lnTo>
                      <a:lnTo>
                        <a:pt x="679" y="367"/>
                      </a:lnTo>
                      <a:lnTo>
                        <a:pt x="711" y="399"/>
                      </a:lnTo>
                      <a:lnTo>
                        <a:pt x="743" y="439"/>
                      </a:lnTo>
                      <a:lnTo>
                        <a:pt x="799" y="447"/>
                      </a:lnTo>
                      <a:lnTo>
                        <a:pt x="847" y="455"/>
                      </a:lnTo>
                      <a:lnTo>
                        <a:pt x="879" y="495"/>
                      </a:lnTo>
                      <a:lnTo>
                        <a:pt x="887" y="503"/>
                      </a:lnTo>
                      <a:lnTo>
                        <a:pt x="911" y="511"/>
                      </a:lnTo>
                      <a:lnTo>
                        <a:pt x="959" y="519"/>
                      </a:lnTo>
                      <a:lnTo>
                        <a:pt x="999" y="527"/>
                      </a:lnTo>
                      <a:lnTo>
                        <a:pt x="1023" y="527"/>
                      </a:lnTo>
                    </a:path>
                  </a:pathLst>
                </a:custGeom>
                <a:noFill/>
                <a:ln w="12700">
                  <a:solidFill>
                    <a:srgbClr val="999999"/>
                  </a:solidFill>
                  <a:round/>
                  <a:headEnd/>
                  <a:tailEnd/>
                </a:ln>
              </p:spPr>
              <p:txBody>
                <a:bodyPr/>
                <a:lstStyle/>
                <a:p>
                  <a:endParaRPr lang="en-US"/>
                </a:p>
              </p:txBody>
            </p:sp>
          </p:grpSp>
          <p:sp>
            <p:nvSpPr>
              <p:cNvPr id="368695" name="Rectangle 32"/>
              <p:cNvSpPr>
                <a:spLocks noChangeArrowheads="1"/>
              </p:cNvSpPr>
              <p:nvPr/>
            </p:nvSpPr>
            <p:spPr bwMode="auto">
              <a:xfrm>
                <a:off x="4343" y="1422"/>
                <a:ext cx="81" cy="276"/>
              </a:xfrm>
              <a:prstGeom prst="rect">
                <a:avLst/>
              </a:prstGeom>
              <a:noFill/>
              <a:ln w="9525">
                <a:noFill/>
                <a:miter lim="800000"/>
                <a:headEnd/>
                <a:tailEnd/>
              </a:ln>
            </p:spPr>
            <p:txBody>
              <a:bodyPr wrap="none" lIns="0" tIns="0" rIns="0" bIns="0">
                <a:spAutoFit/>
              </a:bodyPr>
              <a:lstStyle/>
              <a:p>
                <a:pPr eaLnBrk="0" hangingPunct="0"/>
                <a:r>
                  <a:rPr lang="en-US" sz="2000">
                    <a:solidFill>
                      <a:srgbClr val="DD0000"/>
                    </a:solidFill>
                    <a:latin typeface="Symbol" pitchFamily="18" charset="2"/>
                  </a:rPr>
                  <a:t>g</a:t>
                </a:r>
                <a:endParaRPr lang="en-US" sz="2000">
                  <a:solidFill>
                    <a:srgbClr val="000000"/>
                  </a:solidFill>
                  <a:latin typeface="Times New Roman" pitchFamily="18" charset="0"/>
                </a:endParaRPr>
              </a:p>
            </p:txBody>
          </p:sp>
          <p:sp>
            <p:nvSpPr>
              <p:cNvPr id="368696" name="Rectangle 33"/>
              <p:cNvSpPr>
                <a:spLocks noChangeArrowheads="1"/>
              </p:cNvSpPr>
              <p:nvPr/>
            </p:nvSpPr>
            <p:spPr bwMode="auto">
              <a:xfrm>
                <a:off x="4322" y="2143"/>
                <a:ext cx="81" cy="276"/>
              </a:xfrm>
              <a:prstGeom prst="rect">
                <a:avLst/>
              </a:prstGeom>
              <a:noFill/>
              <a:ln w="9525">
                <a:noFill/>
                <a:miter lim="800000"/>
                <a:headEnd/>
                <a:tailEnd/>
              </a:ln>
            </p:spPr>
            <p:txBody>
              <a:bodyPr wrap="none" lIns="0" tIns="0" rIns="0" bIns="0">
                <a:spAutoFit/>
              </a:bodyPr>
              <a:lstStyle/>
              <a:p>
                <a:pPr eaLnBrk="0" hangingPunct="0"/>
                <a:r>
                  <a:rPr lang="en-US" sz="2000">
                    <a:solidFill>
                      <a:srgbClr val="DD0000"/>
                    </a:solidFill>
                    <a:latin typeface="Symbol" pitchFamily="18" charset="2"/>
                  </a:rPr>
                  <a:t>g</a:t>
                </a:r>
                <a:endParaRPr lang="en-US" sz="2000">
                  <a:solidFill>
                    <a:srgbClr val="000000"/>
                  </a:solidFill>
                  <a:latin typeface="Times New Roman" pitchFamily="18" charset="0"/>
                </a:endParaRPr>
              </a:p>
            </p:txBody>
          </p:sp>
          <p:sp>
            <p:nvSpPr>
              <p:cNvPr id="368697" name="Rectangle 34"/>
              <p:cNvSpPr>
                <a:spLocks noChangeArrowheads="1"/>
              </p:cNvSpPr>
              <p:nvPr/>
            </p:nvSpPr>
            <p:spPr bwMode="auto">
              <a:xfrm>
                <a:off x="4321" y="1866"/>
                <a:ext cx="82" cy="276"/>
              </a:xfrm>
              <a:prstGeom prst="rect">
                <a:avLst/>
              </a:prstGeom>
              <a:noFill/>
              <a:ln w="9525">
                <a:noFill/>
                <a:miter lim="800000"/>
                <a:headEnd/>
                <a:tailEnd/>
              </a:ln>
            </p:spPr>
            <p:txBody>
              <a:bodyPr wrap="none" lIns="0" tIns="0" rIns="0" bIns="0">
                <a:spAutoFit/>
              </a:bodyPr>
              <a:lstStyle/>
              <a:p>
                <a:pPr eaLnBrk="0" hangingPunct="0"/>
                <a:r>
                  <a:rPr lang="en-US" sz="2000">
                    <a:solidFill>
                      <a:srgbClr val="DD0000"/>
                    </a:solidFill>
                    <a:latin typeface="Symbol" pitchFamily="18" charset="2"/>
                  </a:rPr>
                  <a:t>g</a:t>
                </a:r>
                <a:endParaRPr lang="en-US" sz="2000">
                  <a:solidFill>
                    <a:srgbClr val="000000"/>
                  </a:solidFill>
                  <a:latin typeface="Times New Roman" pitchFamily="18" charset="0"/>
                </a:endParaRPr>
              </a:p>
            </p:txBody>
          </p:sp>
          <p:sp>
            <p:nvSpPr>
              <p:cNvPr id="368698" name="Rectangle 35"/>
              <p:cNvSpPr>
                <a:spLocks noChangeArrowheads="1"/>
              </p:cNvSpPr>
              <p:nvPr/>
            </p:nvSpPr>
            <p:spPr bwMode="auto">
              <a:xfrm>
                <a:off x="4312" y="2634"/>
                <a:ext cx="81" cy="277"/>
              </a:xfrm>
              <a:prstGeom prst="rect">
                <a:avLst/>
              </a:prstGeom>
              <a:noFill/>
              <a:ln w="9525">
                <a:noFill/>
                <a:miter lim="800000"/>
                <a:headEnd/>
                <a:tailEnd/>
              </a:ln>
            </p:spPr>
            <p:txBody>
              <a:bodyPr wrap="none" lIns="0" tIns="0" rIns="0" bIns="0">
                <a:spAutoFit/>
              </a:bodyPr>
              <a:lstStyle/>
              <a:p>
                <a:pPr eaLnBrk="0" hangingPunct="0"/>
                <a:r>
                  <a:rPr lang="en-US" sz="2000">
                    <a:solidFill>
                      <a:srgbClr val="DD0000"/>
                    </a:solidFill>
                    <a:latin typeface="Symbol" pitchFamily="18" charset="2"/>
                  </a:rPr>
                  <a:t>g</a:t>
                </a:r>
                <a:endParaRPr lang="en-US" sz="2000">
                  <a:solidFill>
                    <a:srgbClr val="000000"/>
                  </a:solidFill>
                  <a:latin typeface="Times New Roman" pitchFamily="18" charset="0"/>
                </a:endParaRPr>
              </a:p>
            </p:txBody>
          </p:sp>
        </p:grpSp>
        <p:grpSp>
          <p:nvGrpSpPr>
            <p:cNvPr id="368685" name="Group 37"/>
            <p:cNvGrpSpPr>
              <a:grpSpLocks/>
            </p:cNvGrpSpPr>
            <p:nvPr/>
          </p:nvGrpSpPr>
          <p:grpSpPr bwMode="auto">
            <a:xfrm>
              <a:off x="4107" y="1764"/>
              <a:ext cx="599" cy="1171"/>
              <a:chOff x="4125" y="1584"/>
              <a:chExt cx="599" cy="1171"/>
            </a:xfrm>
          </p:grpSpPr>
          <p:sp>
            <p:nvSpPr>
              <p:cNvPr id="368686" name="Oval 38"/>
              <p:cNvSpPr>
                <a:spLocks noChangeArrowheads="1"/>
              </p:cNvSpPr>
              <p:nvPr/>
            </p:nvSpPr>
            <p:spPr bwMode="auto">
              <a:xfrm>
                <a:off x="4480" y="1584"/>
                <a:ext cx="136" cy="136"/>
              </a:xfrm>
              <a:prstGeom prst="ellipse">
                <a:avLst/>
              </a:prstGeom>
              <a:solidFill>
                <a:srgbClr val="9999FF"/>
              </a:solidFill>
              <a:ln w="9525">
                <a:noFill/>
                <a:round/>
                <a:headEnd/>
                <a:tailEnd/>
              </a:ln>
            </p:spPr>
            <p:txBody>
              <a:bodyPr/>
              <a:lstStyle/>
              <a:p>
                <a:endParaRPr lang="it-IT" sz="1800">
                  <a:solidFill>
                    <a:srgbClr val="000000"/>
                  </a:solidFill>
                  <a:latin typeface="Times New Roman" pitchFamily="18" charset="0"/>
                </a:endParaRPr>
              </a:p>
            </p:txBody>
          </p:sp>
          <p:sp>
            <p:nvSpPr>
              <p:cNvPr id="368687" name="Oval 39"/>
              <p:cNvSpPr>
                <a:spLocks noChangeArrowheads="1"/>
              </p:cNvSpPr>
              <p:nvPr/>
            </p:nvSpPr>
            <p:spPr bwMode="auto">
              <a:xfrm>
                <a:off x="4362" y="2137"/>
                <a:ext cx="136" cy="135"/>
              </a:xfrm>
              <a:prstGeom prst="ellipse">
                <a:avLst/>
              </a:prstGeom>
              <a:solidFill>
                <a:srgbClr val="999999"/>
              </a:solidFill>
              <a:ln w="9525">
                <a:noFill/>
                <a:round/>
                <a:headEnd/>
                <a:tailEnd/>
              </a:ln>
            </p:spPr>
            <p:txBody>
              <a:bodyPr/>
              <a:lstStyle/>
              <a:p>
                <a:endParaRPr lang="it-IT" sz="1800">
                  <a:solidFill>
                    <a:srgbClr val="000000"/>
                  </a:solidFill>
                  <a:latin typeface="Times New Roman" pitchFamily="18" charset="0"/>
                </a:endParaRPr>
              </a:p>
            </p:txBody>
          </p:sp>
          <p:sp>
            <p:nvSpPr>
              <p:cNvPr id="368688" name="Oval 40"/>
              <p:cNvSpPr>
                <a:spLocks noChangeArrowheads="1"/>
              </p:cNvSpPr>
              <p:nvPr/>
            </p:nvSpPr>
            <p:spPr bwMode="auto">
              <a:xfrm>
                <a:off x="4421" y="2620"/>
                <a:ext cx="135" cy="135"/>
              </a:xfrm>
              <a:prstGeom prst="ellipse">
                <a:avLst/>
              </a:prstGeom>
              <a:solidFill>
                <a:srgbClr val="FF9999"/>
              </a:solidFill>
              <a:ln w="9525">
                <a:noFill/>
                <a:round/>
                <a:headEnd/>
                <a:tailEnd/>
              </a:ln>
            </p:spPr>
            <p:txBody>
              <a:bodyPr/>
              <a:lstStyle/>
              <a:p>
                <a:endParaRPr lang="it-IT" sz="1800">
                  <a:solidFill>
                    <a:srgbClr val="000000"/>
                  </a:solidFill>
                  <a:latin typeface="Times New Roman" pitchFamily="18" charset="0"/>
                </a:endParaRPr>
              </a:p>
            </p:txBody>
          </p:sp>
          <p:sp>
            <p:nvSpPr>
              <p:cNvPr id="368689" name="Oval 41"/>
              <p:cNvSpPr>
                <a:spLocks noChangeArrowheads="1"/>
              </p:cNvSpPr>
              <p:nvPr/>
            </p:nvSpPr>
            <p:spPr bwMode="auto">
              <a:xfrm>
                <a:off x="4596" y="1692"/>
                <a:ext cx="128" cy="136"/>
              </a:xfrm>
              <a:prstGeom prst="ellipse">
                <a:avLst/>
              </a:prstGeom>
              <a:solidFill>
                <a:srgbClr val="FF9999"/>
              </a:solidFill>
              <a:ln w="9525">
                <a:noFill/>
                <a:round/>
                <a:headEnd/>
                <a:tailEnd/>
              </a:ln>
            </p:spPr>
            <p:txBody>
              <a:bodyPr/>
              <a:lstStyle/>
              <a:p>
                <a:endParaRPr lang="it-IT" sz="1800">
                  <a:solidFill>
                    <a:srgbClr val="000000"/>
                  </a:solidFill>
                  <a:latin typeface="Times New Roman" pitchFamily="18" charset="0"/>
                </a:endParaRPr>
              </a:p>
            </p:txBody>
          </p:sp>
          <p:sp>
            <p:nvSpPr>
              <p:cNvPr id="368690" name="Oval 42"/>
              <p:cNvSpPr>
                <a:spLocks noChangeArrowheads="1"/>
              </p:cNvSpPr>
              <p:nvPr/>
            </p:nvSpPr>
            <p:spPr bwMode="auto">
              <a:xfrm>
                <a:off x="4125" y="2002"/>
                <a:ext cx="135" cy="135"/>
              </a:xfrm>
              <a:prstGeom prst="ellipse">
                <a:avLst/>
              </a:prstGeom>
              <a:solidFill>
                <a:srgbClr val="FFFF99"/>
              </a:solidFill>
              <a:ln w="9525">
                <a:noFill/>
                <a:round/>
                <a:headEnd/>
                <a:tailEnd/>
              </a:ln>
            </p:spPr>
            <p:txBody>
              <a:bodyPr/>
              <a:lstStyle/>
              <a:p>
                <a:endParaRPr lang="it-IT" sz="1800">
                  <a:solidFill>
                    <a:srgbClr val="000000"/>
                  </a:solidFill>
                  <a:latin typeface="Times New Roman" pitchFamily="18" charset="0"/>
                </a:endParaRPr>
              </a:p>
            </p:txBody>
          </p:sp>
          <p:sp>
            <p:nvSpPr>
              <p:cNvPr id="368691" name="Oval 43"/>
              <p:cNvSpPr>
                <a:spLocks noChangeArrowheads="1"/>
              </p:cNvSpPr>
              <p:nvPr/>
            </p:nvSpPr>
            <p:spPr bwMode="auto">
              <a:xfrm>
                <a:off x="4464" y="1863"/>
                <a:ext cx="135" cy="136"/>
              </a:xfrm>
              <a:prstGeom prst="ellipse">
                <a:avLst/>
              </a:prstGeom>
              <a:solidFill>
                <a:srgbClr val="999999"/>
              </a:solidFill>
              <a:ln w="9525">
                <a:noFill/>
                <a:round/>
                <a:headEnd/>
                <a:tailEnd/>
              </a:ln>
            </p:spPr>
            <p:txBody>
              <a:bodyPr/>
              <a:lstStyle/>
              <a:p>
                <a:endParaRPr lang="it-IT" sz="1800">
                  <a:solidFill>
                    <a:srgbClr val="000000"/>
                  </a:solidFill>
                  <a:latin typeface="Times New Roman" pitchFamily="18" charset="0"/>
                </a:endParaRPr>
              </a:p>
            </p:txBody>
          </p:sp>
          <p:sp>
            <p:nvSpPr>
              <p:cNvPr id="368692" name="Oval 44"/>
              <p:cNvSpPr>
                <a:spLocks noChangeArrowheads="1"/>
              </p:cNvSpPr>
              <p:nvPr/>
            </p:nvSpPr>
            <p:spPr bwMode="auto">
              <a:xfrm>
                <a:off x="4362" y="2482"/>
                <a:ext cx="128" cy="135"/>
              </a:xfrm>
              <a:prstGeom prst="ellipse">
                <a:avLst/>
              </a:prstGeom>
              <a:solidFill>
                <a:srgbClr val="FFFF99"/>
              </a:solidFill>
              <a:ln w="9525">
                <a:noFill/>
                <a:round/>
                <a:headEnd/>
                <a:tailEnd/>
              </a:ln>
            </p:spPr>
            <p:txBody>
              <a:bodyPr/>
              <a:lstStyle/>
              <a:p>
                <a:endParaRPr lang="it-IT" sz="1800">
                  <a:solidFill>
                    <a:srgbClr val="000000"/>
                  </a:solidFill>
                  <a:latin typeface="Times New Roman" pitchFamily="18" charset="0"/>
                </a:endParaRPr>
              </a:p>
            </p:txBody>
          </p:sp>
          <p:sp>
            <p:nvSpPr>
              <p:cNvPr id="368693" name="Oval 45"/>
              <p:cNvSpPr>
                <a:spLocks noChangeArrowheads="1"/>
              </p:cNvSpPr>
              <p:nvPr/>
            </p:nvSpPr>
            <p:spPr bwMode="auto">
              <a:xfrm>
                <a:off x="4421" y="2344"/>
                <a:ext cx="136" cy="135"/>
              </a:xfrm>
              <a:prstGeom prst="ellipse">
                <a:avLst/>
              </a:prstGeom>
              <a:solidFill>
                <a:srgbClr val="9999FF"/>
              </a:solidFill>
              <a:ln w="9525">
                <a:noFill/>
                <a:round/>
                <a:headEnd/>
                <a:tailEnd/>
              </a:ln>
            </p:spPr>
            <p:txBody>
              <a:bodyPr/>
              <a:lstStyle/>
              <a:p>
                <a:endParaRPr lang="it-IT" sz="1800">
                  <a:solidFill>
                    <a:srgbClr val="000000"/>
                  </a:solidFill>
                  <a:latin typeface="Times New Roman" pitchFamily="18" charset="0"/>
                </a:endParaRPr>
              </a:p>
            </p:txBody>
          </p:sp>
        </p:grpSp>
      </p:grpSp>
      <p:sp>
        <p:nvSpPr>
          <p:cNvPr id="163" name="Freeform 162"/>
          <p:cNvSpPr/>
          <p:nvPr/>
        </p:nvSpPr>
        <p:spPr>
          <a:xfrm>
            <a:off x="5281613" y="5357813"/>
            <a:ext cx="1400175" cy="88900"/>
          </a:xfrm>
          <a:custGeom>
            <a:avLst/>
            <a:gdLst>
              <a:gd name="connsiteX0" fmla="*/ 0 w 1400183"/>
              <a:gd name="connsiteY0" fmla="*/ 71957 h 89712"/>
              <a:gd name="connsiteX1" fmla="*/ 26633 w 1400183"/>
              <a:gd name="connsiteY1" fmla="*/ 63079 h 89712"/>
              <a:gd name="connsiteX2" fmla="*/ 62143 w 1400183"/>
              <a:gd name="connsiteY2" fmla="*/ 71957 h 89712"/>
              <a:gd name="connsiteX3" fmla="*/ 177553 w 1400183"/>
              <a:gd name="connsiteY3" fmla="*/ 89712 h 89712"/>
              <a:gd name="connsiteX4" fmla="*/ 204186 w 1400183"/>
              <a:gd name="connsiteY4" fmla="*/ 80835 h 89712"/>
              <a:gd name="connsiteX5" fmla="*/ 594803 w 1400183"/>
              <a:gd name="connsiteY5" fmla="*/ 54202 h 89712"/>
              <a:gd name="connsiteX6" fmla="*/ 1260629 w 1400183"/>
              <a:gd name="connsiteY6" fmla="*/ 45324 h 89712"/>
              <a:gd name="connsiteX7" fmla="*/ 1331650 w 1400183"/>
              <a:gd name="connsiteY7" fmla="*/ 18691 h 89712"/>
              <a:gd name="connsiteX8" fmla="*/ 1393794 w 1400183"/>
              <a:gd name="connsiteY8" fmla="*/ 936 h 8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0183" h="89712">
                <a:moveTo>
                  <a:pt x="0" y="71957"/>
                </a:moveTo>
                <a:cubicBezTo>
                  <a:pt x="8878" y="68998"/>
                  <a:pt x="17275" y="63079"/>
                  <a:pt x="26633" y="63079"/>
                </a:cubicBezTo>
                <a:cubicBezTo>
                  <a:pt x="38834" y="63079"/>
                  <a:pt x="50128" y="69837"/>
                  <a:pt x="62143" y="71957"/>
                </a:cubicBezTo>
                <a:cubicBezTo>
                  <a:pt x="100473" y="78721"/>
                  <a:pt x="139083" y="83794"/>
                  <a:pt x="177553" y="89712"/>
                </a:cubicBezTo>
                <a:cubicBezTo>
                  <a:pt x="186431" y="86753"/>
                  <a:pt x="195108" y="83105"/>
                  <a:pt x="204186" y="80835"/>
                </a:cubicBezTo>
                <a:cubicBezTo>
                  <a:pt x="359557" y="41992"/>
                  <a:pt x="354324" y="58574"/>
                  <a:pt x="594803" y="54202"/>
                </a:cubicBezTo>
                <a:lnTo>
                  <a:pt x="1260629" y="45324"/>
                </a:lnTo>
                <a:cubicBezTo>
                  <a:pt x="1306977" y="14426"/>
                  <a:pt x="1266674" y="36412"/>
                  <a:pt x="1331650" y="18691"/>
                </a:cubicBezTo>
                <a:cubicBezTo>
                  <a:pt x="1400183" y="0"/>
                  <a:pt x="1364230" y="936"/>
                  <a:pt x="1393794" y="936"/>
                </a:cubicBezTo>
              </a:path>
            </a:pathLst>
          </a:custGeom>
          <a:solidFill>
            <a:schemeClr val="bg1"/>
          </a:solidFill>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sp>
        <p:nvSpPr>
          <p:cNvPr id="165" name="Freeform 164"/>
          <p:cNvSpPr/>
          <p:nvPr/>
        </p:nvSpPr>
        <p:spPr>
          <a:xfrm>
            <a:off x="5281613" y="5464175"/>
            <a:ext cx="1385887" cy="98425"/>
          </a:xfrm>
          <a:custGeom>
            <a:avLst/>
            <a:gdLst>
              <a:gd name="connsiteX0" fmla="*/ 0 w 1384916"/>
              <a:gd name="connsiteY0" fmla="*/ 8877 h 97654"/>
              <a:gd name="connsiteX1" fmla="*/ 186431 w 1384916"/>
              <a:gd name="connsiteY1" fmla="*/ 17755 h 97654"/>
              <a:gd name="connsiteX2" fmla="*/ 443883 w 1384916"/>
              <a:gd name="connsiteY2" fmla="*/ 0 h 97654"/>
              <a:gd name="connsiteX3" fmla="*/ 621436 w 1384916"/>
              <a:gd name="connsiteY3" fmla="*/ 8877 h 97654"/>
              <a:gd name="connsiteX4" fmla="*/ 701336 w 1384916"/>
              <a:gd name="connsiteY4" fmla="*/ 26633 h 97654"/>
              <a:gd name="connsiteX5" fmla="*/ 727969 w 1384916"/>
              <a:gd name="connsiteY5" fmla="*/ 35510 h 97654"/>
              <a:gd name="connsiteX6" fmla="*/ 958788 w 1384916"/>
              <a:gd name="connsiteY6" fmla="*/ 44388 h 97654"/>
              <a:gd name="connsiteX7" fmla="*/ 1012054 w 1384916"/>
              <a:gd name="connsiteY7" fmla="*/ 62143 h 97654"/>
              <a:gd name="connsiteX8" fmla="*/ 1083075 w 1384916"/>
              <a:gd name="connsiteY8" fmla="*/ 71021 h 97654"/>
              <a:gd name="connsiteX9" fmla="*/ 1296139 w 1384916"/>
              <a:gd name="connsiteY9" fmla="*/ 88776 h 97654"/>
              <a:gd name="connsiteX10" fmla="*/ 1340528 w 1384916"/>
              <a:gd name="connsiteY10" fmla="*/ 97654 h 97654"/>
              <a:gd name="connsiteX11" fmla="*/ 1367161 w 1384916"/>
              <a:gd name="connsiteY11" fmla="*/ 88776 h 97654"/>
              <a:gd name="connsiteX12" fmla="*/ 1384916 w 1384916"/>
              <a:gd name="connsiteY12" fmla="*/ 88776 h 9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4916" h="97654">
                <a:moveTo>
                  <a:pt x="0" y="8877"/>
                </a:moveTo>
                <a:cubicBezTo>
                  <a:pt x="62144" y="11836"/>
                  <a:pt x="124217" y="17755"/>
                  <a:pt x="186431" y="17755"/>
                </a:cubicBezTo>
                <a:cubicBezTo>
                  <a:pt x="383098" y="17755"/>
                  <a:pt x="342717" y="25289"/>
                  <a:pt x="443883" y="0"/>
                </a:cubicBezTo>
                <a:cubicBezTo>
                  <a:pt x="503067" y="2959"/>
                  <a:pt x="562366" y="4152"/>
                  <a:pt x="621436" y="8877"/>
                </a:cubicBezTo>
                <a:cubicBezTo>
                  <a:pt x="634151" y="9894"/>
                  <a:pt x="686473" y="22386"/>
                  <a:pt x="701336" y="26633"/>
                </a:cubicBezTo>
                <a:cubicBezTo>
                  <a:pt x="710334" y="29204"/>
                  <a:pt x="718633" y="34866"/>
                  <a:pt x="727969" y="35510"/>
                </a:cubicBezTo>
                <a:cubicBezTo>
                  <a:pt x="804783" y="40807"/>
                  <a:pt x="881848" y="41429"/>
                  <a:pt x="958788" y="44388"/>
                </a:cubicBezTo>
                <a:lnTo>
                  <a:pt x="1012054" y="62143"/>
                </a:lnTo>
                <a:cubicBezTo>
                  <a:pt x="1034688" y="69687"/>
                  <a:pt x="1059348" y="68523"/>
                  <a:pt x="1083075" y="71021"/>
                </a:cubicBezTo>
                <a:cubicBezTo>
                  <a:pt x="1150249" y="78092"/>
                  <a:pt x="1229479" y="83649"/>
                  <a:pt x="1296139" y="88776"/>
                </a:cubicBezTo>
                <a:cubicBezTo>
                  <a:pt x="1310935" y="91735"/>
                  <a:pt x="1325439" y="97654"/>
                  <a:pt x="1340528" y="97654"/>
                </a:cubicBezTo>
                <a:cubicBezTo>
                  <a:pt x="1349886" y="97654"/>
                  <a:pt x="1357985" y="90611"/>
                  <a:pt x="1367161" y="88776"/>
                </a:cubicBezTo>
                <a:cubicBezTo>
                  <a:pt x="1372964" y="87615"/>
                  <a:pt x="1378998" y="88776"/>
                  <a:pt x="1384916" y="88776"/>
                </a:cubicBezTo>
              </a:path>
            </a:pathLst>
          </a:cu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cxnSp>
        <p:nvCxnSpPr>
          <p:cNvPr id="169" name="Straight Connector 168"/>
          <p:cNvCxnSpPr/>
          <p:nvPr/>
        </p:nvCxnSpPr>
        <p:spPr>
          <a:xfrm flipV="1">
            <a:off x="5257800" y="4929188"/>
            <a:ext cx="1625600" cy="481012"/>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16200000" flipH="1">
            <a:off x="5691982" y="4893468"/>
            <a:ext cx="368300" cy="1490663"/>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5181600" y="5454650"/>
            <a:ext cx="1541463" cy="573088"/>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a:stCxn id="165" idx="0"/>
          </p:cNvCxnSpPr>
          <p:nvPr/>
        </p:nvCxnSpPr>
        <p:spPr>
          <a:xfrm>
            <a:off x="5281613" y="5473700"/>
            <a:ext cx="1416050" cy="19685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a:stCxn id="165" idx="0"/>
          </p:cNvCxnSpPr>
          <p:nvPr/>
        </p:nvCxnSpPr>
        <p:spPr>
          <a:xfrm flipV="1">
            <a:off x="5281613" y="5192713"/>
            <a:ext cx="1497012" cy="280987"/>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V="1">
            <a:off x="5281613" y="5334000"/>
            <a:ext cx="1268412" cy="85725"/>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a:stCxn id="165" idx="0"/>
          </p:cNvCxnSpPr>
          <p:nvPr/>
        </p:nvCxnSpPr>
        <p:spPr>
          <a:xfrm flipV="1">
            <a:off x="5281613" y="5441950"/>
            <a:ext cx="1339850" cy="3175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5181600" y="4832350"/>
            <a:ext cx="1592263" cy="592138"/>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68671" name="Text Box 87"/>
          <p:cNvSpPr txBox="1">
            <a:spLocks noChangeArrowheads="1"/>
          </p:cNvSpPr>
          <p:nvPr/>
        </p:nvSpPr>
        <p:spPr bwMode="auto">
          <a:xfrm>
            <a:off x="6731000" y="5257800"/>
            <a:ext cx="431800" cy="304800"/>
          </a:xfrm>
          <a:prstGeom prst="rect">
            <a:avLst/>
          </a:prstGeom>
          <a:noFill/>
          <a:ln w="9525">
            <a:noFill/>
            <a:miter lim="800000"/>
            <a:headEnd/>
            <a:tailEnd/>
          </a:ln>
        </p:spPr>
        <p:txBody>
          <a:bodyPr>
            <a:spAutoFit/>
          </a:bodyPr>
          <a:lstStyle/>
          <a:p>
            <a:pPr>
              <a:spcBef>
                <a:spcPct val="50000"/>
              </a:spcBef>
            </a:pPr>
            <a:r>
              <a:rPr lang="it-IT" sz="1400" b="1">
                <a:solidFill>
                  <a:srgbClr val="808080"/>
                </a:solidFill>
                <a:latin typeface="Times New Roman" pitchFamily="18" charset="0"/>
              </a:rPr>
              <a:t>m</a:t>
            </a:r>
            <a:r>
              <a:rPr lang="it-IT" sz="1400" b="1" baseline="-25000">
                <a:solidFill>
                  <a:srgbClr val="808080"/>
                </a:solidFill>
                <a:latin typeface="Times New Roman" pitchFamily="18" charset="0"/>
              </a:rPr>
              <a:t>4</a:t>
            </a:r>
            <a:endParaRPr lang="en-US" sz="1400" b="1">
              <a:solidFill>
                <a:srgbClr val="808080"/>
              </a:solidFill>
              <a:latin typeface="Times New Roman" pitchFamily="18" charset="0"/>
            </a:endParaRPr>
          </a:p>
        </p:txBody>
      </p:sp>
      <p:sp>
        <p:nvSpPr>
          <p:cNvPr id="368672" name="Text Box 86"/>
          <p:cNvSpPr txBox="1">
            <a:spLocks noChangeArrowheads="1"/>
          </p:cNvSpPr>
          <p:nvPr/>
        </p:nvSpPr>
        <p:spPr bwMode="auto">
          <a:xfrm>
            <a:off x="6807200" y="5486400"/>
            <a:ext cx="431800" cy="304800"/>
          </a:xfrm>
          <a:prstGeom prst="rect">
            <a:avLst/>
          </a:prstGeom>
          <a:noFill/>
          <a:ln w="9525">
            <a:noFill/>
            <a:miter lim="800000"/>
            <a:headEnd/>
            <a:tailEnd/>
          </a:ln>
        </p:spPr>
        <p:txBody>
          <a:bodyPr>
            <a:spAutoFit/>
          </a:bodyPr>
          <a:lstStyle/>
          <a:p>
            <a:pPr>
              <a:spcBef>
                <a:spcPct val="50000"/>
              </a:spcBef>
            </a:pPr>
            <a:r>
              <a:rPr lang="it-IT" sz="1400" b="1">
                <a:solidFill>
                  <a:srgbClr val="3399FF"/>
                </a:solidFill>
                <a:latin typeface="Times New Roman" pitchFamily="18" charset="0"/>
              </a:rPr>
              <a:t>m</a:t>
            </a:r>
            <a:r>
              <a:rPr lang="it-IT" sz="1400" b="1" baseline="-25000">
                <a:solidFill>
                  <a:srgbClr val="3399FF"/>
                </a:solidFill>
                <a:latin typeface="Times New Roman" pitchFamily="18" charset="0"/>
              </a:rPr>
              <a:t>3</a:t>
            </a:r>
            <a:endParaRPr lang="en-US" sz="1400" b="1">
              <a:solidFill>
                <a:srgbClr val="3399FF"/>
              </a:solidFill>
              <a:latin typeface="Times New Roman" pitchFamily="18" charset="0"/>
            </a:endParaRPr>
          </a:p>
        </p:txBody>
      </p:sp>
      <p:sp>
        <p:nvSpPr>
          <p:cNvPr id="368673" name="Text Box 85"/>
          <p:cNvSpPr txBox="1">
            <a:spLocks noChangeArrowheads="1"/>
          </p:cNvSpPr>
          <p:nvPr/>
        </p:nvSpPr>
        <p:spPr bwMode="auto">
          <a:xfrm>
            <a:off x="6731000" y="5638800"/>
            <a:ext cx="431800" cy="304800"/>
          </a:xfrm>
          <a:prstGeom prst="rect">
            <a:avLst/>
          </a:prstGeom>
          <a:noFill/>
          <a:ln w="9525">
            <a:noFill/>
            <a:miter lim="800000"/>
            <a:headEnd/>
            <a:tailEnd/>
          </a:ln>
        </p:spPr>
        <p:txBody>
          <a:bodyPr>
            <a:spAutoFit/>
          </a:bodyPr>
          <a:lstStyle/>
          <a:p>
            <a:pPr>
              <a:spcBef>
                <a:spcPct val="50000"/>
              </a:spcBef>
            </a:pPr>
            <a:r>
              <a:rPr lang="it-IT" sz="1400" b="1">
                <a:solidFill>
                  <a:srgbClr val="FFFF00"/>
                </a:solidFill>
                <a:latin typeface="Times New Roman" pitchFamily="18" charset="0"/>
              </a:rPr>
              <a:t>m</a:t>
            </a:r>
            <a:r>
              <a:rPr lang="it-IT" sz="1400" b="1" baseline="-25000">
                <a:solidFill>
                  <a:srgbClr val="FFFF00"/>
                </a:solidFill>
                <a:latin typeface="Times New Roman" pitchFamily="18" charset="0"/>
              </a:rPr>
              <a:t>2</a:t>
            </a:r>
            <a:endParaRPr lang="en-US" sz="1400" b="1">
              <a:solidFill>
                <a:srgbClr val="FFFF00"/>
              </a:solidFill>
              <a:latin typeface="Times New Roman" pitchFamily="18" charset="0"/>
            </a:endParaRPr>
          </a:p>
        </p:txBody>
      </p:sp>
      <p:sp>
        <p:nvSpPr>
          <p:cNvPr id="368674" name="Text Box 84"/>
          <p:cNvSpPr txBox="1">
            <a:spLocks noChangeArrowheads="1"/>
          </p:cNvSpPr>
          <p:nvPr/>
        </p:nvSpPr>
        <p:spPr bwMode="auto">
          <a:xfrm>
            <a:off x="6807200" y="5867400"/>
            <a:ext cx="431800" cy="304800"/>
          </a:xfrm>
          <a:prstGeom prst="rect">
            <a:avLst/>
          </a:prstGeom>
          <a:noFill/>
          <a:ln w="9525">
            <a:noFill/>
            <a:miter lim="800000"/>
            <a:headEnd/>
            <a:tailEnd/>
          </a:ln>
        </p:spPr>
        <p:txBody>
          <a:bodyPr>
            <a:spAutoFit/>
          </a:bodyPr>
          <a:lstStyle/>
          <a:p>
            <a:pPr>
              <a:spcBef>
                <a:spcPct val="50000"/>
              </a:spcBef>
            </a:pPr>
            <a:r>
              <a:rPr lang="it-IT" sz="1400" b="1">
                <a:solidFill>
                  <a:srgbClr val="FF7C80"/>
                </a:solidFill>
                <a:latin typeface="Times New Roman" pitchFamily="18" charset="0"/>
              </a:rPr>
              <a:t>m</a:t>
            </a:r>
            <a:r>
              <a:rPr lang="it-IT" sz="1400" b="1" baseline="-25000">
                <a:solidFill>
                  <a:srgbClr val="FF7C80"/>
                </a:solidFill>
                <a:latin typeface="Times New Roman" pitchFamily="18" charset="0"/>
              </a:rPr>
              <a:t>1</a:t>
            </a:r>
            <a:endParaRPr lang="en-US" sz="1400" b="1">
              <a:solidFill>
                <a:srgbClr val="FF7C80"/>
              </a:solidFill>
              <a:latin typeface="Times New Roman" pitchFamily="18" charset="0"/>
            </a:endParaRPr>
          </a:p>
        </p:txBody>
      </p:sp>
      <p:sp>
        <p:nvSpPr>
          <p:cNvPr id="368675" name="Text Box 89"/>
          <p:cNvSpPr txBox="1">
            <a:spLocks noChangeArrowheads="1"/>
          </p:cNvSpPr>
          <p:nvPr/>
        </p:nvSpPr>
        <p:spPr bwMode="auto">
          <a:xfrm>
            <a:off x="6883400" y="4572000"/>
            <a:ext cx="431800" cy="304800"/>
          </a:xfrm>
          <a:prstGeom prst="rect">
            <a:avLst/>
          </a:prstGeom>
          <a:noFill/>
          <a:ln w="9525">
            <a:noFill/>
            <a:miter lim="800000"/>
            <a:headEnd/>
            <a:tailEnd/>
          </a:ln>
        </p:spPr>
        <p:txBody>
          <a:bodyPr>
            <a:spAutoFit/>
          </a:bodyPr>
          <a:lstStyle/>
          <a:p>
            <a:pPr>
              <a:spcBef>
                <a:spcPct val="50000"/>
              </a:spcBef>
            </a:pPr>
            <a:r>
              <a:rPr lang="it-IT" sz="1400" b="1">
                <a:solidFill>
                  <a:srgbClr val="3399FF"/>
                </a:solidFill>
                <a:latin typeface="Times New Roman" pitchFamily="18" charset="0"/>
              </a:rPr>
              <a:t>m</a:t>
            </a:r>
            <a:r>
              <a:rPr lang="it-IT" sz="1400" b="1" baseline="-25000">
                <a:solidFill>
                  <a:srgbClr val="3399FF"/>
                </a:solidFill>
                <a:latin typeface="Times New Roman" pitchFamily="18" charset="0"/>
              </a:rPr>
              <a:t>8</a:t>
            </a:r>
            <a:endParaRPr lang="en-US" sz="1400" b="1">
              <a:solidFill>
                <a:srgbClr val="3399FF"/>
              </a:solidFill>
              <a:latin typeface="Times New Roman" pitchFamily="18" charset="0"/>
            </a:endParaRPr>
          </a:p>
        </p:txBody>
      </p:sp>
      <p:sp>
        <p:nvSpPr>
          <p:cNvPr id="368676" name="Text Box 91"/>
          <p:cNvSpPr txBox="1">
            <a:spLocks noChangeArrowheads="1"/>
          </p:cNvSpPr>
          <p:nvPr/>
        </p:nvSpPr>
        <p:spPr bwMode="auto">
          <a:xfrm>
            <a:off x="7010400" y="4800600"/>
            <a:ext cx="431800" cy="304800"/>
          </a:xfrm>
          <a:prstGeom prst="rect">
            <a:avLst/>
          </a:prstGeom>
          <a:noFill/>
          <a:ln w="9525">
            <a:noFill/>
            <a:miter lim="800000"/>
            <a:headEnd/>
            <a:tailEnd/>
          </a:ln>
        </p:spPr>
        <p:txBody>
          <a:bodyPr>
            <a:spAutoFit/>
          </a:bodyPr>
          <a:lstStyle/>
          <a:p>
            <a:pPr>
              <a:spcBef>
                <a:spcPct val="50000"/>
              </a:spcBef>
            </a:pPr>
            <a:r>
              <a:rPr lang="it-IT" sz="1400" b="1">
                <a:solidFill>
                  <a:srgbClr val="FF7C80"/>
                </a:solidFill>
                <a:latin typeface="Times New Roman" pitchFamily="18" charset="0"/>
              </a:rPr>
              <a:t>m</a:t>
            </a:r>
            <a:r>
              <a:rPr lang="it-IT" sz="1400" b="1" baseline="-25000">
                <a:solidFill>
                  <a:srgbClr val="FF7C80"/>
                </a:solidFill>
                <a:latin typeface="Times New Roman" pitchFamily="18" charset="0"/>
              </a:rPr>
              <a:t>7</a:t>
            </a:r>
            <a:endParaRPr lang="en-US" sz="1400" b="1">
              <a:solidFill>
                <a:srgbClr val="FF7C80"/>
              </a:solidFill>
              <a:latin typeface="Times New Roman" pitchFamily="18" charset="0"/>
            </a:endParaRPr>
          </a:p>
        </p:txBody>
      </p:sp>
      <p:sp>
        <p:nvSpPr>
          <p:cNvPr id="368677" name="Text Box 88"/>
          <p:cNvSpPr txBox="1">
            <a:spLocks noChangeArrowheads="1"/>
          </p:cNvSpPr>
          <p:nvPr/>
        </p:nvSpPr>
        <p:spPr bwMode="auto">
          <a:xfrm>
            <a:off x="6858000" y="5029200"/>
            <a:ext cx="431800" cy="304800"/>
          </a:xfrm>
          <a:prstGeom prst="rect">
            <a:avLst/>
          </a:prstGeom>
          <a:noFill/>
          <a:ln w="9525">
            <a:noFill/>
            <a:miter lim="800000"/>
            <a:headEnd/>
            <a:tailEnd/>
          </a:ln>
        </p:spPr>
        <p:txBody>
          <a:bodyPr>
            <a:spAutoFit/>
          </a:bodyPr>
          <a:lstStyle/>
          <a:p>
            <a:pPr>
              <a:spcBef>
                <a:spcPct val="50000"/>
              </a:spcBef>
            </a:pPr>
            <a:r>
              <a:rPr lang="it-IT" sz="1400" b="1">
                <a:solidFill>
                  <a:srgbClr val="808080"/>
                </a:solidFill>
                <a:latin typeface="Times New Roman" pitchFamily="18" charset="0"/>
              </a:rPr>
              <a:t>m</a:t>
            </a:r>
            <a:r>
              <a:rPr lang="it-IT" sz="1400" b="1" baseline="-25000">
                <a:solidFill>
                  <a:srgbClr val="808080"/>
                </a:solidFill>
                <a:latin typeface="Times New Roman" pitchFamily="18" charset="0"/>
              </a:rPr>
              <a:t>6</a:t>
            </a:r>
            <a:endParaRPr lang="en-US" sz="1400" b="1">
              <a:solidFill>
                <a:srgbClr val="808080"/>
              </a:solidFill>
              <a:latin typeface="Times New Roman" pitchFamily="18" charset="0"/>
            </a:endParaRPr>
          </a:p>
        </p:txBody>
      </p:sp>
      <p:sp>
        <p:nvSpPr>
          <p:cNvPr id="368678" name="Text Box 90"/>
          <p:cNvSpPr txBox="1">
            <a:spLocks noChangeArrowheads="1"/>
          </p:cNvSpPr>
          <p:nvPr/>
        </p:nvSpPr>
        <p:spPr bwMode="auto">
          <a:xfrm>
            <a:off x="6350000" y="4953000"/>
            <a:ext cx="431800" cy="304800"/>
          </a:xfrm>
          <a:prstGeom prst="rect">
            <a:avLst/>
          </a:prstGeom>
          <a:noFill/>
          <a:ln w="9525">
            <a:noFill/>
            <a:miter lim="800000"/>
            <a:headEnd/>
            <a:tailEnd/>
          </a:ln>
        </p:spPr>
        <p:txBody>
          <a:bodyPr>
            <a:spAutoFit/>
          </a:bodyPr>
          <a:lstStyle/>
          <a:p>
            <a:pPr>
              <a:spcBef>
                <a:spcPct val="50000"/>
              </a:spcBef>
            </a:pPr>
            <a:r>
              <a:rPr lang="it-IT" sz="1400" b="1">
                <a:solidFill>
                  <a:srgbClr val="FFFF00"/>
                </a:solidFill>
                <a:latin typeface="Times New Roman" pitchFamily="18" charset="0"/>
              </a:rPr>
              <a:t>m</a:t>
            </a:r>
            <a:r>
              <a:rPr lang="it-IT" sz="1400" b="1" baseline="-25000">
                <a:solidFill>
                  <a:srgbClr val="FFFF00"/>
                </a:solidFill>
                <a:latin typeface="Times New Roman" pitchFamily="18" charset="0"/>
              </a:rPr>
              <a:t>5</a:t>
            </a:r>
            <a:endParaRPr lang="en-US" sz="1400" b="1">
              <a:solidFill>
                <a:srgbClr val="FFFF00"/>
              </a:solidFill>
              <a:latin typeface="Times New Roman" pitchFamily="18" charset="0"/>
            </a:endParaRPr>
          </a:p>
        </p:txBody>
      </p:sp>
      <p:sp>
        <p:nvSpPr>
          <p:cNvPr id="368679" name="Rectangle 3"/>
          <p:cNvSpPr>
            <a:spLocks noChangeArrowheads="1"/>
          </p:cNvSpPr>
          <p:nvPr/>
        </p:nvSpPr>
        <p:spPr bwMode="auto">
          <a:xfrm>
            <a:off x="1371600" y="4495800"/>
            <a:ext cx="6297613" cy="582613"/>
          </a:xfrm>
          <a:prstGeom prst="rect">
            <a:avLst/>
          </a:prstGeom>
          <a:noFill/>
          <a:ln w="9525">
            <a:noFill/>
            <a:miter lim="800000"/>
            <a:headEnd/>
            <a:tailEnd/>
          </a:ln>
        </p:spPr>
        <p:txBody>
          <a:bodyPr anchor="ctr"/>
          <a:lstStyle/>
          <a:p>
            <a:pPr algn="ctr"/>
            <a:r>
              <a:rPr lang="en-GB" sz="2800" b="1">
                <a:solidFill>
                  <a:srgbClr val="0000CC"/>
                </a:solidFill>
              </a:rPr>
              <a:t> Raggi cosmici</a:t>
            </a:r>
            <a:endParaRPr lang="en-GB" sz="2800" b="1" baseline="30000">
              <a:solidFill>
                <a:srgbClr val="0000CC"/>
              </a:solidFill>
            </a:endParaRPr>
          </a:p>
        </p:txBody>
      </p:sp>
      <p:sp>
        <p:nvSpPr>
          <p:cNvPr id="368680" name="Text Box 95"/>
          <p:cNvSpPr txBox="1">
            <a:spLocks noChangeArrowheads="1"/>
          </p:cNvSpPr>
          <p:nvPr/>
        </p:nvSpPr>
        <p:spPr bwMode="auto">
          <a:xfrm>
            <a:off x="7010400" y="1795463"/>
            <a:ext cx="1219200" cy="304800"/>
          </a:xfrm>
          <a:prstGeom prst="rect">
            <a:avLst/>
          </a:prstGeom>
          <a:noFill/>
          <a:ln w="9525">
            <a:noFill/>
            <a:miter lim="800000"/>
            <a:headEnd/>
            <a:tailEnd/>
          </a:ln>
        </p:spPr>
        <p:txBody>
          <a:bodyPr>
            <a:spAutoFit/>
          </a:bodyPr>
          <a:lstStyle/>
          <a:p>
            <a:pPr>
              <a:spcBef>
                <a:spcPct val="50000"/>
              </a:spcBef>
            </a:pPr>
            <a:r>
              <a:rPr lang="it-IT" sz="1400" b="1">
                <a:solidFill>
                  <a:srgbClr val="FF3300"/>
                </a:solidFill>
                <a:latin typeface="Times New Roman" pitchFamily="18" charset="0"/>
              </a:rPr>
              <a:t>E=7x10</a:t>
            </a:r>
            <a:r>
              <a:rPr lang="it-IT" sz="1400" b="1" baseline="30000">
                <a:solidFill>
                  <a:srgbClr val="FF3300"/>
                </a:solidFill>
                <a:latin typeface="Times New Roman" pitchFamily="18" charset="0"/>
              </a:rPr>
              <a:t>12</a:t>
            </a:r>
            <a:r>
              <a:rPr lang="it-IT" sz="1400" b="1">
                <a:solidFill>
                  <a:srgbClr val="FF3300"/>
                </a:solidFill>
                <a:latin typeface="Times New Roman" pitchFamily="18" charset="0"/>
              </a:rPr>
              <a:t>eV</a:t>
            </a:r>
            <a:endParaRPr lang="en-US" sz="1400" b="1">
              <a:solidFill>
                <a:srgbClr val="FF3300"/>
              </a:solidFill>
              <a:latin typeface="Times New Roman" pitchFamily="18" charset="0"/>
            </a:endParaRPr>
          </a:p>
        </p:txBody>
      </p:sp>
      <p:sp>
        <p:nvSpPr>
          <p:cNvPr id="368681" name="Rectangle 78"/>
          <p:cNvSpPr>
            <a:spLocks noChangeArrowheads="1"/>
          </p:cNvSpPr>
          <p:nvPr/>
        </p:nvSpPr>
        <p:spPr bwMode="auto">
          <a:xfrm>
            <a:off x="4495800" y="5562600"/>
            <a:ext cx="1141413" cy="336550"/>
          </a:xfrm>
          <a:prstGeom prst="rect">
            <a:avLst/>
          </a:prstGeom>
          <a:noFill/>
          <a:ln w="9525">
            <a:noFill/>
            <a:miter lim="800000"/>
            <a:headEnd/>
            <a:tailEnd/>
          </a:ln>
        </p:spPr>
        <p:txBody>
          <a:bodyPr>
            <a:spAutoFit/>
          </a:bodyPr>
          <a:lstStyle/>
          <a:p>
            <a:pPr eaLnBrk="0" hangingPunct="0"/>
            <a:r>
              <a:rPr lang="en-GB" sz="1600" b="1">
                <a:solidFill>
                  <a:srgbClr val="FF0000"/>
                </a:solidFill>
                <a:latin typeface="Times New Roman" pitchFamily="18" charset="0"/>
              </a:rPr>
              <a:t>Protone</a:t>
            </a:r>
            <a:endParaRPr lang="en-US" sz="1600" b="1">
              <a:solidFill>
                <a:srgbClr val="FF0000"/>
              </a:solidFill>
              <a:latin typeface="Times New Roman" pitchFamily="18" charset="0"/>
            </a:endParaRPr>
          </a:p>
        </p:txBody>
      </p:sp>
      <p:sp>
        <p:nvSpPr>
          <p:cNvPr id="368682" name="Rectangle 76"/>
          <p:cNvSpPr>
            <a:spLocks noChangeArrowheads="1"/>
          </p:cNvSpPr>
          <p:nvPr/>
        </p:nvSpPr>
        <p:spPr bwMode="auto">
          <a:xfrm>
            <a:off x="2286000" y="5607050"/>
            <a:ext cx="914400" cy="336550"/>
          </a:xfrm>
          <a:prstGeom prst="rect">
            <a:avLst/>
          </a:prstGeom>
          <a:noFill/>
          <a:ln w="9525">
            <a:noFill/>
            <a:miter lim="800000"/>
            <a:headEnd/>
            <a:tailEnd/>
          </a:ln>
        </p:spPr>
        <p:txBody>
          <a:bodyPr>
            <a:spAutoFit/>
          </a:bodyPr>
          <a:lstStyle/>
          <a:p>
            <a:pPr eaLnBrk="0" hangingPunct="0"/>
            <a:r>
              <a:rPr lang="it-IT" sz="1600" b="1">
                <a:solidFill>
                  <a:srgbClr val="2D2DB9"/>
                </a:solidFill>
                <a:latin typeface="Times New Roman" pitchFamily="18" charset="0"/>
              </a:rPr>
              <a:t>Protone</a:t>
            </a:r>
            <a:endParaRPr lang="en-US" sz="1600" b="1">
              <a:solidFill>
                <a:srgbClr val="2D2DB9"/>
              </a:solidFill>
              <a:latin typeface="Times New Roman" pitchFamily="18" charset="0"/>
            </a:endParaRPr>
          </a:p>
        </p:txBody>
      </p:sp>
      <p:sp>
        <p:nvSpPr>
          <p:cNvPr id="368683" name="Text Box 95"/>
          <p:cNvSpPr txBox="1">
            <a:spLocks noChangeArrowheads="1"/>
          </p:cNvSpPr>
          <p:nvPr/>
        </p:nvSpPr>
        <p:spPr bwMode="auto">
          <a:xfrm>
            <a:off x="1371600" y="5257800"/>
            <a:ext cx="1066800" cy="304800"/>
          </a:xfrm>
          <a:prstGeom prst="rect">
            <a:avLst/>
          </a:prstGeom>
          <a:noFill/>
          <a:ln w="9525">
            <a:noFill/>
            <a:miter lim="800000"/>
            <a:headEnd/>
            <a:tailEnd/>
          </a:ln>
        </p:spPr>
        <p:txBody>
          <a:bodyPr>
            <a:spAutoFit/>
          </a:bodyPr>
          <a:lstStyle/>
          <a:p>
            <a:pPr>
              <a:spcBef>
                <a:spcPct val="50000"/>
              </a:spcBef>
            </a:pPr>
            <a:r>
              <a:rPr lang="it-IT" sz="1400" b="1">
                <a:solidFill>
                  <a:srgbClr val="3333CC"/>
                </a:solidFill>
                <a:latin typeface="Times New Roman" pitchFamily="18" charset="0"/>
              </a:rPr>
              <a:t>E</a:t>
            </a:r>
            <a:r>
              <a:rPr lang="it-IT" sz="1400" b="1">
                <a:solidFill>
                  <a:srgbClr val="3333CC"/>
                </a:solidFill>
                <a:latin typeface="Times New Roman" pitchFamily="18" charset="0"/>
                <a:sym typeface="Symbol" pitchFamily="18" charset="2"/>
              </a:rPr>
              <a:t>=</a:t>
            </a:r>
            <a:r>
              <a:rPr lang="it-IT" sz="1400" b="1">
                <a:solidFill>
                  <a:srgbClr val="3333CC"/>
                </a:solidFill>
                <a:latin typeface="Times New Roman" pitchFamily="18" charset="0"/>
              </a:rPr>
              <a:t>10</a:t>
            </a:r>
            <a:r>
              <a:rPr lang="it-IT" sz="1400" b="1" baseline="30000">
                <a:solidFill>
                  <a:srgbClr val="3333CC"/>
                </a:solidFill>
                <a:latin typeface="Times New Roman" pitchFamily="18" charset="0"/>
              </a:rPr>
              <a:t>17</a:t>
            </a:r>
            <a:r>
              <a:rPr lang="it-IT" sz="1400" b="1">
                <a:solidFill>
                  <a:srgbClr val="3333CC"/>
                </a:solidFill>
                <a:latin typeface="Times New Roman" pitchFamily="18" charset="0"/>
              </a:rPr>
              <a:t>eV</a:t>
            </a:r>
            <a:endParaRPr lang="en-US" sz="1400" b="1">
              <a:solidFill>
                <a:srgbClr val="3333CC"/>
              </a:solidFill>
              <a:latin typeface="Times New Roman" pitchFamily="18" charset="0"/>
            </a:endParaRPr>
          </a:p>
        </p:txBody>
      </p:sp>
    </p:spTree>
  </p:cSld>
  <p:clrMapOvr>
    <a:masterClrMapping/>
  </p:clrMapOvr>
  <p:transition xmlns:p14="http://schemas.microsoft.com/office/powerpoint/2010/main" spd="med">
    <p:wipe dir="d"/>
  </p:transitio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9666" name="Group 4"/>
          <p:cNvGrpSpPr>
            <a:grpSpLocks/>
          </p:cNvGrpSpPr>
          <p:nvPr/>
        </p:nvGrpSpPr>
        <p:grpSpPr bwMode="auto">
          <a:xfrm>
            <a:off x="2024063" y="-3582988"/>
            <a:ext cx="3425825" cy="1825625"/>
            <a:chOff x="2051" y="1170"/>
            <a:chExt cx="2664" cy="1655"/>
          </a:xfrm>
        </p:grpSpPr>
        <p:sp>
          <p:nvSpPr>
            <p:cNvPr id="369728" name="Rectangle 5"/>
            <p:cNvSpPr>
              <a:spLocks noChangeArrowheads="1"/>
            </p:cNvSpPr>
            <p:nvPr/>
          </p:nvSpPr>
          <p:spPr bwMode="auto">
            <a:xfrm>
              <a:off x="2321" y="1170"/>
              <a:ext cx="0" cy="193"/>
            </a:xfrm>
            <a:prstGeom prst="rect">
              <a:avLst/>
            </a:prstGeom>
            <a:noFill/>
            <a:ln w="9525">
              <a:noFill/>
              <a:miter lim="800000"/>
              <a:headEnd/>
              <a:tailEnd/>
            </a:ln>
          </p:spPr>
          <p:txBody>
            <a:bodyPr wrap="none" lIns="0" tIns="0" rIns="0" bIns="0">
              <a:spAutoFit/>
            </a:bodyPr>
            <a:lstStyle/>
            <a:p>
              <a:pPr eaLnBrk="0" hangingPunct="0"/>
              <a:endParaRPr lang="en-GB" sz="1400" b="1">
                <a:solidFill>
                  <a:srgbClr val="000000"/>
                </a:solidFill>
                <a:latin typeface="Times New Roman" pitchFamily="18" charset="0"/>
              </a:endParaRPr>
            </a:p>
          </p:txBody>
        </p:sp>
        <p:sp>
          <p:nvSpPr>
            <p:cNvPr id="369729" name="Rectangle 6"/>
            <p:cNvSpPr>
              <a:spLocks noChangeArrowheads="1"/>
            </p:cNvSpPr>
            <p:nvPr/>
          </p:nvSpPr>
          <p:spPr bwMode="auto">
            <a:xfrm>
              <a:off x="2321" y="1304"/>
              <a:ext cx="277" cy="193"/>
            </a:xfrm>
            <a:prstGeom prst="rect">
              <a:avLst/>
            </a:prstGeom>
            <a:noFill/>
            <a:ln w="9525">
              <a:noFill/>
              <a:miter lim="800000"/>
              <a:headEnd/>
              <a:tailEnd/>
            </a:ln>
          </p:spPr>
          <p:txBody>
            <a:bodyPr wrap="none" lIns="0" tIns="0" rIns="0" bIns="0">
              <a:spAutoFit/>
            </a:bodyPr>
            <a:lstStyle/>
            <a:p>
              <a:pPr eaLnBrk="0" hangingPunct="0"/>
              <a:r>
                <a:rPr lang="en-US" sz="1400" b="1">
                  <a:solidFill>
                    <a:srgbClr val="FF0099"/>
                  </a:solidFill>
                  <a:latin typeface="Times New Roman" pitchFamily="18" charset="0"/>
                </a:rPr>
                <a:t>        </a:t>
              </a:r>
              <a:endParaRPr lang="en-US" sz="1400" b="1">
                <a:solidFill>
                  <a:srgbClr val="000000"/>
                </a:solidFill>
                <a:latin typeface="Times New Roman" pitchFamily="18" charset="0"/>
              </a:endParaRPr>
            </a:p>
          </p:txBody>
        </p:sp>
        <p:sp>
          <p:nvSpPr>
            <p:cNvPr id="369730" name="Rectangle 7"/>
            <p:cNvSpPr>
              <a:spLocks noChangeArrowheads="1"/>
            </p:cNvSpPr>
            <p:nvPr/>
          </p:nvSpPr>
          <p:spPr bwMode="auto">
            <a:xfrm>
              <a:off x="4611" y="1854"/>
              <a:ext cx="0" cy="192"/>
            </a:xfrm>
            <a:prstGeom prst="rect">
              <a:avLst/>
            </a:prstGeom>
            <a:noFill/>
            <a:ln w="9525">
              <a:noFill/>
              <a:miter lim="800000"/>
              <a:headEnd/>
              <a:tailEnd/>
            </a:ln>
          </p:spPr>
          <p:txBody>
            <a:bodyPr wrap="none" lIns="0" tIns="0" rIns="0" bIns="0">
              <a:spAutoFit/>
            </a:bodyPr>
            <a:lstStyle/>
            <a:p>
              <a:pPr eaLnBrk="0" hangingPunct="0"/>
              <a:endParaRPr lang="en-GB" sz="1400" b="1">
                <a:solidFill>
                  <a:srgbClr val="000000"/>
                </a:solidFill>
                <a:latin typeface="Times New Roman" pitchFamily="18" charset="0"/>
              </a:endParaRPr>
            </a:p>
          </p:txBody>
        </p:sp>
        <p:sp>
          <p:nvSpPr>
            <p:cNvPr id="369731" name="Rectangle 8"/>
            <p:cNvSpPr>
              <a:spLocks noChangeArrowheads="1"/>
            </p:cNvSpPr>
            <p:nvPr/>
          </p:nvSpPr>
          <p:spPr bwMode="auto">
            <a:xfrm>
              <a:off x="4611" y="1990"/>
              <a:ext cx="104" cy="193"/>
            </a:xfrm>
            <a:prstGeom prst="rect">
              <a:avLst/>
            </a:prstGeom>
            <a:noFill/>
            <a:ln w="9525">
              <a:noFill/>
              <a:miter lim="800000"/>
              <a:headEnd/>
              <a:tailEnd/>
            </a:ln>
          </p:spPr>
          <p:txBody>
            <a:bodyPr wrap="none" lIns="0" tIns="0" rIns="0" bIns="0">
              <a:spAutoFit/>
            </a:bodyPr>
            <a:lstStyle/>
            <a:p>
              <a:pPr eaLnBrk="0" hangingPunct="0"/>
              <a:r>
                <a:rPr lang="en-US" sz="1400" b="1">
                  <a:solidFill>
                    <a:srgbClr val="FF0099"/>
                  </a:solidFill>
                  <a:latin typeface="Times New Roman" pitchFamily="18" charset="0"/>
                </a:rPr>
                <a:t>   </a:t>
              </a:r>
              <a:endParaRPr lang="en-US" sz="1400" b="1">
                <a:solidFill>
                  <a:srgbClr val="000000"/>
                </a:solidFill>
                <a:latin typeface="Times New Roman" pitchFamily="18" charset="0"/>
              </a:endParaRPr>
            </a:p>
          </p:txBody>
        </p:sp>
        <p:sp>
          <p:nvSpPr>
            <p:cNvPr id="369732" name="Rectangle 9"/>
            <p:cNvSpPr>
              <a:spLocks noChangeArrowheads="1"/>
            </p:cNvSpPr>
            <p:nvPr/>
          </p:nvSpPr>
          <p:spPr bwMode="auto">
            <a:xfrm>
              <a:off x="4556" y="2480"/>
              <a:ext cx="138" cy="192"/>
            </a:xfrm>
            <a:prstGeom prst="rect">
              <a:avLst/>
            </a:prstGeom>
            <a:noFill/>
            <a:ln w="9525">
              <a:noFill/>
              <a:miter lim="800000"/>
              <a:headEnd/>
              <a:tailEnd/>
            </a:ln>
          </p:spPr>
          <p:txBody>
            <a:bodyPr wrap="none" lIns="0" tIns="0" rIns="0" bIns="0">
              <a:spAutoFit/>
            </a:bodyPr>
            <a:lstStyle/>
            <a:p>
              <a:pPr eaLnBrk="0" hangingPunct="0"/>
              <a:r>
                <a:rPr lang="en-US" sz="1400" b="1">
                  <a:solidFill>
                    <a:srgbClr val="FF0099"/>
                  </a:solidFill>
                  <a:latin typeface="Times New Roman" pitchFamily="18" charset="0"/>
                </a:rPr>
                <a:t>    </a:t>
              </a:r>
              <a:endParaRPr lang="en-US" sz="1400" b="1">
                <a:solidFill>
                  <a:srgbClr val="000000"/>
                </a:solidFill>
                <a:latin typeface="Times New Roman" pitchFamily="18" charset="0"/>
              </a:endParaRPr>
            </a:p>
          </p:txBody>
        </p:sp>
        <p:sp>
          <p:nvSpPr>
            <p:cNvPr id="369733" name="Rectangle 10"/>
            <p:cNvSpPr>
              <a:spLocks noChangeArrowheads="1"/>
            </p:cNvSpPr>
            <p:nvPr/>
          </p:nvSpPr>
          <p:spPr bwMode="auto">
            <a:xfrm>
              <a:off x="4556" y="2615"/>
              <a:ext cx="0" cy="192"/>
            </a:xfrm>
            <a:prstGeom prst="rect">
              <a:avLst/>
            </a:prstGeom>
            <a:noFill/>
            <a:ln w="9525">
              <a:noFill/>
              <a:miter lim="800000"/>
              <a:headEnd/>
              <a:tailEnd/>
            </a:ln>
          </p:spPr>
          <p:txBody>
            <a:bodyPr wrap="none" lIns="0" tIns="0" rIns="0" bIns="0">
              <a:spAutoFit/>
            </a:bodyPr>
            <a:lstStyle/>
            <a:p>
              <a:pPr eaLnBrk="0" hangingPunct="0"/>
              <a:endParaRPr lang="en-GB" sz="1400" b="1">
                <a:solidFill>
                  <a:srgbClr val="000000"/>
                </a:solidFill>
                <a:latin typeface="Times New Roman" pitchFamily="18" charset="0"/>
              </a:endParaRPr>
            </a:p>
          </p:txBody>
        </p:sp>
        <p:sp>
          <p:nvSpPr>
            <p:cNvPr id="369734" name="Rectangle 11"/>
            <p:cNvSpPr>
              <a:spLocks noChangeArrowheads="1"/>
            </p:cNvSpPr>
            <p:nvPr/>
          </p:nvSpPr>
          <p:spPr bwMode="auto">
            <a:xfrm>
              <a:off x="2051" y="2504"/>
              <a:ext cx="0" cy="193"/>
            </a:xfrm>
            <a:prstGeom prst="rect">
              <a:avLst/>
            </a:prstGeom>
            <a:noFill/>
            <a:ln w="9525">
              <a:noFill/>
              <a:miter lim="800000"/>
              <a:headEnd/>
              <a:tailEnd/>
            </a:ln>
          </p:spPr>
          <p:txBody>
            <a:bodyPr wrap="none" lIns="0" tIns="0" rIns="0" bIns="0">
              <a:spAutoFit/>
            </a:bodyPr>
            <a:lstStyle/>
            <a:p>
              <a:pPr eaLnBrk="0" hangingPunct="0"/>
              <a:endParaRPr lang="en-GB" sz="1400" b="1">
                <a:solidFill>
                  <a:srgbClr val="000000"/>
                </a:solidFill>
                <a:latin typeface="Times New Roman" pitchFamily="18" charset="0"/>
              </a:endParaRPr>
            </a:p>
          </p:txBody>
        </p:sp>
        <p:sp>
          <p:nvSpPr>
            <p:cNvPr id="369735" name="Rectangle 12"/>
            <p:cNvSpPr>
              <a:spLocks noChangeArrowheads="1"/>
            </p:cNvSpPr>
            <p:nvPr/>
          </p:nvSpPr>
          <p:spPr bwMode="auto">
            <a:xfrm>
              <a:off x="2051" y="2633"/>
              <a:ext cx="35" cy="192"/>
            </a:xfrm>
            <a:prstGeom prst="rect">
              <a:avLst/>
            </a:prstGeom>
            <a:noFill/>
            <a:ln w="9525">
              <a:noFill/>
              <a:miter lim="800000"/>
              <a:headEnd/>
              <a:tailEnd/>
            </a:ln>
          </p:spPr>
          <p:txBody>
            <a:bodyPr wrap="none" lIns="0" tIns="0" rIns="0" bIns="0">
              <a:spAutoFit/>
            </a:bodyPr>
            <a:lstStyle/>
            <a:p>
              <a:pPr eaLnBrk="0" hangingPunct="0"/>
              <a:r>
                <a:rPr lang="en-US" sz="1400" b="1">
                  <a:solidFill>
                    <a:srgbClr val="FF0099"/>
                  </a:solidFill>
                  <a:latin typeface="Times New Roman" pitchFamily="18" charset="0"/>
                </a:rPr>
                <a:t> </a:t>
              </a:r>
              <a:endParaRPr lang="en-US" sz="1400" b="1">
                <a:solidFill>
                  <a:srgbClr val="000000"/>
                </a:solidFill>
                <a:latin typeface="Times New Roman" pitchFamily="18" charset="0"/>
              </a:endParaRPr>
            </a:p>
          </p:txBody>
        </p:sp>
      </p:grpSp>
      <p:sp>
        <p:nvSpPr>
          <p:cNvPr id="369667" name="Rectangle 79"/>
          <p:cNvSpPr>
            <a:spLocks noChangeArrowheads="1"/>
          </p:cNvSpPr>
          <p:nvPr/>
        </p:nvSpPr>
        <p:spPr bwMode="auto">
          <a:xfrm>
            <a:off x="3276600" y="1616075"/>
            <a:ext cx="2959100" cy="822325"/>
          </a:xfrm>
          <a:prstGeom prst="rect">
            <a:avLst/>
          </a:prstGeom>
          <a:noFill/>
          <a:ln w="9525">
            <a:noFill/>
            <a:miter lim="800000"/>
            <a:headEnd/>
            <a:tailEnd/>
          </a:ln>
        </p:spPr>
        <p:txBody>
          <a:bodyPr wrap="none">
            <a:spAutoFit/>
          </a:bodyPr>
          <a:lstStyle/>
          <a:p>
            <a:pPr eaLnBrk="0" hangingPunct="0"/>
            <a:r>
              <a:rPr lang="en-GB" b="1">
                <a:solidFill>
                  <a:srgbClr val="FF0000"/>
                </a:solidFill>
                <a:latin typeface="Times New Roman" pitchFamily="18" charset="0"/>
              </a:rPr>
              <a:t>E</a:t>
            </a:r>
            <a:r>
              <a:rPr lang="en-GB" b="1" baseline="-25000">
                <a:solidFill>
                  <a:srgbClr val="FF0000"/>
                </a:solidFill>
                <a:latin typeface="Times New Roman" pitchFamily="18" charset="0"/>
              </a:rPr>
              <a:t>CM</a:t>
            </a:r>
            <a:r>
              <a:rPr lang="en-GB" b="1">
                <a:solidFill>
                  <a:srgbClr val="FF0000"/>
                </a:solidFill>
                <a:latin typeface="Times New Roman" pitchFamily="18" charset="0"/>
              </a:rPr>
              <a:t> = 14</a:t>
            </a:r>
            <a:r>
              <a:rPr lang="it-IT" b="1">
                <a:solidFill>
                  <a:srgbClr val="FF3300"/>
                </a:solidFill>
                <a:latin typeface="Times New Roman" pitchFamily="18" charset="0"/>
              </a:rPr>
              <a:t> TeV = </a:t>
            </a:r>
            <a:r>
              <a:rPr lang="en-GB" b="1">
                <a:solidFill>
                  <a:srgbClr val="FF0000"/>
                </a:solidFill>
                <a:latin typeface="Times New Roman" pitchFamily="18" charset="0"/>
              </a:rPr>
              <a:t>E</a:t>
            </a:r>
            <a:r>
              <a:rPr lang="en-GB" b="1" baseline="-25000">
                <a:solidFill>
                  <a:srgbClr val="FF0000"/>
                </a:solidFill>
                <a:latin typeface="Times New Roman" pitchFamily="18" charset="0"/>
              </a:rPr>
              <a:t>LHC</a:t>
            </a:r>
            <a:endParaRPr lang="en-US" b="1">
              <a:solidFill>
                <a:srgbClr val="FF3300"/>
              </a:solidFill>
              <a:latin typeface="Times New Roman" pitchFamily="18" charset="0"/>
            </a:endParaRPr>
          </a:p>
          <a:p>
            <a:pPr eaLnBrk="0" hangingPunct="0"/>
            <a:endParaRPr lang="en-US" b="1">
              <a:solidFill>
                <a:srgbClr val="FF0000"/>
              </a:solidFill>
              <a:latin typeface="Times New Roman" pitchFamily="18" charset="0"/>
            </a:endParaRPr>
          </a:p>
        </p:txBody>
      </p:sp>
      <p:grpSp>
        <p:nvGrpSpPr>
          <p:cNvPr id="369668" name="Group 96"/>
          <p:cNvGrpSpPr>
            <a:grpSpLocks/>
          </p:cNvGrpSpPr>
          <p:nvPr/>
        </p:nvGrpSpPr>
        <p:grpSpPr bwMode="auto">
          <a:xfrm>
            <a:off x="2152650" y="877888"/>
            <a:ext cx="4198938" cy="450850"/>
            <a:chOff x="1302" y="1956"/>
            <a:chExt cx="3264" cy="408"/>
          </a:xfrm>
        </p:grpSpPr>
        <p:grpSp>
          <p:nvGrpSpPr>
            <p:cNvPr id="369719" name="Group 97"/>
            <p:cNvGrpSpPr>
              <a:grpSpLocks/>
            </p:cNvGrpSpPr>
            <p:nvPr/>
          </p:nvGrpSpPr>
          <p:grpSpPr bwMode="auto">
            <a:xfrm>
              <a:off x="1302" y="1956"/>
              <a:ext cx="1842" cy="408"/>
              <a:chOff x="1302" y="1956"/>
              <a:chExt cx="1842" cy="408"/>
            </a:xfrm>
          </p:grpSpPr>
          <p:sp>
            <p:nvSpPr>
              <p:cNvPr id="369724" name="AutoShape 15"/>
              <p:cNvSpPr>
                <a:spLocks noChangeArrowheads="1"/>
              </p:cNvSpPr>
              <p:nvPr/>
            </p:nvSpPr>
            <p:spPr bwMode="auto">
              <a:xfrm>
                <a:off x="1302" y="1956"/>
                <a:ext cx="1842" cy="408"/>
              </a:xfrm>
              <a:prstGeom prst="rightArrow">
                <a:avLst>
                  <a:gd name="adj1" fmla="val 50000"/>
                  <a:gd name="adj2" fmla="val 112868"/>
                </a:avLst>
              </a:prstGeom>
              <a:solidFill>
                <a:schemeClr val="accent2"/>
              </a:solidFill>
              <a:ln w="9525">
                <a:noFill/>
                <a:miter lim="800000"/>
                <a:headEnd/>
                <a:tailEnd/>
              </a:ln>
            </p:spPr>
            <p:txBody>
              <a:bodyPr wrap="none" anchor="ctr"/>
              <a:lstStyle/>
              <a:p>
                <a:endParaRPr lang="it-IT" sz="1800">
                  <a:solidFill>
                    <a:srgbClr val="000000"/>
                  </a:solidFill>
                  <a:latin typeface="Times New Roman" pitchFamily="18" charset="0"/>
                </a:endParaRPr>
              </a:p>
            </p:txBody>
          </p:sp>
          <p:sp>
            <p:nvSpPr>
              <p:cNvPr id="369725" name="Oval 104"/>
              <p:cNvSpPr>
                <a:spLocks noChangeArrowheads="1"/>
              </p:cNvSpPr>
              <p:nvPr/>
            </p:nvSpPr>
            <p:spPr bwMode="auto">
              <a:xfrm>
                <a:off x="1682" y="2062"/>
                <a:ext cx="192" cy="191"/>
              </a:xfrm>
              <a:prstGeom prst="ellipse">
                <a:avLst/>
              </a:prstGeom>
              <a:solidFill>
                <a:srgbClr val="FFFFFF"/>
              </a:solidFill>
              <a:ln w="9525">
                <a:noFill/>
                <a:round/>
                <a:headEnd/>
                <a:tailEnd/>
              </a:ln>
            </p:spPr>
            <p:txBody>
              <a:bodyPr/>
              <a:lstStyle/>
              <a:p>
                <a:endParaRPr lang="it-IT" sz="1800">
                  <a:solidFill>
                    <a:srgbClr val="000000"/>
                  </a:solidFill>
                  <a:latin typeface="Times New Roman" pitchFamily="18" charset="0"/>
                </a:endParaRPr>
              </a:p>
            </p:txBody>
          </p:sp>
          <p:sp>
            <p:nvSpPr>
              <p:cNvPr id="369726" name="Oval 105"/>
              <p:cNvSpPr>
                <a:spLocks noChangeArrowheads="1"/>
              </p:cNvSpPr>
              <p:nvPr/>
            </p:nvSpPr>
            <p:spPr bwMode="auto">
              <a:xfrm>
                <a:off x="1682" y="2062"/>
                <a:ext cx="192" cy="191"/>
              </a:xfrm>
              <a:prstGeom prst="ellipse">
                <a:avLst/>
              </a:prstGeom>
              <a:noFill/>
              <a:ln w="12700">
                <a:solidFill>
                  <a:srgbClr val="0000CC"/>
                </a:solidFill>
                <a:round/>
                <a:headEnd/>
                <a:tailEnd/>
              </a:ln>
            </p:spPr>
            <p:txBody>
              <a:bodyPr/>
              <a:lstStyle/>
              <a:p>
                <a:endParaRPr lang="it-IT" sz="1800">
                  <a:solidFill>
                    <a:srgbClr val="000000"/>
                  </a:solidFill>
                  <a:latin typeface="Times New Roman" pitchFamily="18" charset="0"/>
                </a:endParaRPr>
              </a:p>
            </p:txBody>
          </p:sp>
          <p:sp>
            <p:nvSpPr>
              <p:cNvPr id="369727" name="Rectangle 106"/>
              <p:cNvSpPr>
                <a:spLocks noChangeArrowheads="1"/>
              </p:cNvSpPr>
              <p:nvPr/>
            </p:nvSpPr>
            <p:spPr bwMode="auto">
              <a:xfrm>
                <a:off x="1714" y="2036"/>
                <a:ext cx="89" cy="249"/>
              </a:xfrm>
              <a:prstGeom prst="rect">
                <a:avLst/>
              </a:prstGeom>
              <a:noFill/>
              <a:ln w="9525">
                <a:noFill/>
                <a:miter lim="800000"/>
                <a:headEnd/>
                <a:tailEnd/>
              </a:ln>
            </p:spPr>
            <p:txBody>
              <a:bodyPr wrap="none" lIns="0" tIns="0" rIns="0" bIns="0">
                <a:spAutoFit/>
              </a:bodyPr>
              <a:lstStyle/>
              <a:p>
                <a:pPr eaLnBrk="0" hangingPunct="0"/>
                <a:r>
                  <a:rPr lang="it-IT" sz="1800">
                    <a:solidFill>
                      <a:srgbClr val="0000CC"/>
                    </a:solidFill>
                    <a:latin typeface="Times New Roman" pitchFamily="18" charset="0"/>
                  </a:rPr>
                  <a:t>p</a:t>
                </a:r>
                <a:endParaRPr lang="en-US" sz="1800">
                  <a:solidFill>
                    <a:srgbClr val="000000"/>
                  </a:solidFill>
                  <a:latin typeface="Times New Roman" pitchFamily="18" charset="0"/>
                </a:endParaRPr>
              </a:p>
            </p:txBody>
          </p:sp>
        </p:grpSp>
        <p:grpSp>
          <p:nvGrpSpPr>
            <p:cNvPr id="369720" name="Group 98"/>
            <p:cNvGrpSpPr>
              <a:grpSpLocks/>
            </p:cNvGrpSpPr>
            <p:nvPr/>
          </p:nvGrpSpPr>
          <p:grpSpPr bwMode="auto">
            <a:xfrm>
              <a:off x="3198" y="2046"/>
              <a:ext cx="1368" cy="249"/>
              <a:chOff x="3198" y="2046"/>
              <a:chExt cx="1368" cy="249"/>
            </a:xfrm>
          </p:grpSpPr>
          <p:sp>
            <p:nvSpPr>
              <p:cNvPr id="369721" name="Oval 100"/>
              <p:cNvSpPr>
                <a:spLocks noChangeArrowheads="1"/>
              </p:cNvSpPr>
              <p:nvPr/>
            </p:nvSpPr>
            <p:spPr bwMode="auto">
              <a:xfrm>
                <a:off x="4383" y="2062"/>
                <a:ext cx="183" cy="191"/>
              </a:xfrm>
              <a:prstGeom prst="ellipse">
                <a:avLst/>
              </a:prstGeom>
              <a:solidFill>
                <a:srgbClr val="FFFFFF"/>
              </a:solidFill>
              <a:ln w="9525">
                <a:noFill/>
                <a:round/>
                <a:headEnd/>
                <a:tailEnd/>
              </a:ln>
            </p:spPr>
            <p:txBody>
              <a:bodyPr/>
              <a:lstStyle/>
              <a:p>
                <a:endParaRPr lang="it-IT" sz="1800">
                  <a:solidFill>
                    <a:srgbClr val="000000"/>
                  </a:solidFill>
                  <a:latin typeface="Times New Roman" pitchFamily="18" charset="0"/>
                </a:endParaRPr>
              </a:p>
            </p:txBody>
          </p:sp>
          <p:sp>
            <p:nvSpPr>
              <p:cNvPr id="369722" name="Oval 101"/>
              <p:cNvSpPr>
                <a:spLocks noChangeArrowheads="1"/>
              </p:cNvSpPr>
              <p:nvPr/>
            </p:nvSpPr>
            <p:spPr bwMode="auto">
              <a:xfrm>
                <a:off x="3198" y="2062"/>
                <a:ext cx="183" cy="191"/>
              </a:xfrm>
              <a:prstGeom prst="ellipse">
                <a:avLst/>
              </a:prstGeom>
              <a:solidFill>
                <a:srgbClr val="FF0000"/>
              </a:solidFill>
              <a:ln w="12700">
                <a:solidFill>
                  <a:srgbClr val="DD0000"/>
                </a:solidFill>
                <a:round/>
                <a:headEnd/>
                <a:tailEnd/>
              </a:ln>
            </p:spPr>
            <p:txBody>
              <a:bodyPr/>
              <a:lstStyle/>
              <a:p>
                <a:endParaRPr lang="it-IT" sz="1800">
                  <a:solidFill>
                    <a:srgbClr val="FF0000"/>
                  </a:solidFill>
                  <a:latin typeface="Times New Roman" pitchFamily="18" charset="0"/>
                </a:endParaRPr>
              </a:p>
            </p:txBody>
          </p:sp>
          <p:sp>
            <p:nvSpPr>
              <p:cNvPr id="369723" name="Rectangle 102"/>
              <p:cNvSpPr>
                <a:spLocks noChangeArrowheads="1"/>
              </p:cNvSpPr>
              <p:nvPr/>
            </p:nvSpPr>
            <p:spPr bwMode="auto">
              <a:xfrm>
                <a:off x="3425" y="2046"/>
                <a:ext cx="134" cy="249"/>
              </a:xfrm>
              <a:prstGeom prst="rect">
                <a:avLst/>
              </a:prstGeom>
              <a:noFill/>
              <a:ln w="9525">
                <a:noFill/>
                <a:miter lim="800000"/>
                <a:headEnd/>
                <a:tailEnd/>
              </a:ln>
            </p:spPr>
            <p:txBody>
              <a:bodyPr wrap="none" lIns="0" tIns="0" rIns="0" bIns="0">
                <a:spAutoFit/>
              </a:bodyPr>
              <a:lstStyle/>
              <a:p>
                <a:pPr eaLnBrk="0" hangingPunct="0"/>
                <a:r>
                  <a:rPr lang="it-IT" sz="1800">
                    <a:solidFill>
                      <a:srgbClr val="DD0000"/>
                    </a:solidFill>
                    <a:latin typeface="Times New Roman" pitchFamily="18" charset="0"/>
                  </a:rPr>
                  <a:t>p </a:t>
                </a:r>
                <a:endParaRPr lang="en-US" sz="1800">
                  <a:solidFill>
                    <a:srgbClr val="000000"/>
                  </a:solidFill>
                  <a:latin typeface="Times New Roman" pitchFamily="18" charset="0"/>
                </a:endParaRPr>
              </a:p>
            </p:txBody>
          </p:sp>
        </p:grpSp>
      </p:grpSp>
      <p:grpSp>
        <p:nvGrpSpPr>
          <p:cNvPr id="369669" name="Group 24"/>
          <p:cNvGrpSpPr>
            <a:grpSpLocks/>
          </p:cNvGrpSpPr>
          <p:nvPr/>
        </p:nvGrpSpPr>
        <p:grpSpPr bwMode="auto">
          <a:xfrm>
            <a:off x="5056188" y="261938"/>
            <a:ext cx="1905000" cy="1643062"/>
            <a:chOff x="3224" y="1596"/>
            <a:chExt cx="1482" cy="1489"/>
          </a:xfrm>
        </p:grpSpPr>
        <p:grpSp>
          <p:nvGrpSpPr>
            <p:cNvPr id="369702" name="Group 27"/>
            <p:cNvGrpSpPr>
              <a:grpSpLocks/>
            </p:cNvGrpSpPr>
            <p:nvPr/>
          </p:nvGrpSpPr>
          <p:grpSpPr bwMode="auto">
            <a:xfrm>
              <a:off x="3224" y="1596"/>
              <a:ext cx="1200" cy="1489"/>
              <a:chOff x="3224" y="1422"/>
              <a:chExt cx="1200" cy="1489"/>
            </a:xfrm>
          </p:grpSpPr>
          <p:grpSp>
            <p:nvGrpSpPr>
              <p:cNvPr id="369712" name="Group 28"/>
              <p:cNvGrpSpPr>
                <a:grpSpLocks/>
              </p:cNvGrpSpPr>
              <p:nvPr/>
            </p:nvGrpSpPr>
            <p:grpSpPr bwMode="auto">
              <a:xfrm>
                <a:off x="3224" y="1629"/>
                <a:ext cx="1023" cy="1119"/>
                <a:chOff x="3224" y="1629"/>
                <a:chExt cx="1023" cy="1119"/>
              </a:xfrm>
            </p:grpSpPr>
            <p:sp>
              <p:nvSpPr>
                <p:cNvPr id="369717" name="Freeform 29"/>
                <p:cNvSpPr>
                  <a:spLocks/>
                </p:cNvSpPr>
                <p:nvPr/>
              </p:nvSpPr>
              <p:spPr bwMode="auto">
                <a:xfrm>
                  <a:off x="3224" y="1629"/>
                  <a:ext cx="1023" cy="511"/>
                </a:xfrm>
                <a:custGeom>
                  <a:avLst/>
                  <a:gdLst>
                    <a:gd name="T0" fmla="*/ 0 w 1023"/>
                    <a:gd name="T1" fmla="*/ 511 h 511"/>
                    <a:gd name="T2" fmla="*/ 16 w 1023"/>
                    <a:gd name="T3" fmla="*/ 511 h 511"/>
                    <a:gd name="T4" fmla="*/ 48 w 1023"/>
                    <a:gd name="T5" fmla="*/ 503 h 511"/>
                    <a:gd name="T6" fmla="*/ 88 w 1023"/>
                    <a:gd name="T7" fmla="*/ 487 h 511"/>
                    <a:gd name="T8" fmla="*/ 120 w 1023"/>
                    <a:gd name="T9" fmla="*/ 479 h 511"/>
                    <a:gd name="T10" fmla="*/ 152 w 1023"/>
                    <a:gd name="T11" fmla="*/ 447 h 511"/>
                    <a:gd name="T12" fmla="*/ 208 w 1023"/>
                    <a:gd name="T13" fmla="*/ 447 h 511"/>
                    <a:gd name="T14" fmla="*/ 256 w 1023"/>
                    <a:gd name="T15" fmla="*/ 439 h 511"/>
                    <a:gd name="T16" fmla="*/ 288 w 1023"/>
                    <a:gd name="T17" fmla="*/ 399 h 511"/>
                    <a:gd name="T18" fmla="*/ 320 w 1023"/>
                    <a:gd name="T19" fmla="*/ 367 h 511"/>
                    <a:gd name="T20" fmla="*/ 368 w 1023"/>
                    <a:gd name="T21" fmla="*/ 359 h 511"/>
                    <a:gd name="T22" fmla="*/ 415 w 1023"/>
                    <a:gd name="T23" fmla="*/ 351 h 511"/>
                    <a:gd name="T24" fmla="*/ 447 w 1023"/>
                    <a:gd name="T25" fmla="*/ 311 h 511"/>
                    <a:gd name="T26" fmla="*/ 487 w 1023"/>
                    <a:gd name="T27" fmla="*/ 271 h 511"/>
                    <a:gd name="T28" fmla="*/ 543 w 1023"/>
                    <a:gd name="T29" fmla="*/ 271 h 511"/>
                    <a:gd name="T30" fmla="*/ 607 w 1023"/>
                    <a:gd name="T31" fmla="*/ 263 h 511"/>
                    <a:gd name="T32" fmla="*/ 647 w 1023"/>
                    <a:gd name="T33" fmla="*/ 223 h 511"/>
                    <a:gd name="T34" fmla="*/ 687 w 1023"/>
                    <a:gd name="T35" fmla="*/ 183 h 511"/>
                    <a:gd name="T36" fmla="*/ 743 w 1023"/>
                    <a:gd name="T37" fmla="*/ 175 h 511"/>
                    <a:gd name="T38" fmla="*/ 791 w 1023"/>
                    <a:gd name="T39" fmla="*/ 167 h 511"/>
                    <a:gd name="T40" fmla="*/ 823 w 1023"/>
                    <a:gd name="T41" fmla="*/ 128 h 511"/>
                    <a:gd name="T42" fmla="*/ 855 w 1023"/>
                    <a:gd name="T43" fmla="*/ 96 h 511"/>
                    <a:gd name="T44" fmla="*/ 911 w 1023"/>
                    <a:gd name="T45" fmla="*/ 88 h 511"/>
                    <a:gd name="T46" fmla="*/ 943 w 1023"/>
                    <a:gd name="T47" fmla="*/ 80 h 511"/>
                    <a:gd name="T48" fmla="*/ 983 w 1023"/>
                    <a:gd name="T49" fmla="*/ 48 h 511"/>
                    <a:gd name="T50" fmla="*/ 1015 w 1023"/>
                    <a:gd name="T51" fmla="*/ 16 h 511"/>
                    <a:gd name="T52" fmla="*/ 1023 w 1023"/>
                    <a:gd name="T53" fmla="*/ 0 h 5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23"/>
                    <a:gd name="T82" fmla="*/ 0 h 511"/>
                    <a:gd name="T83" fmla="*/ 1023 w 1023"/>
                    <a:gd name="T84" fmla="*/ 511 h 51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23" h="511">
                      <a:moveTo>
                        <a:pt x="0" y="511"/>
                      </a:moveTo>
                      <a:lnTo>
                        <a:pt x="16" y="511"/>
                      </a:lnTo>
                      <a:lnTo>
                        <a:pt x="48" y="503"/>
                      </a:lnTo>
                      <a:lnTo>
                        <a:pt x="88" y="487"/>
                      </a:lnTo>
                      <a:lnTo>
                        <a:pt x="120" y="479"/>
                      </a:lnTo>
                      <a:lnTo>
                        <a:pt x="152" y="447"/>
                      </a:lnTo>
                      <a:lnTo>
                        <a:pt x="208" y="447"/>
                      </a:lnTo>
                      <a:lnTo>
                        <a:pt x="256" y="439"/>
                      </a:lnTo>
                      <a:lnTo>
                        <a:pt x="288" y="399"/>
                      </a:lnTo>
                      <a:lnTo>
                        <a:pt x="320" y="367"/>
                      </a:lnTo>
                      <a:lnTo>
                        <a:pt x="368" y="359"/>
                      </a:lnTo>
                      <a:lnTo>
                        <a:pt x="415" y="351"/>
                      </a:lnTo>
                      <a:lnTo>
                        <a:pt x="447" y="311"/>
                      </a:lnTo>
                      <a:lnTo>
                        <a:pt x="487" y="271"/>
                      </a:lnTo>
                      <a:lnTo>
                        <a:pt x="543" y="271"/>
                      </a:lnTo>
                      <a:lnTo>
                        <a:pt x="607" y="263"/>
                      </a:lnTo>
                      <a:lnTo>
                        <a:pt x="647" y="223"/>
                      </a:lnTo>
                      <a:lnTo>
                        <a:pt x="687" y="183"/>
                      </a:lnTo>
                      <a:lnTo>
                        <a:pt x="743" y="175"/>
                      </a:lnTo>
                      <a:lnTo>
                        <a:pt x="791" y="167"/>
                      </a:lnTo>
                      <a:lnTo>
                        <a:pt x="823" y="128"/>
                      </a:lnTo>
                      <a:lnTo>
                        <a:pt x="855" y="96"/>
                      </a:lnTo>
                      <a:lnTo>
                        <a:pt x="911" y="88"/>
                      </a:lnTo>
                      <a:lnTo>
                        <a:pt x="943" y="80"/>
                      </a:lnTo>
                      <a:lnTo>
                        <a:pt x="983" y="48"/>
                      </a:lnTo>
                      <a:lnTo>
                        <a:pt x="1015" y="16"/>
                      </a:lnTo>
                      <a:lnTo>
                        <a:pt x="1023" y="0"/>
                      </a:lnTo>
                    </a:path>
                  </a:pathLst>
                </a:custGeom>
                <a:noFill/>
                <a:ln w="12700">
                  <a:solidFill>
                    <a:srgbClr val="999999"/>
                  </a:solidFill>
                  <a:round/>
                  <a:headEnd/>
                  <a:tailEnd/>
                </a:ln>
              </p:spPr>
              <p:txBody>
                <a:bodyPr/>
                <a:lstStyle/>
                <a:p>
                  <a:endParaRPr lang="en-US"/>
                </a:p>
              </p:txBody>
            </p:sp>
            <p:sp>
              <p:nvSpPr>
                <p:cNvPr id="369718" name="Freeform 30"/>
                <p:cNvSpPr>
                  <a:spLocks/>
                </p:cNvSpPr>
                <p:nvPr/>
              </p:nvSpPr>
              <p:spPr bwMode="auto">
                <a:xfrm>
                  <a:off x="3224" y="2221"/>
                  <a:ext cx="1023" cy="527"/>
                </a:xfrm>
                <a:custGeom>
                  <a:avLst/>
                  <a:gdLst>
                    <a:gd name="T0" fmla="*/ 0 w 1023"/>
                    <a:gd name="T1" fmla="*/ 0 h 527"/>
                    <a:gd name="T2" fmla="*/ 8 w 1023"/>
                    <a:gd name="T3" fmla="*/ 16 h 527"/>
                    <a:gd name="T4" fmla="*/ 32 w 1023"/>
                    <a:gd name="T5" fmla="*/ 40 h 527"/>
                    <a:gd name="T6" fmla="*/ 96 w 1023"/>
                    <a:gd name="T7" fmla="*/ 80 h 527"/>
                    <a:gd name="T8" fmla="*/ 144 w 1023"/>
                    <a:gd name="T9" fmla="*/ 88 h 527"/>
                    <a:gd name="T10" fmla="*/ 176 w 1023"/>
                    <a:gd name="T11" fmla="*/ 128 h 527"/>
                    <a:gd name="T12" fmla="*/ 208 w 1023"/>
                    <a:gd name="T13" fmla="*/ 160 h 527"/>
                    <a:gd name="T14" fmla="*/ 256 w 1023"/>
                    <a:gd name="T15" fmla="*/ 168 h 527"/>
                    <a:gd name="T16" fmla="*/ 312 w 1023"/>
                    <a:gd name="T17" fmla="*/ 176 h 527"/>
                    <a:gd name="T18" fmla="*/ 344 w 1023"/>
                    <a:gd name="T19" fmla="*/ 208 h 527"/>
                    <a:gd name="T20" fmla="*/ 376 w 1023"/>
                    <a:gd name="T21" fmla="*/ 239 h 527"/>
                    <a:gd name="T22" fmla="*/ 432 w 1023"/>
                    <a:gd name="T23" fmla="*/ 247 h 527"/>
                    <a:gd name="T24" fmla="*/ 487 w 1023"/>
                    <a:gd name="T25" fmla="*/ 255 h 527"/>
                    <a:gd name="T26" fmla="*/ 519 w 1023"/>
                    <a:gd name="T27" fmla="*/ 303 h 527"/>
                    <a:gd name="T28" fmla="*/ 559 w 1023"/>
                    <a:gd name="T29" fmla="*/ 343 h 527"/>
                    <a:gd name="T30" fmla="*/ 615 w 1023"/>
                    <a:gd name="T31" fmla="*/ 359 h 527"/>
                    <a:gd name="T32" fmla="*/ 679 w 1023"/>
                    <a:gd name="T33" fmla="*/ 367 h 527"/>
                    <a:gd name="T34" fmla="*/ 711 w 1023"/>
                    <a:gd name="T35" fmla="*/ 399 h 527"/>
                    <a:gd name="T36" fmla="*/ 743 w 1023"/>
                    <a:gd name="T37" fmla="*/ 439 h 527"/>
                    <a:gd name="T38" fmla="*/ 799 w 1023"/>
                    <a:gd name="T39" fmla="*/ 447 h 527"/>
                    <a:gd name="T40" fmla="*/ 847 w 1023"/>
                    <a:gd name="T41" fmla="*/ 455 h 527"/>
                    <a:gd name="T42" fmla="*/ 879 w 1023"/>
                    <a:gd name="T43" fmla="*/ 495 h 527"/>
                    <a:gd name="T44" fmla="*/ 887 w 1023"/>
                    <a:gd name="T45" fmla="*/ 503 h 527"/>
                    <a:gd name="T46" fmla="*/ 911 w 1023"/>
                    <a:gd name="T47" fmla="*/ 511 h 527"/>
                    <a:gd name="T48" fmla="*/ 959 w 1023"/>
                    <a:gd name="T49" fmla="*/ 519 h 527"/>
                    <a:gd name="T50" fmla="*/ 999 w 1023"/>
                    <a:gd name="T51" fmla="*/ 527 h 527"/>
                    <a:gd name="T52" fmla="*/ 1023 w 1023"/>
                    <a:gd name="T53" fmla="*/ 527 h 52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23"/>
                    <a:gd name="T82" fmla="*/ 0 h 527"/>
                    <a:gd name="T83" fmla="*/ 1023 w 1023"/>
                    <a:gd name="T84" fmla="*/ 527 h 52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23" h="527">
                      <a:moveTo>
                        <a:pt x="0" y="0"/>
                      </a:moveTo>
                      <a:lnTo>
                        <a:pt x="8" y="16"/>
                      </a:lnTo>
                      <a:lnTo>
                        <a:pt x="32" y="40"/>
                      </a:lnTo>
                      <a:lnTo>
                        <a:pt x="96" y="80"/>
                      </a:lnTo>
                      <a:lnTo>
                        <a:pt x="144" y="88"/>
                      </a:lnTo>
                      <a:lnTo>
                        <a:pt x="176" y="128"/>
                      </a:lnTo>
                      <a:lnTo>
                        <a:pt x="208" y="160"/>
                      </a:lnTo>
                      <a:lnTo>
                        <a:pt x="256" y="168"/>
                      </a:lnTo>
                      <a:lnTo>
                        <a:pt x="312" y="176"/>
                      </a:lnTo>
                      <a:lnTo>
                        <a:pt x="344" y="208"/>
                      </a:lnTo>
                      <a:lnTo>
                        <a:pt x="376" y="239"/>
                      </a:lnTo>
                      <a:lnTo>
                        <a:pt x="432" y="247"/>
                      </a:lnTo>
                      <a:lnTo>
                        <a:pt x="487" y="255"/>
                      </a:lnTo>
                      <a:lnTo>
                        <a:pt x="519" y="303"/>
                      </a:lnTo>
                      <a:lnTo>
                        <a:pt x="559" y="343"/>
                      </a:lnTo>
                      <a:lnTo>
                        <a:pt x="615" y="359"/>
                      </a:lnTo>
                      <a:lnTo>
                        <a:pt x="679" y="367"/>
                      </a:lnTo>
                      <a:lnTo>
                        <a:pt x="711" y="399"/>
                      </a:lnTo>
                      <a:lnTo>
                        <a:pt x="743" y="439"/>
                      </a:lnTo>
                      <a:lnTo>
                        <a:pt x="799" y="447"/>
                      </a:lnTo>
                      <a:lnTo>
                        <a:pt x="847" y="455"/>
                      </a:lnTo>
                      <a:lnTo>
                        <a:pt x="879" y="495"/>
                      </a:lnTo>
                      <a:lnTo>
                        <a:pt x="887" y="503"/>
                      </a:lnTo>
                      <a:lnTo>
                        <a:pt x="911" y="511"/>
                      </a:lnTo>
                      <a:lnTo>
                        <a:pt x="959" y="519"/>
                      </a:lnTo>
                      <a:lnTo>
                        <a:pt x="999" y="527"/>
                      </a:lnTo>
                      <a:lnTo>
                        <a:pt x="1023" y="527"/>
                      </a:lnTo>
                    </a:path>
                  </a:pathLst>
                </a:custGeom>
                <a:noFill/>
                <a:ln w="12700">
                  <a:solidFill>
                    <a:srgbClr val="999999"/>
                  </a:solidFill>
                  <a:round/>
                  <a:headEnd/>
                  <a:tailEnd/>
                </a:ln>
              </p:spPr>
              <p:txBody>
                <a:bodyPr/>
                <a:lstStyle/>
                <a:p>
                  <a:endParaRPr lang="en-US"/>
                </a:p>
              </p:txBody>
            </p:sp>
          </p:grpSp>
          <p:sp>
            <p:nvSpPr>
              <p:cNvPr id="369713" name="Rectangle 32"/>
              <p:cNvSpPr>
                <a:spLocks noChangeArrowheads="1"/>
              </p:cNvSpPr>
              <p:nvPr/>
            </p:nvSpPr>
            <p:spPr bwMode="auto">
              <a:xfrm>
                <a:off x="4343" y="1422"/>
                <a:ext cx="81" cy="276"/>
              </a:xfrm>
              <a:prstGeom prst="rect">
                <a:avLst/>
              </a:prstGeom>
              <a:noFill/>
              <a:ln w="9525">
                <a:noFill/>
                <a:miter lim="800000"/>
                <a:headEnd/>
                <a:tailEnd/>
              </a:ln>
            </p:spPr>
            <p:txBody>
              <a:bodyPr wrap="none" lIns="0" tIns="0" rIns="0" bIns="0">
                <a:spAutoFit/>
              </a:bodyPr>
              <a:lstStyle/>
              <a:p>
                <a:pPr eaLnBrk="0" hangingPunct="0"/>
                <a:r>
                  <a:rPr lang="en-US" sz="2000">
                    <a:solidFill>
                      <a:srgbClr val="DD0000"/>
                    </a:solidFill>
                    <a:latin typeface="Symbol" pitchFamily="18" charset="2"/>
                  </a:rPr>
                  <a:t>g</a:t>
                </a:r>
                <a:endParaRPr lang="en-US" sz="2000">
                  <a:solidFill>
                    <a:srgbClr val="000000"/>
                  </a:solidFill>
                  <a:latin typeface="Times New Roman" pitchFamily="18" charset="0"/>
                </a:endParaRPr>
              </a:p>
            </p:txBody>
          </p:sp>
          <p:sp>
            <p:nvSpPr>
              <p:cNvPr id="369714" name="Rectangle 33"/>
              <p:cNvSpPr>
                <a:spLocks noChangeArrowheads="1"/>
              </p:cNvSpPr>
              <p:nvPr/>
            </p:nvSpPr>
            <p:spPr bwMode="auto">
              <a:xfrm>
                <a:off x="4322" y="2143"/>
                <a:ext cx="81" cy="276"/>
              </a:xfrm>
              <a:prstGeom prst="rect">
                <a:avLst/>
              </a:prstGeom>
              <a:noFill/>
              <a:ln w="9525">
                <a:noFill/>
                <a:miter lim="800000"/>
                <a:headEnd/>
                <a:tailEnd/>
              </a:ln>
            </p:spPr>
            <p:txBody>
              <a:bodyPr wrap="none" lIns="0" tIns="0" rIns="0" bIns="0">
                <a:spAutoFit/>
              </a:bodyPr>
              <a:lstStyle/>
              <a:p>
                <a:pPr eaLnBrk="0" hangingPunct="0"/>
                <a:r>
                  <a:rPr lang="en-US" sz="2000">
                    <a:solidFill>
                      <a:srgbClr val="DD0000"/>
                    </a:solidFill>
                    <a:latin typeface="Symbol" pitchFamily="18" charset="2"/>
                  </a:rPr>
                  <a:t>g</a:t>
                </a:r>
                <a:endParaRPr lang="en-US" sz="2000">
                  <a:solidFill>
                    <a:srgbClr val="000000"/>
                  </a:solidFill>
                  <a:latin typeface="Times New Roman" pitchFamily="18" charset="0"/>
                </a:endParaRPr>
              </a:p>
            </p:txBody>
          </p:sp>
          <p:sp>
            <p:nvSpPr>
              <p:cNvPr id="369715" name="Rectangle 34"/>
              <p:cNvSpPr>
                <a:spLocks noChangeArrowheads="1"/>
              </p:cNvSpPr>
              <p:nvPr/>
            </p:nvSpPr>
            <p:spPr bwMode="auto">
              <a:xfrm>
                <a:off x="4321" y="1866"/>
                <a:ext cx="82" cy="276"/>
              </a:xfrm>
              <a:prstGeom prst="rect">
                <a:avLst/>
              </a:prstGeom>
              <a:noFill/>
              <a:ln w="9525">
                <a:noFill/>
                <a:miter lim="800000"/>
                <a:headEnd/>
                <a:tailEnd/>
              </a:ln>
            </p:spPr>
            <p:txBody>
              <a:bodyPr wrap="none" lIns="0" tIns="0" rIns="0" bIns="0">
                <a:spAutoFit/>
              </a:bodyPr>
              <a:lstStyle/>
              <a:p>
                <a:pPr eaLnBrk="0" hangingPunct="0"/>
                <a:r>
                  <a:rPr lang="en-US" sz="2000">
                    <a:solidFill>
                      <a:srgbClr val="DD0000"/>
                    </a:solidFill>
                    <a:latin typeface="Symbol" pitchFamily="18" charset="2"/>
                  </a:rPr>
                  <a:t>g</a:t>
                </a:r>
                <a:endParaRPr lang="en-US" sz="2000">
                  <a:solidFill>
                    <a:srgbClr val="000000"/>
                  </a:solidFill>
                  <a:latin typeface="Times New Roman" pitchFamily="18" charset="0"/>
                </a:endParaRPr>
              </a:p>
            </p:txBody>
          </p:sp>
          <p:sp>
            <p:nvSpPr>
              <p:cNvPr id="369716" name="Rectangle 35"/>
              <p:cNvSpPr>
                <a:spLocks noChangeArrowheads="1"/>
              </p:cNvSpPr>
              <p:nvPr/>
            </p:nvSpPr>
            <p:spPr bwMode="auto">
              <a:xfrm>
                <a:off x="4312" y="2634"/>
                <a:ext cx="81" cy="277"/>
              </a:xfrm>
              <a:prstGeom prst="rect">
                <a:avLst/>
              </a:prstGeom>
              <a:noFill/>
              <a:ln w="9525">
                <a:noFill/>
                <a:miter lim="800000"/>
                <a:headEnd/>
                <a:tailEnd/>
              </a:ln>
            </p:spPr>
            <p:txBody>
              <a:bodyPr wrap="none" lIns="0" tIns="0" rIns="0" bIns="0">
                <a:spAutoFit/>
              </a:bodyPr>
              <a:lstStyle/>
              <a:p>
                <a:pPr eaLnBrk="0" hangingPunct="0"/>
                <a:r>
                  <a:rPr lang="en-US" sz="2000">
                    <a:solidFill>
                      <a:srgbClr val="DD0000"/>
                    </a:solidFill>
                    <a:latin typeface="Symbol" pitchFamily="18" charset="2"/>
                  </a:rPr>
                  <a:t>g</a:t>
                </a:r>
                <a:endParaRPr lang="en-US" sz="2000">
                  <a:solidFill>
                    <a:srgbClr val="000000"/>
                  </a:solidFill>
                  <a:latin typeface="Times New Roman" pitchFamily="18" charset="0"/>
                </a:endParaRPr>
              </a:p>
            </p:txBody>
          </p:sp>
        </p:grpSp>
        <p:grpSp>
          <p:nvGrpSpPr>
            <p:cNvPr id="369703" name="Group 37"/>
            <p:cNvGrpSpPr>
              <a:grpSpLocks/>
            </p:cNvGrpSpPr>
            <p:nvPr/>
          </p:nvGrpSpPr>
          <p:grpSpPr bwMode="auto">
            <a:xfrm>
              <a:off x="4107" y="1764"/>
              <a:ext cx="599" cy="1171"/>
              <a:chOff x="4125" y="1584"/>
              <a:chExt cx="599" cy="1171"/>
            </a:xfrm>
          </p:grpSpPr>
          <p:sp>
            <p:nvSpPr>
              <p:cNvPr id="369704" name="Oval 38"/>
              <p:cNvSpPr>
                <a:spLocks noChangeArrowheads="1"/>
              </p:cNvSpPr>
              <p:nvPr/>
            </p:nvSpPr>
            <p:spPr bwMode="auto">
              <a:xfrm>
                <a:off x="4480" y="1584"/>
                <a:ext cx="136" cy="136"/>
              </a:xfrm>
              <a:prstGeom prst="ellipse">
                <a:avLst/>
              </a:prstGeom>
              <a:solidFill>
                <a:srgbClr val="9999FF"/>
              </a:solidFill>
              <a:ln w="9525">
                <a:noFill/>
                <a:round/>
                <a:headEnd/>
                <a:tailEnd/>
              </a:ln>
            </p:spPr>
            <p:txBody>
              <a:bodyPr/>
              <a:lstStyle/>
              <a:p>
                <a:endParaRPr lang="it-IT" sz="1800">
                  <a:solidFill>
                    <a:srgbClr val="000000"/>
                  </a:solidFill>
                  <a:latin typeface="Times New Roman" pitchFamily="18" charset="0"/>
                </a:endParaRPr>
              </a:p>
            </p:txBody>
          </p:sp>
          <p:sp>
            <p:nvSpPr>
              <p:cNvPr id="369705" name="Oval 39"/>
              <p:cNvSpPr>
                <a:spLocks noChangeArrowheads="1"/>
              </p:cNvSpPr>
              <p:nvPr/>
            </p:nvSpPr>
            <p:spPr bwMode="auto">
              <a:xfrm>
                <a:off x="4362" y="2137"/>
                <a:ext cx="136" cy="135"/>
              </a:xfrm>
              <a:prstGeom prst="ellipse">
                <a:avLst/>
              </a:prstGeom>
              <a:solidFill>
                <a:srgbClr val="999999"/>
              </a:solidFill>
              <a:ln w="9525">
                <a:noFill/>
                <a:round/>
                <a:headEnd/>
                <a:tailEnd/>
              </a:ln>
            </p:spPr>
            <p:txBody>
              <a:bodyPr/>
              <a:lstStyle/>
              <a:p>
                <a:endParaRPr lang="it-IT" sz="1800">
                  <a:solidFill>
                    <a:srgbClr val="000000"/>
                  </a:solidFill>
                  <a:latin typeface="Times New Roman" pitchFamily="18" charset="0"/>
                </a:endParaRPr>
              </a:p>
            </p:txBody>
          </p:sp>
          <p:sp>
            <p:nvSpPr>
              <p:cNvPr id="369706" name="Oval 40"/>
              <p:cNvSpPr>
                <a:spLocks noChangeArrowheads="1"/>
              </p:cNvSpPr>
              <p:nvPr/>
            </p:nvSpPr>
            <p:spPr bwMode="auto">
              <a:xfrm>
                <a:off x="4421" y="2620"/>
                <a:ext cx="135" cy="135"/>
              </a:xfrm>
              <a:prstGeom prst="ellipse">
                <a:avLst/>
              </a:prstGeom>
              <a:solidFill>
                <a:srgbClr val="FF9999"/>
              </a:solidFill>
              <a:ln w="9525">
                <a:noFill/>
                <a:round/>
                <a:headEnd/>
                <a:tailEnd/>
              </a:ln>
            </p:spPr>
            <p:txBody>
              <a:bodyPr/>
              <a:lstStyle/>
              <a:p>
                <a:endParaRPr lang="it-IT" sz="1800">
                  <a:solidFill>
                    <a:srgbClr val="000000"/>
                  </a:solidFill>
                  <a:latin typeface="Times New Roman" pitchFamily="18" charset="0"/>
                </a:endParaRPr>
              </a:p>
            </p:txBody>
          </p:sp>
          <p:sp>
            <p:nvSpPr>
              <p:cNvPr id="369707" name="Oval 41"/>
              <p:cNvSpPr>
                <a:spLocks noChangeArrowheads="1"/>
              </p:cNvSpPr>
              <p:nvPr/>
            </p:nvSpPr>
            <p:spPr bwMode="auto">
              <a:xfrm>
                <a:off x="4596" y="1692"/>
                <a:ext cx="128" cy="136"/>
              </a:xfrm>
              <a:prstGeom prst="ellipse">
                <a:avLst/>
              </a:prstGeom>
              <a:solidFill>
                <a:srgbClr val="FF9999"/>
              </a:solidFill>
              <a:ln w="9525">
                <a:noFill/>
                <a:round/>
                <a:headEnd/>
                <a:tailEnd/>
              </a:ln>
            </p:spPr>
            <p:txBody>
              <a:bodyPr/>
              <a:lstStyle/>
              <a:p>
                <a:endParaRPr lang="it-IT" sz="1800">
                  <a:solidFill>
                    <a:srgbClr val="000000"/>
                  </a:solidFill>
                  <a:latin typeface="Times New Roman" pitchFamily="18" charset="0"/>
                </a:endParaRPr>
              </a:p>
            </p:txBody>
          </p:sp>
          <p:sp>
            <p:nvSpPr>
              <p:cNvPr id="369708" name="Oval 42"/>
              <p:cNvSpPr>
                <a:spLocks noChangeArrowheads="1"/>
              </p:cNvSpPr>
              <p:nvPr/>
            </p:nvSpPr>
            <p:spPr bwMode="auto">
              <a:xfrm>
                <a:off x="4125" y="2002"/>
                <a:ext cx="135" cy="135"/>
              </a:xfrm>
              <a:prstGeom prst="ellipse">
                <a:avLst/>
              </a:prstGeom>
              <a:solidFill>
                <a:srgbClr val="FFFF99"/>
              </a:solidFill>
              <a:ln w="9525">
                <a:noFill/>
                <a:round/>
                <a:headEnd/>
                <a:tailEnd/>
              </a:ln>
            </p:spPr>
            <p:txBody>
              <a:bodyPr/>
              <a:lstStyle/>
              <a:p>
                <a:endParaRPr lang="it-IT" sz="1800">
                  <a:solidFill>
                    <a:srgbClr val="000000"/>
                  </a:solidFill>
                  <a:latin typeface="Times New Roman" pitchFamily="18" charset="0"/>
                </a:endParaRPr>
              </a:p>
            </p:txBody>
          </p:sp>
          <p:sp>
            <p:nvSpPr>
              <p:cNvPr id="369709" name="Oval 43"/>
              <p:cNvSpPr>
                <a:spLocks noChangeArrowheads="1"/>
              </p:cNvSpPr>
              <p:nvPr/>
            </p:nvSpPr>
            <p:spPr bwMode="auto">
              <a:xfrm>
                <a:off x="4464" y="1863"/>
                <a:ext cx="135" cy="136"/>
              </a:xfrm>
              <a:prstGeom prst="ellipse">
                <a:avLst/>
              </a:prstGeom>
              <a:solidFill>
                <a:srgbClr val="999999"/>
              </a:solidFill>
              <a:ln w="9525">
                <a:noFill/>
                <a:round/>
                <a:headEnd/>
                <a:tailEnd/>
              </a:ln>
            </p:spPr>
            <p:txBody>
              <a:bodyPr/>
              <a:lstStyle/>
              <a:p>
                <a:endParaRPr lang="it-IT" sz="1800">
                  <a:solidFill>
                    <a:srgbClr val="000000"/>
                  </a:solidFill>
                  <a:latin typeface="Times New Roman" pitchFamily="18" charset="0"/>
                </a:endParaRPr>
              </a:p>
            </p:txBody>
          </p:sp>
          <p:sp>
            <p:nvSpPr>
              <p:cNvPr id="369710" name="Oval 44"/>
              <p:cNvSpPr>
                <a:spLocks noChangeArrowheads="1"/>
              </p:cNvSpPr>
              <p:nvPr/>
            </p:nvSpPr>
            <p:spPr bwMode="auto">
              <a:xfrm>
                <a:off x="4362" y="2482"/>
                <a:ext cx="128" cy="135"/>
              </a:xfrm>
              <a:prstGeom prst="ellipse">
                <a:avLst/>
              </a:prstGeom>
              <a:solidFill>
                <a:srgbClr val="FFFF99"/>
              </a:solidFill>
              <a:ln w="9525">
                <a:noFill/>
                <a:round/>
                <a:headEnd/>
                <a:tailEnd/>
              </a:ln>
            </p:spPr>
            <p:txBody>
              <a:bodyPr/>
              <a:lstStyle/>
              <a:p>
                <a:endParaRPr lang="it-IT" sz="1800">
                  <a:solidFill>
                    <a:srgbClr val="000000"/>
                  </a:solidFill>
                  <a:latin typeface="Times New Roman" pitchFamily="18" charset="0"/>
                </a:endParaRPr>
              </a:p>
            </p:txBody>
          </p:sp>
          <p:sp>
            <p:nvSpPr>
              <p:cNvPr id="369711" name="Oval 45"/>
              <p:cNvSpPr>
                <a:spLocks noChangeArrowheads="1"/>
              </p:cNvSpPr>
              <p:nvPr/>
            </p:nvSpPr>
            <p:spPr bwMode="auto">
              <a:xfrm>
                <a:off x="4421" y="2344"/>
                <a:ext cx="136" cy="135"/>
              </a:xfrm>
              <a:prstGeom prst="ellipse">
                <a:avLst/>
              </a:prstGeom>
              <a:solidFill>
                <a:srgbClr val="9999FF"/>
              </a:solidFill>
              <a:ln w="9525">
                <a:noFill/>
                <a:round/>
                <a:headEnd/>
                <a:tailEnd/>
              </a:ln>
            </p:spPr>
            <p:txBody>
              <a:bodyPr/>
              <a:lstStyle/>
              <a:p>
                <a:endParaRPr lang="it-IT" sz="1800">
                  <a:solidFill>
                    <a:srgbClr val="000000"/>
                  </a:solidFill>
                  <a:latin typeface="Times New Roman" pitchFamily="18" charset="0"/>
                </a:endParaRPr>
              </a:p>
            </p:txBody>
          </p:sp>
        </p:grpSp>
      </p:grpSp>
      <p:sp>
        <p:nvSpPr>
          <p:cNvPr id="163" name="Freeform 162"/>
          <p:cNvSpPr/>
          <p:nvPr/>
        </p:nvSpPr>
        <p:spPr>
          <a:xfrm>
            <a:off x="5156200" y="1047750"/>
            <a:ext cx="1400175" cy="88900"/>
          </a:xfrm>
          <a:custGeom>
            <a:avLst/>
            <a:gdLst>
              <a:gd name="connsiteX0" fmla="*/ 0 w 1400183"/>
              <a:gd name="connsiteY0" fmla="*/ 71957 h 89712"/>
              <a:gd name="connsiteX1" fmla="*/ 26633 w 1400183"/>
              <a:gd name="connsiteY1" fmla="*/ 63079 h 89712"/>
              <a:gd name="connsiteX2" fmla="*/ 62143 w 1400183"/>
              <a:gd name="connsiteY2" fmla="*/ 71957 h 89712"/>
              <a:gd name="connsiteX3" fmla="*/ 177553 w 1400183"/>
              <a:gd name="connsiteY3" fmla="*/ 89712 h 89712"/>
              <a:gd name="connsiteX4" fmla="*/ 204186 w 1400183"/>
              <a:gd name="connsiteY4" fmla="*/ 80835 h 89712"/>
              <a:gd name="connsiteX5" fmla="*/ 594803 w 1400183"/>
              <a:gd name="connsiteY5" fmla="*/ 54202 h 89712"/>
              <a:gd name="connsiteX6" fmla="*/ 1260629 w 1400183"/>
              <a:gd name="connsiteY6" fmla="*/ 45324 h 89712"/>
              <a:gd name="connsiteX7" fmla="*/ 1331650 w 1400183"/>
              <a:gd name="connsiteY7" fmla="*/ 18691 h 89712"/>
              <a:gd name="connsiteX8" fmla="*/ 1393794 w 1400183"/>
              <a:gd name="connsiteY8" fmla="*/ 936 h 8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0183" h="89712">
                <a:moveTo>
                  <a:pt x="0" y="71957"/>
                </a:moveTo>
                <a:cubicBezTo>
                  <a:pt x="8878" y="68998"/>
                  <a:pt x="17275" y="63079"/>
                  <a:pt x="26633" y="63079"/>
                </a:cubicBezTo>
                <a:cubicBezTo>
                  <a:pt x="38834" y="63079"/>
                  <a:pt x="50128" y="69837"/>
                  <a:pt x="62143" y="71957"/>
                </a:cubicBezTo>
                <a:cubicBezTo>
                  <a:pt x="100473" y="78721"/>
                  <a:pt x="139083" y="83794"/>
                  <a:pt x="177553" y="89712"/>
                </a:cubicBezTo>
                <a:cubicBezTo>
                  <a:pt x="186431" y="86753"/>
                  <a:pt x="195108" y="83105"/>
                  <a:pt x="204186" y="80835"/>
                </a:cubicBezTo>
                <a:cubicBezTo>
                  <a:pt x="359557" y="41992"/>
                  <a:pt x="354324" y="58574"/>
                  <a:pt x="594803" y="54202"/>
                </a:cubicBezTo>
                <a:lnTo>
                  <a:pt x="1260629" y="45324"/>
                </a:lnTo>
                <a:cubicBezTo>
                  <a:pt x="1306977" y="14426"/>
                  <a:pt x="1266674" y="36412"/>
                  <a:pt x="1331650" y="18691"/>
                </a:cubicBezTo>
                <a:cubicBezTo>
                  <a:pt x="1400183" y="0"/>
                  <a:pt x="1364230" y="936"/>
                  <a:pt x="1393794" y="936"/>
                </a:cubicBezTo>
              </a:path>
            </a:pathLst>
          </a:custGeom>
          <a:solidFill>
            <a:schemeClr val="bg1"/>
          </a:solidFill>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sp>
        <p:nvSpPr>
          <p:cNvPr id="165" name="Freeform 164"/>
          <p:cNvSpPr/>
          <p:nvPr/>
        </p:nvSpPr>
        <p:spPr>
          <a:xfrm>
            <a:off x="5156200" y="1154113"/>
            <a:ext cx="1385888" cy="98425"/>
          </a:xfrm>
          <a:custGeom>
            <a:avLst/>
            <a:gdLst>
              <a:gd name="connsiteX0" fmla="*/ 0 w 1384916"/>
              <a:gd name="connsiteY0" fmla="*/ 8877 h 97654"/>
              <a:gd name="connsiteX1" fmla="*/ 186431 w 1384916"/>
              <a:gd name="connsiteY1" fmla="*/ 17755 h 97654"/>
              <a:gd name="connsiteX2" fmla="*/ 443883 w 1384916"/>
              <a:gd name="connsiteY2" fmla="*/ 0 h 97654"/>
              <a:gd name="connsiteX3" fmla="*/ 621436 w 1384916"/>
              <a:gd name="connsiteY3" fmla="*/ 8877 h 97654"/>
              <a:gd name="connsiteX4" fmla="*/ 701336 w 1384916"/>
              <a:gd name="connsiteY4" fmla="*/ 26633 h 97654"/>
              <a:gd name="connsiteX5" fmla="*/ 727969 w 1384916"/>
              <a:gd name="connsiteY5" fmla="*/ 35510 h 97654"/>
              <a:gd name="connsiteX6" fmla="*/ 958788 w 1384916"/>
              <a:gd name="connsiteY6" fmla="*/ 44388 h 97654"/>
              <a:gd name="connsiteX7" fmla="*/ 1012054 w 1384916"/>
              <a:gd name="connsiteY7" fmla="*/ 62143 h 97654"/>
              <a:gd name="connsiteX8" fmla="*/ 1083075 w 1384916"/>
              <a:gd name="connsiteY8" fmla="*/ 71021 h 97654"/>
              <a:gd name="connsiteX9" fmla="*/ 1296139 w 1384916"/>
              <a:gd name="connsiteY9" fmla="*/ 88776 h 97654"/>
              <a:gd name="connsiteX10" fmla="*/ 1340528 w 1384916"/>
              <a:gd name="connsiteY10" fmla="*/ 97654 h 97654"/>
              <a:gd name="connsiteX11" fmla="*/ 1367161 w 1384916"/>
              <a:gd name="connsiteY11" fmla="*/ 88776 h 97654"/>
              <a:gd name="connsiteX12" fmla="*/ 1384916 w 1384916"/>
              <a:gd name="connsiteY12" fmla="*/ 88776 h 9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4916" h="97654">
                <a:moveTo>
                  <a:pt x="0" y="8877"/>
                </a:moveTo>
                <a:cubicBezTo>
                  <a:pt x="62144" y="11836"/>
                  <a:pt x="124217" y="17755"/>
                  <a:pt x="186431" y="17755"/>
                </a:cubicBezTo>
                <a:cubicBezTo>
                  <a:pt x="383098" y="17755"/>
                  <a:pt x="342717" y="25289"/>
                  <a:pt x="443883" y="0"/>
                </a:cubicBezTo>
                <a:cubicBezTo>
                  <a:pt x="503067" y="2959"/>
                  <a:pt x="562366" y="4152"/>
                  <a:pt x="621436" y="8877"/>
                </a:cubicBezTo>
                <a:cubicBezTo>
                  <a:pt x="634151" y="9894"/>
                  <a:pt x="686473" y="22386"/>
                  <a:pt x="701336" y="26633"/>
                </a:cubicBezTo>
                <a:cubicBezTo>
                  <a:pt x="710334" y="29204"/>
                  <a:pt x="718633" y="34866"/>
                  <a:pt x="727969" y="35510"/>
                </a:cubicBezTo>
                <a:cubicBezTo>
                  <a:pt x="804783" y="40807"/>
                  <a:pt x="881848" y="41429"/>
                  <a:pt x="958788" y="44388"/>
                </a:cubicBezTo>
                <a:lnTo>
                  <a:pt x="1012054" y="62143"/>
                </a:lnTo>
                <a:cubicBezTo>
                  <a:pt x="1034688" y="69687"/>
                  <a:pt x="1059348" y="68523"/>
                  <a:pt x="1083075" y="71021"/>
                </a:cubicBezTo>
                <a:cubicBezTo>
                  <a:pt x="1150249" y="78092"/>
                  <a:pt x="1229479" y="83649"/>
                  <a:pt x="1296139" y="88776"/>
                </a:cubicBezTo>
                <a:cubicBezTo>
                  <a:pt x="1310935" y="91735"/>
                  <a:pt x="1325439" y="97654"/>
                  <a:pt x="1340528" y="97654"/>
                </a:cubicBezTo>
                <a:cubicBezTo>
                  <a:pt x="1349886" y="97654"/>
                  <a:pt x="1357985" y="90611"/>
                  <a:pt x="1367161" y="88776"/>
                </a:cubicBezTo>
                <a:cubicBezTo>
                  <a:pt x="1372964" y="87615"/>
                  <a:pt x="1378998" y="88776"/>
                  <a:pt x="1384916" y="88776"/>
                </a:cubicBezTo>
              </a:path>
            </a:pathLst>
          </a:cu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cxnSp>
        <p:nvCxnSpPr>
          <p:cNvPr id="169" name="Straight Connector 168"/>
          <p:cNvCxnSpPr/>
          <p:nvPr/>
        </p:nvCxnSpPr>
        <p:spPr>
          <a:xfrm flipV="1">
            <a:off x="5132388" y="619125"/>
            <a:ext cx="1625600" cy="481013"/>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16200000" flipH="1">
            <a:off x="5566569" y="583407"/>
            <a:ext cx="368300" cy="1490662"/>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5056188" y="1144588"/>
            <a:ext cx="1541462" cy="573087"/>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a:stCxn id="165" idx="0"/>
          </p:cNvCxnSpPr>
          <p:nvPr/>
        </p:nvCxnSpPr>
        <p:spPr>
          <a:xfrm>
            <a:off x="5156200" y="1163638"/>
            <a:ext cx="1416050" cy="19685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a:stCxn id="165" idx="0"/>
          </p:cNvCxnSpPr>
          <p:nvPr/>
        </p:nvCxnSpPr>
        <p:spPr>
          <a:xfrm flipV="1">
            <a:off x="5156200" y="882650"/>
            <a:ext cx="1497013" cy="280988"/>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V="1">
            <a:off x="5156200" y="1023938"/>
            <a:ext cx="1268413" cy="85725"/>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a:stCxn id="165" idx="0"/>
          </p:cNvCxnSpPr>
          <p:nvPr/>
        </p:nvCxnSpPr>
        <p:spPr>
          <a:xfrm flipV="1">
            <a:off x="5156200" y="1131888"/>
            <a:ext cx="1339850" cy="3175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5056188" y="522288"/>
            <a:ext cx="1592262" cy="592137"/>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69680" name="Text Box 87"/>
          <p:cNvSpPr txBox="1">
            <a:spLocks noChangeArrowheads="1"/>
          </p:cNvSpPr>
          <p:nvPr/>
        </p:nvSpPr>
        <p:spPr bwMode="auto">
          <a:xfrm>
            <a:off x="6605588" y="947738"/>
            <a:ext cx="431800" cy="304800"/>
          </a:xfrm>
          <a:prstGeom prst="rect">
            <a:avLst/>
          </a:prstGeom>
          <a:noFill/>
          <a:ln w="9525">
            <a:noFill/>
            <a:miter lim="800000"/>
            <a:headEnd/>
            <a:tailEnd/>
          </a:ln>
        </p:spPr>
        <p:txBody>
          <a:bodyPr>
            <a:spAutoFit/>
          </a:bodyPr>
          <a:lstStyle/>
          <a:p>
            <a:pPr>
              <a:spcBef>
                <a:spcPct val="50000"/>
              </a:spcBef>
            </a:pPr>
            <a:r>
              <a:rPr lang="it-IT" sz="1400" b="1">
                <a:solidFill>
                  <a:srgbClr val="808080"/>
                </a:solidFill>
                <a:latin typeface="Times New Roman" pitchFamily="18" charset="0"/>
              </a:rPr>
              <a:t>m</a:t>
            </a:r>
            <a:r>
              <a:rPr lang="it-IT" sz="1400" b="1" baseline="-25000">
                <a:solidFill>
                  <a:srgbClr val="808080"/>
                </a:solidFill>
                <a:latin typeface="Times New Roman" pitchFamily="18" charset="0"/>
              </a:rPr>
              <a:t>4</a:t>
            </a:r>
            <a:endParaRPr lang="en-US" sz="1400" b="1">
              <a:solidFill>
                <a:srgbClr val="808080"/>
              </a:solidFill>
              <a:latin typeface="Times New Roman" pitchFamily="18" charset="0"/>
            </a:endParaRPr>
          </a:p>
        </p:txBody>
      </p:sp>
      <p:sp>
        <p:nvSpPr>
          <p:cNvPr id="369681" name="Text Box 86"/>
          <p:cNvSpPr txBox="1">
            <a:spLocks noChangeArrowheads="1"/>
          </p:cNvSpPr>
          <p:nvPr/>
        </p:nvSpPr>
        <p:spPr bwMode="auto">
          <a:xfrm>
            <a:off x="6681788" y="1176338"/>
            <a:ext cx="431800" cy="304800"/>
          </a:xfrm>
          <a:prstGeom prst="rect">
            <a:avLst/>
          </a:prstGeom>
          <a:noFill/>
          <a:ln w="9525">
            <a:noFill/>
            <a:miter lim="800000"/>
            <a:headEnd/>
            <a:tailEnd/>
          </a:ln>
        </p:spPr>
        <p:txBody>
          <a:bodyPr>
            <a:spAutoFit/>
          </a:bodyPr>
          <a:lstStyle/>
          <a:p>
            <a:pPr>
              <a:spcBef>
                <a:spcPct val="50000"/>
              </a:spcBef>
            </a:pPr>
            <a:r>
              <a:rPr lang="it-IT" sz="1400" b="1">
                <a:solidFill>
                  <a:srgbClr val="3399FF"/>
                </a:solidFill>
                <a:latin typeface="Times New Roman" pitchFamily="18" charset="0"/>
              </a:rPr>
              <a:t>m</a:t>
            </a:r>
            <a:r>
              <a:rPr lang="it-IT" sz="1400" b="1" baseline="-25000">
                <a:solidFill>
                  <a:srgbClr val="3399FF"/>
                </a:solidFill>
                <a:latin typeface="Times New Roman" pitchFamily="18" charset="0"/>
              </a:rPr>
              <a:t>3</a:t>
            </a:r>
            <a:endParaRPr lang="en-US" sz="1400" b="1">
              <a:solidFill>
                <a:srgbClr val="3399FF"/>
              </a:solidFill>
              <a:latin typeface="Times New Roman" pitchFamily="18" charset="0"/>
            </a:endParaRPr>
          </a:p>
        </p:txBody>
      </p:sp>
      <p:sp>
        <p:nvSpPr>
          <p:cNvPr id="369682" name="Text Box 85"/>
          <p:cNvSpPr txBox="1">
            <a:spLocks noChangeArrowheads="1"/>
          </p:cNvSpPr>
          <p:nvPr/>
        </p:nvSpPr>
        <p:spPr bwMode="auto">
          <a:xfrm>
            <a:off x="6605588" y="1328738"/>
            <a:ext cx="431800" cy="304800"/>
          </a:xfrm>
          <a:prstGeom prst="rect">
            <a:avLst/>
          </a:prstGeom>
          <a:noFill/>
          <a:ln w="9525">
            <a:noFill/>
            <a:miter lim="800000"/>
            <a:headEnd/>
            <a:tailEnd/>
          </a:ln>
        </p:spPr>
        <p:txBody>
          <a:bodyPr>
            <a:spAutoFit/>
          </a:bodyPr>
          <a:lstStyle/>
          <a:p>
            <a:pPr>
              <a:spcBef>
                <a:spcPct val="50000"/>
              </a:spcBef>
            </a:pPr>
            <a:r>
              <a:rPr lang="it-IT" sz="1400" b="1">
                <a:solidFill>
                  <a:srgbClr val="FFFF00"/>
                </a:solidFill>
                <a:latin typeface="Times New Roman" pitchFamily="18" charset="0"/>
              </a:rPr>
              <a:t>m</a:t>
            </a:r>
            <a:r>
              <a:rPr lang="it-IT" sz="1400" b="1" baseline="-25000">
                <a:solidFill>
                  <a:srgbClr val="FFFF00"/>
                </a:solidFill>
                <a:latin typeface="Times New Roman" pitchFamily="18" charset="0"/>
              </a:rPr>
              <a:t>2</a:t>
            </a:r>
            <a:endParaRPr lang="en-US" sz="1400" b="1">
              <a:solidFill>
                <a:srgbClr val="FFFF00"/>
              </a:solidFill>
              <a:latin typeface="Times New Roman" pitchFamily="18" charset="0"/>
            </a:endParaRPr>
          </a:p>
        </p:txBody>
      </p:sp>
      <p:sp>
        <p:nvSpPr>
          <p:cNvPr id="369683" name="Text Box 84"/>
          <p:cNvSpPr txBox="1">
            <a:spLocks noChangeArrowheads="1"/>
          </p:cNvSpPr>
          <p:nvPr/>
        </p:nvSpPr>
        <p:spPr bwMode="auto">
          <a:xfrm>
            <a:off x="6681788" y="1557338"/>
            <a:ext cx="431800" cy="304800"/>
          </a:xfrm>
          <a:prstGeom prst="rect">
            <a:avLst/>
          </a:prstGeom>
          <a:noFill/>
          <a:ln w="9525">
            <a:noFill/>
            <a:miter lim="800000"/>
            <a:headEnd/>
            <a:tailEnd/>
          </a:ln>
        </p:spPr>
        <p:txBody>
          <a:bodyPr>
            <a:spAutoFit/>
          </a:bodyPr>
          <a:lstStyle/>
          <a:p>
            <a:pPr>
              <a:spcBef>
                <a:spcPct val="50000"/>
              </a:spcBef>
            </a:pPr>
            <a:r>
              <a:rPr lang="it-IT" sz="1400" b="1">
                <a:solidFill>
                  <a:srgbClr val="FF7C80"/>
                </a:solidFill>
                <a:latin typeface="Times New Roman" pitchFamily="18" charset="0"/>
              </a:rPr>
              <a:t>m</a:t>
            </a:r>
            <a:r>
              <a:rPr lang="it-IT" sz="1400" b="1" baseline="-25000">
                <a:solidFill>
                  <a:srgbClr val="FF7C80"/>
                </a:solidFill>
                <a:latin typeface="Times New Roman" pitchFamily="18" charset="0"/>
              </a:rPr>
              <a:t>1</a:t>
            </a:r>
            <a:endParaRPr lang="en-US" sz="1400" b="1">
              <a:solidFill>
                <a:srgbClr val="FF7C80"/>
              </a:solidFill>
              <a:latin typeface="Times New Roman" pitchFamily="18" charset="0"/>
            </a:endParaRPr>
          </a:p>
        </p:txBody>
      </p:sp>
      <p:sp>
        <p:nvSpPr>
          <p:cNvPr id="369684" name="Text Box 89"/>
          <p:cNvSpPr txBox="1">
            <a:spLocks noChangeArrowheads="1"/>
          </p:cNvSpPr>
          <p:nvPr/>
        </p:nvSpPr>
        <p:spPr bwMode="auto">
          <a:xfrm>
            <a:off x="6757988" y="261938"/>
            <a:ext cx="431800" cy="304800"/>
          </a:xfrm>
          <a:prstGeom prst="rect">
            <a:avLst/>
          </a:prstGeom>
          <a:noFill/>
          <a:ln w="9525">
            <a:noFill/>
            <a:miter lim="800000"/>
            <a:headEnd/>
            <a:tailEnd/>
          </a:ln>
        </p:spPr>
        <p:txBody>
          <a:bodyPr>
            <a:spAutoFit/>
          </a:bodyPr>
          <a:lstStyle/>
          <a:p>
            <a:pPr>
              <a:spcBef>
                <a:spcPct val="50000"/>
              </a:spcBef>
            </a:pPr>
            <a:r>
              <a:rPr lang="it-IT" sz="1400" b="1">
                <a:solidFill>
                  <a:srgbClr val="3399FF"/>
                </a:solidFill>
                <a:latin typeface="Times New Roman" pitchFamily="18" charset="0"/>
              </a:rPr>
              <a:t>m</a:t>
            </a:r>
            <a:r>
              <a:rPr lang="it-IT" sz="1400" b="1" baseline="-25000">
                <a:solidFill>
                  <a:srgbClr val="3399FF"/>
                </a:solidFill>
                <a:latin typeface="Times New Roman" pitchFamily="18" charset="0"/>
              </a:rPr>
              <a:t>8</a:t>
            </a:r>
            <a:endParaRPr lang="en-US" sz="1400" b="1">
              <a:solidFill>
                <a:srgbClr val="3399FF"/>
              </a:solidFill>
              <a:latin typeface="Times New Roman" pitchFamily="18" charset="0"/>
            </a:endParaRPr>
          </a:p>
        </p:txBody>
      </p:sp>
      <p:sp>
        <p:nvSpPr>
          <p:cNvPr id="369685" name="Text Box 91"/>
          <p:cNvSpPr txBox="1">
            <a:spLocks noChangeArrowheads="1"/>
          </p:cNvSpPr>
          <p:nvPr/>
        </p:nvSpPr>
        <p:spPr bwMode="auto">
          <a:xfrm>
            <a:off x="6884988" y="490538"/>
            <a:ext cx="431800" cy="304800"/>
          </a:xfrm>
          <a:prstGeom prst="rect">
            <a:avLst/>
          </a:prstGeom>
          <a:noFill/>
          <a:ln w="9525">
            <a:noFill/>
            <a:miter lim="800000"/>
            <a:headEnd/>
            <a:tailEnd/>
          </a:ln>
        </p:spPr>
        <p:txBody>
          <a:bodyPr>
            <a:spAutoFit/>
          </a:bodyPr>
          <a:lstStyle/>
          <a:p>
            <a:pPr>
              <a:spcBef>
                <a:spcPct val="50000"/>
              </a:spcBef>
            </a:pPr>
            <a:r>
              <a:rPr lang="it-IT" sz="1400" b="1">
                <a:solidFill>
                  <a:srgbClr val="FF7C80"/>
                </a:solidFill>
                <a:latin typeface="Times New Roman" pitchFamily="18" charset="0"/>
              </a:rPr>
              <a:t>m</a:t>
            </a:r>
            <a:r>
              <a:rPr lang="it-IT" sz="1400" b="1" baseline="-25000">
                <a:solidFill>
                  <a:srgbClr val="FF7C80"/>
                </a:solidFill>
                <a:latin typeface="Times New Roman" pitchFamily="18" charset="0"/>
              </a:rPr>
              <a:t>7</a:t>
            </a:r>
            <a:endParaRPr lang="en-US" sz="1400" b="1">
              <a:solidFill>
                <a:srgbClr val="FF7C80"/>
              </a:solidFill>
              <a:latin typeface="Times New Roman" pitchFamily="18" charset="0"/>
            </a:endParaRPr>
          </a:p>
        </p:txBody>
      </p:sp>
      <p:sp>
        <p:nvSpPr>
          <p:cNvPr id="369686" name="Text Box 88"/>
          <p:cNvSpPr txBox="1">
            <a:spLocks noChangeArrowheads="1"/>
          </p:cNvSpPr>
          <p:nvPr/>
        </p:nvSpPr>
        <p:spPr bwMode="auto">
          <a:xfrm>
            <a:off x="6732588" y="719138"/>
            <a:ext cx="431800" cy="304800"/>
          </a:xfrm>
          <a:prstGeom prst="rect">
            <a:avLst/>
          </a:prstGeom>
          <a:noFill/>
          <a:ln w="9525">
            <a:noFill/>
            <a:miter lim="800000"/>
            <a:headEnd/>
            <a:tailEnd/>
          </a:ln>
        </p:spPr>
        <p:txBody>
          <a:bodyPr>
            <a:spAutoFit/>
          </a:bodyPr>
          <a:lstStyle/>
          <a:p>
            <a:pPr>
              <a:spcBef>
                <a:spcPct val="50000"/>
              </a:spcBef>
            </a:pPr>
            <a:r>
              <a:rPr lang="it-IT" sz="1400" b="1">
                <a:solidFill>
                  <a:srgbClr val="808080"/>
                </a:solidFill>
                <a:latin typeface="Times New Roman" pitchFamily="18" charset="0"/>
              </a:rPr>
              <a:t>m</a:t>
            </a:r>
            <a:r>
              <a:rPr lang="it-IT" sz="1400" b="1" baseline="-25000">
                <a:solidFill>
                  <a:srgbClr val="808080"/>
                </a:solidFill>
                <a:latin typeface="Times New Roman" pitchFamily="18" charset="0"/>
              </a:rPr>
              <a:t>6</a:t>
            </a:r>
            <a:endParaRPr lang="en-US" sz="1400" b="1">
              <a:solidFill>
                <a:srgbClr val="808080"/>
              </a:solidFill>
              <a:latin typeface="Times New Roman" pitchFamily="18" charset="0"/>
            </a:endParaRPr>
          </a:p>
        </p:txBody>
      </p:sp>
      <p:sp>
        <p:nvSpPr>
          <p:cNvPr id="369687" name="Text Box 90"/>
          <p:cNvSpPr txBox="1">
            <a:spLocks noChangeArrowheads="1"/>
          </p:cNvSpPr>
          <p:nvPr/>
        </p:nvSpPr>
        <p:spPr bwMode="auto">
          <a:xfrm>
            <a:off x="6224588" y="642938"/>
            <a:ext cx="431800" cy="304800"/>
          </a:xfrm>
          <a:prstGeom prst="rect">
            <a:avLst/>
          </a:prstGeom>
          <a:noFill/>
          <a:ln w="9525">
            <a:noFill/>
            <a:miter lim="800000"/>
            <a:headEnd/>
            <a:tailEnd/>
          </a:ln>
        </p:spPr>
        <p:txBody>
          <a:bodyPr>
            <a:spAutoFit/>
          </a:bodyPr>
          <a:lstStyle/>
          <a:p>
            <a:pPr>
              <a:spcBef>
                <a:spcPct val="50000"/>
              </a:spcBef>
            </a:pPr>
            <a:r>
              <a:rPr lang="it-IT" sz="1400" b="1">
                <a:solidFill>
                  <a:srgbClr val="FFFF00"/>
                </a:solidFill>
                <a:latin typeface="Times New Roman" pitchFamily="18" charset="0"/>
              </a:rPr>
              <a:t>m</a:t>
            </a:r>
            <a:r>
              <a:rPr lang="it-IT" sz="1400" b="1" baseline="-25000">
                <a:solidFill>
                  <a:srgbClr val="FFFF00"/>
                </a:solidFill>
                <a:latin typeface="Times New Roman" pitchFamily="18" charset="0"/>
              </a:rPr>
              <a:t>5</a:t>
            </a:r>
            <a:endParaRPr lang="en-US" sz="1400" b="1">
              <a:solidFill>
                <a:srgbClr val="FFFF00"/>
              </a:solidFill>
              <a:latin typeface="Times New Roman" pitchFamily="18" charset="0"/>
            </a:endParaRPr>
          </a:p>
        </p:txBody>
      </p:sp>
      <p:sp>
        <p:nvSpPr>
          <p:cNvPr id="369688" name="Rectangle 3"/>
          <p:cNvSpPr>
            <a:spLocks noChangeArrowheads="1"/>
          </p:cNvSpPr>
          <p:nvPr/>
        </p:nvSpPr>
        <p:spPr bwMode="auto">
          <a:xfrm>
            <a:off x="103188" y="152400"/>
            <a:ext cx="6297612" cy="582613"/>
          </a:xfrm>
          <a:prstGeom prst="rect">
            <a:avLst/>
          </a:prstGeom>
          <a:noFill/>
          <a:ln w="9525">
            <a:noFill/>
            <a:miter lim="800000"/>
            <a:headEnd/>
            <a:tailEnd/>
          </a:ln>
        </p:spPr>
        <p:txBody>
          <a:bodyPr anchor="ctr"/>
          <a:lstStyle/>
          <a:p>
            <a:pPr algn="ctr"/>
            <a:r>
              <a:rPr lang="en-GB" sz="3600" b="1">
                <a:solidFill>
                  <a:srgbClr val="0000CC"/>
                </a:solidFill>
              </a:rPr>
              <a:t> Comitato LSAG</a:t>
            </a:r>
          </a:p>
          <a:p>
            <a:pPr algn="ctr"/>
            <a:r>
              <a:rPr lang="en-GB" sz="1600" b="1">
                <a:solidFill>
                  <a:srgbClr val="0000CC"/>
                </a:solidFill>
              </a:rPr>
              <a:t>(LHC Safety Assessment Group)</a:t>
            </a:r>
          </a:p>
        </p:txBody>
      </p:sp>
      <p:sp>
        <p:nvSpPr>
          <p:cNvPr id="369689" name="Rectangle 78"/>
          <p:cNvSpPr>
            <a:spLocks noChangeArrowheads="1"/>
          </p:cNvSpPr>
          <p:nvPr/>
        </p:nvSpPr>
        <p:spPr bwMode="auto">
          <a:xfrm>
            <a:off x="4370388" y="1252538"/>
            <a:ext cx="1141412" cy="336550"/>
          </a:xfrm>
          <a:prstGeom prst="rect">
            <a:avLst/>
          </a:prstGeom>
          <a:noFill/>
          <a:ln w="9525">
            <a:noFill/>
            <a:miter lim="800000"/>
            <a:headEnd/>
            <a:tailEnd/>
          </a:ln>
        </p:spPr>
        <p:txBody>
          <a:bodyPr>
            <a:spAutoFit/>
          </a:bodyPr>
          <a:lstStyle/>
          <a:p>
            <a:pPr eaLnBrk="0" hangingPunct="0"/>
            <a:r>
              <a:rPr lang="en-GB" sz="1600" b="1">
                <a:solidFill>
                  <a:srgbClr val="FF0000"/>
                </a:solidFill>
                <a:latin typeface="Times New Roman" pitchFamily="18" charset="0"/>
              </a:rPr>
              <a:t>Protone</a:t>
            </a:r>
            <a:endParaRPr lang="en-US" sz="1600" b="1">
              <a:solidFill>
                <a:srgbClr val="FF0000"/>
              </a:solidFill>
              <a:latin typeface="Times New Roman" pitchFamily="18" charset="0"/>
            </a:endParaRPr>
          </a:p>
        </p:txBody>
      </p:sp>
      <p:sp>
        <p:nvSpPr>
          <p:cNvPr id="369690" name="Rectangle 76"/>
          <p:cNvSpPr>
            <a:spLocks noChangeArrowheads="1"/>
          </p:cNvSpPr>
          <p:nvPr/>
        </p:nvSpPr>
        <p:spPr bwMode="auto">
          <a:xfrm>
            <a:off x="2160588" y="1296988"/>
            <a:ext cx="914400" cy="336550"/>
          </a:xfrm>
          <a:prstGeom prst="rect">
            <a:avLst/>
          </a:prstGeom>
          <a:noFill/>
          <a:ln w="9525">
            <a:noFill/>
            <a:miter lim="800000"/>
            <a:headEnd/>
            <a:tailEnd/>
          </a:ln>
        </p:spPr>
        <p:txBody>
          <a:bodyPr>
            <a:spAutoFit/>
          </a:bodyPr>
          <a:lstStyle/>
          <a:p>
            <a:pPr eaLnBrk="0" hangingPunct="0"/>
            <a:r>
              <a:rPr lang="it-IT" sz="1600" b="1">
                <a:solidFill>
                  <a:srgbClr val="2D2DB9"/>
                </a:solidFill>
                <a:latin typeface="Times New Roman" pitchFamily="18" charset="0"/>
              </a:rPr>
              <a:t>Protone</a:t>
            </a:r>
            <a:endParaRPr lang="en-US" sz="1600" b="1">
              <a:solidFill>
                <a:srgbClr val="2D2DB9"/>
              </a:solidFill>
              <a:latin typeface="Times New Roman" pitchFamily="18" charset="0"/>
            </a:endParaRPr>
          </a:p>
        </p:txBody>
      </p:sp>
      <p:sp>
        <p:nvSpPr>
          <p:cNvPr id="369691" name="Text Box 95"/>
          <p:cNvSpPr txBox="1">
            <a:spLocks noChangeArrowheads="1"/>
          </p:cNvSpPr>
          <p:nvPr/>
        </p:nvSpPr>
        <p:spPr bwMode="auto">
          <a:xfrm>
            <a:off x="1246188" y="947738"/>
            <a:ext cx="1066800" cy="304800"/>
          </a:xfrm>
          <a:prstGeom prst="rect">
            <a:avLst/>
          </a:prstGeom>
          <a:noFill/>
          <a:ln w="9525">
            <a:noFill/>
            <a:miter lim="800000"/>
            <a:headEnd/>
            <a:tailEnd/>
          </a:ln>
        </p:spPr>
        <p:txBody>
          <a:bodyPr>
            <a:spAutoFit/>
          </a:bodyPr>
          <a:lstStyle/>
          <a:p>
            <a:pPr>
              <a:spcBef>
                <a:spcPct val="50000"/>
              </a:spcBef>
            </a:pPr>
            <a:r>
              <a:rPr lang="it-IT" sz="1400" b="1">
                <a:solidFill>
                  <a:srgbClr val="3333CC"/>
                </a:solidFill>
                <a:latin typeface="Times New Roman" pitchFamily="18" charset="0"/>
              </a:rPr>
              <a:t>E</a:t>
            </a:r>
            <a:r>
              <a:rPr lang="it-IT" sz="1400" b="1">
                <a:solidFill>
                  <a:srgbClr val="3333CC"/>
                </a:solidFill>
                <a:latin typeface="Times New Roman" pitchFamily="18" charset="0"/>
                <a:sym typeface="Symbol" pitchFamily="18" charset="2"/>
              </a:rPr>
              <a:t>=</a:t>
            </a:r>
            <a:r>
              <a:rPr lang="it-IT" sz="1400" b="1">
                <a:solidFill>
                  <a:srgbClr val="3333CC"/>
                </a:solidFill>
                <a:latin typeface="Times New Roman" pitchFamily="18" charset="0"/>
              </a:rPr>
              <a:t>10</a:t>
            </a:r>
            <a:r>
              <a:rPr lang="it-IT" sz="1400" b="1" baseline="30000">
                <a:solidFill>
                  <a:srgbClr val="3333CC"/>
                </a:solidFill>
                <a:latin typeface="Times New Roman" pitchFamily="18" charset="0"/>
              </a:rPr>
              <a:t>17</a:t>
            </a:r>
            <a:r>
              <a:rPr lang="it-IT" sz="1400" b="1">
                <a:solidFill>
                  <a:srgbClr val="3333CC"/>
                </a:solidFill>
                <a:latin typeface="Times New Roman" pitchFamily="18" charset="0"/>
              </a:rPr>
              <a:t>eV</a:t>
            </a:r>
            <a:endParaRPr lang="en-US" sz="1400" b="1">
              <a:solidFill>
                <a:srgbClr val="3333CC"/>
              </a:solidFill>
              <a:latin typeface="Times New Roman" pitchFamily="18" charset="0"/>
            </a:endParaRPr>
          </a:p>
        </p:txBody>
      </p:sp>
      <p:pic>
        <p:nvPicPr>
          <p:cNvPr id="369692" name="Picture 2"/>
          <p:cNvPicPr>
            <a:picLocks noChangeAspect="1" noChangeArrowheads="1"/>
          </p:cNvPicPr>
          <p:nvPr/>
        </p:nvPicPr>
        <p:blipFill>
          <a:blip r:embed="rId2" cstate="print"/>
          <a:srcRect/>
          <a:stretch>
            <a:fillRect/>
          </a:stretch>
        </p:blipFill>
        <p:spPr bwMode="auto">
          <a:xfrm>
            <a:off x="0" y="2895600"/>
            <a:ext cx="3130550" cy="3048000"/>
          </a:xfrm>
          <a:prstGeom prst="rect">
            <a:avLst/>
          </a:prstGeom>
          <a:noFill/>
          <a:ln w="9525">
            <a:noFill/>
            <a:miter lim="800000"/>
            <a:headEnd/>
            <a:tailEnd/>
          </a:ln>
        </p:spPr>
      </p:pic>
      <p:sp>
        <p:nvSpPr>
          <p:cNvPr id="369693" name="Text Box 142"/>
          <p:cNvSpPr txBox="1">
            <a:spLocks noChangeArrowheads="1"/>
          </p:cNvSpPr>
          <p:nvPr/>
        </p:nvSpPr>
        <p:spPr bwMode="auto">
          <a:xfrm>
            <a:off x="228600" y="2209800"/>
            <a:ext cx="8686800" cy="366713"/>
          </a:xfrm>
          <a:prstGeom prst="rect">
            <a:avLst/>
          </a:prstGeom>
          <a:noFill/>
          <a:ln w="9525">
            <a:noFill/>
            <a:miter lim="800000"/>
            <a:headEnd/>
            <a:tailEnd/>
          </a:ln>
        </p:spPr>
        <p:txBody>
          <a:bodyPr>
            <a:spAutoFit/>
          </a:bodyPr>
          <a:lstStyle/>
          <a:p>
            <a:pPr>
              <a:spcBef>
                <a:spcPct val="50000"/>
              </a:spcBef>
            </a:pPr>
            <a:r>
              <a:rPr lang="it-IT" sz="1800" b="1">
                <a:solidFill>
                  <a:srgbClr val="0000FF"/>
                </a:solidFill>
              </a:rPr>
              <a:t>Flusso misurato sulla Terra di raggi cosmici con E</a:t>
            </a:r>
            <a:r>
              <a:rPr lang="it-IT" sz="1800" b="1">
                <a:solidFill>
                  <a:srgbClr val="0000FF"/>
                </a:solidFill>
                <a:sym typeface="Symbol" pitchFamily="18" charset="2"/>
              </a:rPr>
              <a:t></a:t>
            </a:r>
            <a:r>
              <a:rPr lang="it-IT" sz="1800" b="1">
                <a:solidFill>
                  <a:srgbClr val="0000FF"/>
                </a:solidFill>
              </a:rPr>
              <a:t>10</a:t>
            </a:r>
            <a:r>
              <a:rPr lang="it-IT" sz="1800" b="1" baseline="30000">
                <a:solidFill>
                  <a:srgbClr val="0000FF"/>
                </a:solidFill>
              </a:rPr>
              <a:t>17</a:t>
            </a:r>
            <a:r>
              <a:rPr lang="it-IT" sz="1800" b="1">
                <a:solidFill>
                  <a:srgbClr val="0000FF"/>
                </a:solidFill>
              </a:rPr>
              <a:t>eV= 5x10</a:t>
            </a:r>
            <a:r>
              <a:rPr lang="it-IT" sz="1800" b="1" baseline="30000">
                <a:solidFill>
                  <a:srgbClr val="0000FF"/>
                </a:solidFill>
              </a:rPr>
              <a:t>-14</a:t>
            </a:r>
            <a:r>
              <a:rPr lang="it-IT" sz="1800" b="1">
                <a:solidFill>
                  <a:srgbClr val="0000FF"/>
                </a:solidFill>
              </a:rPr>
              <a:t>sec</a:t>
            </a:r>
            <a:r>
              <a:rPr lang="it-IT" sz="1800" b="1" baseline="30000">
                <a:solidFill>
                  <a:srgbClr val="3333CC"/>
                </a:solidFill>
              </a:rPr>
              <a:t>-1</a:t>
            </a:r>
            <a:r>
              <a:rPr lang="it-IT" sz="1800" b="1">
                <a:solidFill>
                  <a:srgbClr val="0000FF"/>
                </a:solidFill>
              </a:rPr>
              <a:t>cm</a:t>
            </a:r>
            <a:r>
              <a:rPr lang="it-IT" sz="1800" b="1" baseline="30000">
                <a:solidFill>
                  <a:srgbClr val="3333CC"/>
                </a:solidFill>
              </a:rPr>
              <a:t>-2</a:t>
            </a:r>
            <a:endParaRPr lang="en-US" sz="1800" b="1" baseline="30000">
              <a:solidFill>
                <a:srgbClr val="3333CC"/>
              </a:solidFill>
            </a:endParaRPr>
          </a:p>
        </p:txBody>
      </p:sp>
      <p:pic>
        <p:nvPicPr>
          <p:cNvPr id="369694" name="Picture 2"/>
          <p:cNvPicPr>
            <a:picLocks noChangeAspect="1" noChangeArrowheads="1"/>
          </p:cNvPicPr>
          <p:nvPr/>
        </p:nvPicPr>
        <p:blipFill>
          <a:blip r:embed="rId3" cstate="print"/>
          <a:srcRect/>
          <a:stretch>
            <a:fillRect/>
          </a:stretch>
        </p:blipFill>
        <p:spPr bwMode="auto">
          <a:xfrm>
            <a:off x="3276600" y="2771775"/>
            <a:ext cx="990600" cy="962025"/>
          </a:xfrm>
          <a:prstGeom prst="rect">
            <a:avLst/>
          </a:prstGeom>
          <a:noFill/>
          <a:ln w="9525">
            <a:noFill/>
            <a:miter lim="800000"/>
            <a:headEnd/>
            <a:tailEnd/>
          </a:ln>
        </p:spPr>
      </p:pic>
      <p:pic>
        <p:nvPicPr>
          <p:cNvPr id="369695" name="Picture 4"/>
          <p:cNvPicPr>
            <a:picLocks noChangeAspect="1" noChangeArrowheads="1"/>
          </p:cNvPicPr>
          <p:nvPr/>
        </p:nvPicPr>
        <p:blipFill>
          <a:blip r:embed="rId4" cstate="print"/>
          <a:srcRect/>
          <a:stretch>
            <a:fillRect/>
          </a:stretch>
        </p:blipFill>
        <p:spPr bwMode="auto">
          <a:xfrm>
            <a:off x="3048000" y="3744913"/>
            <a:ext cx="1304925" cy="1284287"/>
          </a:xfrm>
          <a:prstGeom prst="rect">
            <a:avLst/>
          </a:prstGeom>
          <a:noFill/>
          <a:ln w="9525">
            <a:noFill/>
            <a:miter lim="800000"/>
            <a:headEnd/>
            <a:tailEnd/>
          </a:ln>
        </p:spPr>
      </p:pic>
      <p:pic>
        <p:nvPicPr>
          <p:cNvPr id="369696" name="Picture 1"/>
          <p:cNvPicPr>
            <a:picLocks noChangeAspect="1" noChangeArrowheads="1"/>
          </p:cNvPicPr>
          <p:nvPr/>
        </p:nvPicPr>
        <p:blipFill>
          <a:blip r:embed="rId5" cstate="print"/>
          <a:srcRect/>
          <a:stretch>
            <a:fillRect/>
          </a:stretch>
        </p:blipFill>
        <p:spPr bwMode="auto">
          <a:xfrm>
            <a:off x="3295650" y="5029200"/>
            <a:ext cx="971550" cy="950913"/>
          </a:xfrm>
          <a:prstGeom prst="rect">
            <a:avLst/>
          </a:prstGeom>
          <a:noFill/>
          <a:ln w="9525">
            <a:noFill/>
            <a:miter lim="800000"/>
            <a:headEnd/>
            <a:tailEnd/>
          </a:ln>
        </p:spPr>
      </p:pic>
      <p:sp>
        <p:nvSpPr>
          <p:cNvPr id="72850" name="Text Box 146"/>
          <p:cNvSpPr txBox="1">
            <a:spLocks noChangeArrowheads="1"/>
          </p:cNvSpPr>
          <p:nvPr/>
        </p:nvSpPr>
        <p:spPr bwMode="auto">
          <a:xfrm>
            <a:off x="4267200" y="2590800"/>
            <a:ext cx="4953000" cy="1314450"/>
          </a:xfrm>
          <a:prstGeom prst="rect">
            <a:avLst/>
          </a:prstGeom>
          <a:noFill/>
          <a:ln w="9525">
            <a:noFill/>
            <a:miter lim="800000"/>
            <a:headEnd/>
            <a:tailEnd/>
          </a:ln>
          <a:effectLst/>
        </p:spPr>
        <p:txBody>
          <a:bodyPr>
            <a:spAutoFit/>
          </a:bodyPr>
          <a:lstStyle/>
          <a:p>
            <a:pPr>
              <a:spcBef>
                <a:spcPct val="50000"/>
              </a:spcBef>
              <a:defRPr/>
            </a:pPr>
            <a:r>
              <a:rPr lang="it-IT" sz="1600" b="1">
                <a:solidFill>
                  <a:srgbClr val="0000FF"/>
                </a:solidFill>
                <a:ea typeface="ＭＳ Ｐゴシック" charset="-128"/>
              </a:rPr>
              <a:t>1.Superficie della Terra è circa</a:t>
            </a:r>
            <a:r>
              <a:rPr lang="it-IT" sz="1600">
                <a:solidFill>
                  <a:srgbClr val="0000FF"/>
                </a:solidFill>
                <a:latin typeface="Times New Roman" pitchFamily="18" charset="0"/>
                <a:ea typeface="ＭＳ Ｐゴシック" charset="-128"/>
              </a:rPr>
              <a:t> </a:t>
            </a:r>
            <a:r>
              <a:rPr lang="it-IT" sz="1600" b="1">
                <a:solidFill>
                  <a:srgbClr val="0000FF"/>
                </a:solidFill>
                <a:ea typeface="ＭＳ Ｐゴシック" charset="-128"/>
              </a:rPr>
              <a:t>5x10</a:t>
            </a:r>
            <a:r>
              <a:rPr lang="it-IT" sz="1600" b="1" baseline="30000">
                <a:solidFill>
                  <a:srgbClr val="0000FF"/>
                </a:solidFill>
                <a:ea typeface="ＭＳ Ｐゴシック" charset="-128"/>
              </a:rPr>
              <a:t>18</a:t>
            </a:r>
            <a:r>
              <a:rPr lang="it-IT" sz="1600" b="1">
                <a:solidFill>
                  <a:srgbClr val="0000FF"/>
                </a:solidFill>
                <a:ea typeface="ＭＳ Ｐゴシック" charset="-128"/>
              </a:rPr>
              <a:t>cm</a:t>
            </a:r>
            <a:r>
              <a:rPr lang="it-IT" sz="1600" b="1" baseline="30000">
                <a:solidFill>
                  <a:srgbClr val="0000FF"/>
                </a:solidFill>
                <a:ea typeface="ＭＳ Ｐゴシック" charset="-128"/>
              </a:rPr>
              <a:t>2</a:t>
            </a:r>
            <a:r>
              <a:rPr lang="it-IT" sz="1600" b="1">
                <a:solidFill>
                  <a:srgbClr val="3333CC"/>
                </a:solidFill>
                <a:ea typeface="ＭＳ Ｐゴシック" charset="-128"/>
              </a:rPr>
              <a:t>          2.</a:t>
            </a:r>
            <a:r>
              <a:rPr lang="it-IT" sz="1600" b="1">
                <a:solidFill>
                  <a:srgbClr val="0000FF"/>
                </a:solidFill>
                <a:ea typeface="ＭＳ Ｐゴシック" charset="-128"/>
              </a:rPr>
              <a:t>La Terra esiste da 4.5 miliardi di anni     quindi più di 3x10</a:t>
            </a:r>
            <a:r>
              <a:rPr lang="it-IT" sz="1600" b="1" baseline="30000">
                <a:solidFill>
                  <a:srgbClr val="0000FF"/>
                </a:solidFill>
                <a:ea typeface="ＭＳ Ｐゴシック" charset="-128"/>
              </a:rPr>
              <a:t>22</a:t>
            </a:r>
            <a:r>
              <a:rPr lang="it-IT" sz="1600" b="1">
                <a:solidFill>
                  <a:srgbClr val="0000FF"/>
                </a:solidFill>
                <a:ea typeface="ＭＳ Ｐゴシック" charset="-128"/>
              </a:rPr>
              <a:t> raggi cosmici con E</a:t>
            </a:r>
            <a:r>
              <a:rPr lang="it-IT" sz="1600" b="1">
                <a:solidFill>
                  <a:srgbClr val="0000FF"/>
                </a:solidFill>
                <a:ea typeface="ＭＳ Ｐゴシック" charset="-128"/>
                <a:sym typeface="Symbol" pitchFamily="18" charset="2"/>
              </a:rPr>
              <a:t></a:t>
            </a:r>
            <a:r>
              <a:rPr lang="it-IT" sz="1600" b="1">
                <a:solidFill>
                  <a:srgbClr val="0000FF"/>
                </a:solidFill>
                <a:ea typeface="ＭＳ Ｐゴシック" charset="-128"/>
              </a:rPr>
              <a:t>10</a:t>
            </a:r>
            <a:r>
              <a:rPr lang="it-IT" sz="1600" b="1" baseline="30000">
                <a:solidFill>
                  <a:srgbClr val="0000FF"/>
                </a:solidFill>
                <a:ea typeface="ＭＳ Ｐゴシック" charset="-128"/>
              </a:rPr>
              <a:t>17</a:t>
            </a:r>
            <a:r>
              <a:rPr lang="it-IT" sz="1600" b="1">
                <a:solidFill>
                  <a:srgbClr val="0000FF"/>
                </a:solidFill>
                <a:ea typeface="ＭＳ Ｐゴシック" charset="-128"/>
              </a:rPr>
              <a:t>eV hanno colpito la Terra e quindi </a:t>
            </a:r>
            <a:r>
              <a:rPr lang="it-IT" sz="1600" b="1">
                <a:solidFill>
                  <a:srgbClr val="FF3300"/>
                </a:solidFill>
                <a:effectLst>
                  <a:outerShdw blurRad="38100" dist="38100" dir="2700000" algn="tl">
                    <a:srgbClr val="C0C0C0"/>
                  </a:outerShdw>
                </a:effectLst>
                <a:ea typeface="ＭＳ Ｐゴシック" charset="-128"/>
              </a:rPr>
              <a:t>sono già stati fatti più di centomila esperimenti come LHC</a:t>
            </a:r>
            <a:r>
              <a:rPr lang="it-IT" sz="1600" b="1">
                <a:solidFill>
                  <a:srgbClr val="0000FF"/>
                </a:solidFill>
                <a:ea typeface="ＭＳ Ｐゴシック" charset="-128"/>
              </a:rPr>
              <a:t> </a:t>
            </a:r>
            <a:endParaRPr lang="en-US" sz="1600" b="1">
              <a:solidFill>
                <a:srgbClr val="0000FF"/>
              </a:solidFill>
              <a:ea typeface="ＭＳ Ｐゴシック" charset="-128"/>
            </a:endParaRPr>
          </a:p>
        </p:txBody>
      </p:sp>
      <p:sp>
        <p:nvSpPr>
          <p:cNvPr id="72852" name="Rectangle 148"/>
          <p:cNvSpPr>
            <a:spLocks noChangeArrowheads="1"/>
          </p:cNvSpPr>
          <p:nvPr/>
        </p:nvSpPr>
        <p:spPr bwMode="auto">
          <a:xfrm>
            <a:off x="4267200" y="3962400"/>
            <a:ext cx="5029200" cy="825500"/>
          </a:xfrm>
          <a:prstGeom prst="rect">
            <a:avLst/>
          </a:prstGeom>
          <a:noFill/>
          <a:ln w="9525">
            <a:noFill/>
            <a:miter lim="800000"/>
            <a:headEnd/>
            <a:tailEnd/>
          </a:ln>
          <a:effectLst/>
        </p:spPr>
        <p:txBody>
          <a:bodyPr>
            <a:spAutoFit/>
          </a:bodyPr>
          <a:lstStyle/>
          <a:p>
            <a:pPr>
              <a:defRPr/>
            </a:pPr>
            <a:r>
              <a:rPr lang="it-IT" sz="1600" b="1">
                <a:solidFill>
                  <a:srgbClr val="0000FF"/>
                </a:solidFill>
                <a:ea typeface="ＭＳ Ｐゴシック" charset="-128"/>
              </a:rPr>
              <a:t>Superficie del Sole=diecimila volte la superficie della Terra, quindi </a:t>
            </a:r>
            <a:r>
              <a:rPr lang="it-IT" sz="1600" b="1">
                <a:solidFill>
                  <a:srgbClr val="FF3300"/>
                </a:solidFill>
                <a:effectLst>
                  <a:outerShdw blurRad="38100" dist="38100" dir="2700000" algn="tl">
                    <a:srgbClr val="C0C0C0"/>
                  </a:outerShdw>
                </a:effectLst>
                <a:ea typeface="ＭＳ Ｐゴシック" charset="-128"/>
              </a:rPr>
              <a:t>sul Sole sono già stati fatti circa un milione di esperimenti come LHC</a:t>
            </a:r>
            <a:endParaRPr lang="en-US" sz="1600" b="1">
              <a:solidFill>
                <a:srgbClr val="FF3300"/>
              </a:solidFill>
              <a:effectLst>
                <a:outerShdw blurRad="38100" dist="38100" dir="2700000" algn="tl">
                  <a:srgbClr val="C0C0C0"/>
                </a:outerShdw>
              </a:effectLst>
              <a:ea typeface="ＭＳ Ｐゴシック" charset="-128"/>
            </a:endParaRPr>
          </a:p>
        </p:txBody>
      </p:sp>
      <p:sp>
        <p:nvSpPr>
          <p:cNvPr id="72853" name="Rectangle 149"/>
          <p:cNvSpPr>
            <a:spLocks noChangeArrowheads="1"/>
          </p:cNvSpPr>
          <p:nvPr/>
        </p:nvSpPr>
        <p:spPr bwMode="auto">
          <a:xfrm>
            <a:off x="4267200" y="4876800"/>
            <a:ext cx="4876800" cy="1314450"/>
          </a:xfrm>
          <a:prstGeom prst="rect">
            <a:avLst/>
          </a:prstGeom>
          <a:noFill/>
          <a:ln w="9525">
            <a:noFill/>
            <a:miter lim="800000"/>
            <a:headEnd/>
            <a:tailEnd/>
          </a:ln>
          <a:effectLst/>
        </p:spPr>
        <p:txBody>
          <a:bodyPr>
            <a:spAutoFit/>
          </a:bodyPr>
          <a:lstStyle/>
          <a:p>
            <a:pPr>
              <a:defRPr/>
            </a:pPr>
            <a:r>
              <a:rPr lang="it-IT" sz="1600" b="1">
                <a:solidFill>
                  <a:srgbClr val="0000FF"/>
                </a:solidFill>
                <a:ea typeface="ＭＳ Ｐゴシック" charset="-128"/>
              </a:rPr>
              <a:t>La nostra galassia ha più di 10</a:t>
            </a:r>
            <a:r>
              <a:rPr lang="it-IT" sz="1600" b="1" baseline="30000">
                <a:solidFill>
                  <a:srgbClr val="0000FF"/>
                </a:solidFill>
                <a:ea typeface="ＭＳ Ｐゴシック" charset="-128"/>
              </a:rPr>
              <a:t>11</a:t>
            </a:r>
            <a:r>
              <a:rPr lang="it-IT" sz="1600" b="1">
                <a:solidFill>
                  <a:srgbClr val="0000FF"/>
                </a:solidFill>
                <a:ea typeface="ＭＳ Ｐゴシック" charset="-128"/>
              </a:rPr>
              <a:t> stelle         Nell</a:t>
            </a:r>
            <a:r>
              <a:rPr lang="it-IT" altLang="it-IT" sz="1600" b="1">
                <a:solidFill>
                  <a:srgbClr val="0000FF"/>
                </a:solidFill>
                <a:ea typeface="ＭＳ Ｐゴシック" charset="-128"/>
              </a:rPr>
              <a:t>’</a:t>
            </a:r>
            <a:r>
              <a:rPr lang="it-IT" sz="1600" b="1">
                <a:solidFill>
                  <a:srgbClr val="0000FF"/>
                </a:solidFill>
                <a:ea typeface="ＭＳ Ｐゴシック" charset="-128"/>
              </a:rPr>
              <a:t>Universo ci sono più di 10</a:t>
            </a:r>
            <a:r>
              <a:rPr lang="it-IT" sz="1600" b="1" baseline="30000">
                <a:solidFill>
                  <a:srgbClr val="0000FF"/>
                </a:solidFill>
                <a:ea typeface="ＭＳ Ｐゴシック" charset="-128"/>
              </a:rPr>
              <a:t>11</a:t>
            </a:r>
            <a:r>
              <a:rPr lang="it-IT" sz="1600" b="1">
                <a:solidFill>
                  <a:srgbClr val="0000FF"/>
                </a:solidFill>
                <a:ea typeface="ＭＳ Ｐゴシック" charset="-128"/>
              </a:rPr>
              <a:t> galassie,   quindi </a:t>
            </a:r>
            <a:r>
              <a:rPr lang="it-IT" sz="1600" b="1">
                <a:solidFill>
                  <a:srgbClr val="FF3300"/>
                </a:solidFill>
                <a:effectLst>
                  <a:outerShdw blurRad="38100" dist="38100" dir="2700000" algn="tl">
                    <a:srgbClr val="C0C0C0"/>
                  </a:outerShdw>
                </a:effectLst>
                <a:ea typeface="ＭＳ Ｐゴシック" charset="-128"/>
              </a:rPr>
              <a:t>sulle stelle eistenti sono già stati fatti circa 10</a:t>
            </a:r>
            <a:r>
              <a:rPr lang="it-IT" sz="1600" b="1" baseline="30000">
                <a:solidFill>
                  <a:srgbClr val="FF3300"/>
                </a:solidFill>
                <a:effectLst>
                  <a:outerShdw blurRad="38100" dist="38100" dir="2700000" algn="tl">
                    <a:srgbClr val="C0C0C0"/>
                  </a:outerShdw>
                </a:effectLst>
                <a:ea typeface="ＭＳ Ｐゴシック" charset="-128"/>
              </a:rPr>
              <a:t>31</a:t>
            </a:r>
            <a:r>
              <a:rPr lang="it-IT" sz="1600" b="1">
                <a:solidFill>
                  <a:srgbClr val="FF3300"/>
                </a:solidFill>
                <a:effectLst>
                  <a:outerShdw blurRad="38100" dist="38100" dir="2700000" algn="tl">
                    <a:srgbClr val="C0C0C0"/>
                  </a:outerShdw>
                </a:effectLst>
                <a:ea typeface="ＭＳ Ｐゴシック" charset="-128"/>
              </a:rPr>
              <a:t> esperimenti come LHC e ne vengono completati ben 3x10</a:t>
            </a:r>
            <a:r>
              <a:rPr lang="it-IT" sz="1600" b="1" baseline="30000">
                <a:solidFill>
                  <a:srgbClr val="FF3300"/>
                </a:solidFill>
                <a:effectLst>
                  <a:outerShdw blurRad="38100" dist="38100" dir="2700000" algn="tl">
                    <a:srgbClr val="C0C0C0"/>
                  </a:outerShdw>
                </a:effectLst>
                <a:ea typeface="ＭＳ Ｐゴシック" charset="-128"/>
              </a:rPr>
              <a:t>13</a:t>
            </a:r>
            <a:r>
              <a:rPr lang="it-IT" sz="1600" b="1">
                <a:solidFill>
                  <a:srgbClr val="FF3300"/>
                </a:solidFill>
                <a:effectLst>
                  <a:outerShdw blurRad="38100" dist="38100" dir="2700000" algn="tl">
                    <a:srgbClr val="C0C0C0"/>
                  </a:outerShdw>
                </a:effectLst>
                <a:ea typeface="ＭＳ Ｐゴシック" charset="-128"/>
              </a:rPr>
              <a:t> ogni secondo!!</a:t>
            </a:r>
            <a:endParaRPr lang="en-US" sz="1600" b="1">
              <a:solidFill>
                <a:srgbClr val="FF3300"/>
              </a:solidFill>
              <a:effectLst>
                <a:outerShdw blurRad="38100" dist="38100" dir="2700000" algn="tl">
                  <a:srgbClr val="C0C0C0"/>
                </a:outerShdw>
              </a:effectLst>
              <a:ea typeface="ＭＳ Ｐゴシック" charset="-128"/>
            </a:endParaRPr>
          </a:p>
        </p:txBody>
      </p:sp>
      <p:sp>
        <p:nvSpPr>
          <p:cNvPr id="72854" name="Text Box 150"/>
          <p:cNvSpPr txBox="1">
            <a:spLocks noChangeArrowheads="1"/>
          </p:cNvSpPr>
          <p:nvPr/>
        </p:nvSpPr>
        <p:spPr bwMode="auto">
          <a:xfrm>
            <a:off x="76200" y="6096000"/>
            <a:ext cx="9144000" cy="396875"/>
          </a:xfrm>
          <a:prstGeom prst="rect">
            <a:avLst/>
          </a:prstGeom>
          <a:noFill/>
          <a:ln w="9525">
            <a:noFill/>
            <a:miter lim="800000"/>
            <a:headEnd/>
            <a:tailEnd/>
          </a:ln>
          <a:effectLst/>
        </p:spPr>
        <p:txBody>
          <a:bodyPr>
            <a:spAutoFit/>
          </a:bodyPr>
          <a:lstStyle/>
          <a:p>
            <a:pPr>
              <a:spcBef>
                <a:spcPct val="50000"/>
              </a:spcBef>
              <a:defRPr/>
            </a:pPr>
            <a:r>
              <a:rPr lang="it-IT" sz="2000" b="1" dirty="0">
                <a:solidFill>
                  <a:srgbClr val="FF3300"/>
                </a:solidFill>
                <a:effectLst>
                  <a:outerShdw blurRad="38100" dist="38100" dir="2700000" algn="tl">
                    <a:srgbClr val="C0C0C0"/>
                  </a:outerShdw>
                </a:effectLst>
                <a:ea typeface="ＭＳ Ｐゴシック" charset="0"/>
              </a:rPr>
              <a:t>e la Terra, il Sole e le Stelle continuano ad esitere da miliardi di anni !</a:t>
            </a:r>
            <a:endParaRPr lang="en-US" sz="2000" b="1" dirty="0">
              <a:solidFill>
                <a:srgbClr val="FF3300"/>
              </a:solidFill>
              <a:effectLst>
                <a:outerShdw blurRad="38100" dist="38100" dir="2700000" algn="tl">
                  <a:srgbClr val="C0C0C0"/>
                </a:outerShdw>
              </a:effectLst>
              <a:ea typeface="ＭＳ Ｐゴシック" charset="0"/>
            </a:endParaRPr>
          </a:p>
        </p:txBody>
      </p:sp>
      <p:sp>
        <p:nvSpPr>
          <p:cNvPr id="71" name="Rectangle 70"/>
          <p:cNvSpPr/>
          <p:nvPr/>
        </p:nvSpPr>
        <p:spPr>
          <a:xfrm>
            <a:off x="228600" y="6457950"/>
            <a:ext cx="8839200" cy="396875"/>
          </a:xfrm>
          <a:prstGeom prst="rect">
            <a:avLst/>
          </a:prstGeom>
        </p:spPr>
        <p:txBody>
          <a:bodyPr>
            <a:spAutoFit/>
          </a:bodyPr>
          <a:lstStyle/>
          <a:p>
            <a:pPr>
              <a:defRPr/>
            </a:pPr>
            <a:r>
              <a:rPr lang="it-IT" sz="2000" b="1">
                <a:solidFill>
                  <a:srgbClr val="3333CC"/>
                </a:solidFill>
                <a:effectLst>
                  <a:outerShdw blurRad="38100" dist="38100" dir="2700000" algn="tl">
                    <a:srgbClr val="C0C0C0"/>
                  </a:outerShdw>
                </a:effectLst>
                <a:ea typeface="ＭＳ Ｐゴシック" charset="-128"/>
              </a:rPr>
              <a:t>LHC non produrrà eventi pericolosi né per l</a:t>
            </a:r>
            <a:r>
              <a:rPr lang="it-IT" altLang="it-IT" sz="2000" b="1">
                <a:solidFill>
                  <a:srgbClr val="3333CC"/>
                </a:solidFill>
                <a:effectLst>
                  <a:outerShdw blurRad="38100" dist="38100" dir="2700000" algn="tl">
                    <a:srgbClr val="C0C0C0"/>
                  </a:outerShdw>
                </a:effectLst>
                <a:ea typeface="ＭＳ Ｐゴシック" charset="-128"/>
              </a:rPr>
              <a:t>’</a:t>
            </a:r>
            <a:r>
              <a:rPr lang="it-IT" sz="2000" b="1">
                <a:solidFill>
                  <a:srgbClr val="3333CC"/>
                </a:solidFill>
                <a:effectLst>
                  <a:outerShdw blurRad="38100" dist="38100" dir="2700000" algn="tl">
                    <a:srgbClr val="C0C0C0"/>
                  </a:outerShdw>
                </a:effectLst>
                <a:ea typeface="ＭＳ Ｐゴシック" charset="-128"/>
              </a:rPr>
              <a:t>umanita né per la terra...</a:t>
            </a:r>
            <a:endParaRPr lang="en-US" sz="2000">
              <a:solidFill>
                <a:srgbClr val="000000"/>
              </a:solidFill>
              <a:effectLst>
                <a:outerShdw blurRad="38100" dist="38100" dir="2700000" algn="tl">
                  <a:srgbClr val="C0C0C0"/>
                </a:outerShdw>
              </a:effectLst>
              <a:latin typeface="Times New Roman" pitchFamily="18" charset="0"/>
              <a:ea typeface="ＭＳ Ｐゴシック" charset="-128"/>
            </a:endParaRPr>
          </a:p>
        </p:txBody>
      </p:sp>
    </p:spTree>
  </p:cSld>
  <p:clrMapOvr>
    <a:masterClrMapping/>
  </p:clrMapOvr>
  <p:transition xmlns:p14="http://schemas.microsoft.com/office/powerpoint/2010/main" spd="med">
    <p:wipe dir="d"/>
  </p:transition>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3" descr="12A_0016 as Smart Object-1_red"/>
          <p:cNvPicPr>
            <a:picLocks noChangeAspect="1" noChangeArrowheads="1"/>
          </p:cNvPicPr>
          <p:nvPr/>
        </p:nvPicPr>
        <p:blipFill>
          <a:blip r:embed="rId2" cstate="print"/>
          <a:srcRect/>
          <a:stretch>
            <a:fillRect/>
          </a:stretch>
        </p:blipFill>
        <p:spPr bwMode="auto">
          <a:xfrm>
            <a:off x="0" y="738188"/>
            <a:ext cx="9144000" cy="6119812"/>
          </a:xfrm>
          <a:prstGeom prst="rect">
            <a:avLst/>
          </a:prstGeom>
          <a:noFill/>
          <a:ln w="9525">
            <a:noFill/>
            <a:miter lim="800000"/>
            <a:headEnd/>
            <a:tailEnd/>
          </a:ln>
        </p:spPr>
      </p:pic>
      <p:sp>
        <p:nvSpPr>
          <p:cNvPr id="370691" name="Text Box 4"/>
          <p:cNvSpPr txBox="1">
            <a:spLocks noChangeArrowheads="1"/>
          </p:cNvSpPr>
          <p:nvPr/>
        </p:nvSpPr>
        <p:spPr bwMode="auto">
          <a:xfrm>
            <a:off x="0" y="0"/>
            <a:ext cx="9144000" cy="823913"/>
          </a:xfrm>
          <a:prstGeom prst="rect">
            <a:avLst/>
          </a:prstGeom>
          <a:solidFill>
            <a:srgbClr val="FFFFFF"/>
          </a:solidFill>
          <a:ln w="9525">
            <a:noFill/>
            <a:miter lim="800000"/>
            <a:headEnd/>
            <a:tailEnd/>
          </a:ln>
        </p:spPr>
        <p:txBody>
          <a:bodyPr>
            <a:spAutoFit/>
          </a:bodyPr>
          <a:lstStyle/>
          <a:p>
            <a:pPr algn="ctr">
              <a:spcBef>
                <a:spcPct val="50000"/>
              </a:spcBef>
            </a:pPr>
            <a:r>
              <a:rPr lang="it-IT" sz="2000" b="1">
                <a:solidFill>
                  <a:srgbClr val="FF0000"/>
                </a:solidFill>
              </a:rPr>
              <a:t>Macchina fotografica digitale di 12500 tonnellate con migliaia di milioni di pixels fotografa il passaggio di un raggio cosmico ( </a:t>
            </a:r>
            <a:r>
              <a:rPr lang="it-IT" sz="2800" b="1">
                <a:solidFill>
                  <a:srgbClr val="FF0000"/>
                </a:solidFill>
                <a:latin typeface="Symbol" pitchFamily="18" charset="2"/>
              </a:rPr>
              <a:t>m</a:t>
            </a:r>
            <a:r>
              <a:rPr lang="it-IT" sz="2800" b="1" baseline="30000">
                <a:solidFill>
                  <a:srgbClr val="FF0000"/>
                </a:solidFill>
                <a:latin typeface="Times New Roman" pitchFamily="18" charset="0"/>
                <a:sym typeface="Symbol" pitchFamily="18" charset="2"/>
              </a:rPr>
              <a:t> </a:t>
            </a:r>
            <a:r>
              <a:rPr lang="it-IT" sz="2000" b="1">
                <a:solidFill>
                  <a:srgbClr val="FF0000"/>
                </a:solidFill>
                <a:sym typeface="Symbol" pitchFamily="18" charset="2"/>
              </a:rPr>
              <a:t>)</a:t>
            </a:r>
            <a:endParaRPr lang="en-US" sz="2000" b="1" baseline="30000">
              <a:solidFill>
                <a:srgbClr val="FF0000"/>
              </a:solidFill>
            </a:endParaRPr>
          </a:p>
        </p:txBody>
      </p:sp>
      <p:pic>
        <p:nvPicPr>
          <p:cNvPr id="735247" name="Picture 8"/>
          <p:cNvPicPr>
            <a:picLocks noChangeAspect="1" noChangeArrowheads="1"/>
          </p:cNvPicPr>
          <p:nvPr/>
        </p:nvPicPr>
        <p:blipFill>
          <a:blip r:embed="rId3" cstate="print">
            <a:lum bright="24000" contrast="12000"/>
          </a:blip>
          <a:srcRect/>
          <a:stretch>
            <a:fillRect/>
          </a:stretch>
        </p:blipFill>
        <p:spPr bwMode="auto">
          <a:xfrm>
            <a:off x="1524000" y="838200"/>
            <a:ext cx="5853113" cy="6019800"/>
          </a:xfrm>
          <a:prstGeom prst="rect">
            <a:avLst/>
          </a:prstGeom>
          <a:noFill/>
          <a:ln w="9525">
            <a:noFill/>
            <a:round/>
            <a:headEnd/>
            <a:tailEnd/>
          </a:ln>
        </p:spPr>
      </p:pic>
      <p:pic>
        <p:nvPicPr>
          <p:cNvPr id="735240" name="Picture 10" descr="run66748ev8919719-transp-clusters.1.pdf"/>
          <p:cNvPicPr>
            <a:picLocks noChangeAspect="1"/>
          </p:cNvPicPr>
          <p:nvPr/>
        </p:nvPicPr>
        <p:blipFill>
          <a:blip r:embed="rId4" cstate="print"/>
          <a:srcRect/>
          <a:stretch>
            <a:fillRect/>
          </a:stretch>
        </p:blipFill>
        <p:spPr bwMode="auto">
          <a:xfrm>
            <a:off x="1219200" y="762000"/>
            <a:ext cx="6858000" cy="6096000"/>
          </a:xfrm>
          <a:prstGeom prst="rect">
            <a:avLst/>
          </a:prstGeom>
          <a:noFill/>
          <a:ln w="9525">
            <a:noFill/>
            <a:miter lim="800000"/>
            <a:headEnd/>
            <a:tailEnd/>
          </a:ln>
        </p:spPr>
      </p:pic>
      <p:pic>
        <p:nvPicPr>
          <p:cNvPr id="735241" name="Picture 3" descr="Picture 77"/>
          <p:cNvPicPr>
            <a:picLocks noChangeAspect="1" noChangeArrowheads="1"/>
          </p:cNvPicPr>
          <p:nvPr/>
        </p:nvPicPr>
        <p:blipFill>
          <a:blip r:embed="rId5" cstate="print"/>
          <a:srcRect/>
          <a:stretch>
            <a:fillRect/>
          </a:stretch>
        </p:blipFill>
        <p:spPr bwMode="auto">
          <a:xfrm>
            <a:off x="1219200" y="773113"/>
            <a:ext cx="6781800" cy="6084887"/>
          </a:xfrm>
          <a:prstGeom prst="rect">
            <a:avLst/>
          </a:prstGeom>
          <a:noFill/>
          <a:ln w="9525">
            <a:noFill/>
            <a:miter lim="800000"/>
            <a:headEnd/>
            <a:tailEnd/>
          </a:ln>
        </p:spPr>
      </p:pic>
      <p:pic>
        <p:nvPicPr>
          <p:cNvPr id="735242" name="Picture 5"/>
          <p:cNvPicPr>
            <a:picLocks noChangeAspect="1" noChangeArrowheads="1"/>
          </p:cNvPicPr>
          <p:nvPr/>
        </p:nvPicPr>
        <p:blipFill>
          <a:blip r:embed="rId6" cstate="print"/>
          <a:srcRect/>
          <a:stretch>
            <a:fillRect/>
          </a:stretch>
        </p:blipFill>
        <p:spPr bwMode="auto">
          <a:xfrm>
            <a:off x="1219200" y="787400"/>
            <a:ext cx="6202363" cy="6070600"/>
          </a:xfrm>
          <a:prstGeom prst="rect">
            <a:avLst/>
          </a:prstGeom>
          <a:noFill/>
          <a:ln w="9525">
            <a:noFill/>
            <a:miter lim="800000"/>
            <a:headEnd/>
            <a:tailEnd/>
          </a:ln>
        </p:spPr>
      </p:pic>
      <p:pic>
        <p:nvPicPr>
          <p:cNvPr id="735243" name="Picture 3" descr="Picture 77"/>
          <p:cNvPicPr>
            <a:picLocks noChangeAspect="1" noChangeArrowheads="1"/>
          </p:cNvPicPr>
          <p:nvPr/>
        </p:nvPicPr>
        <p:blipFill>
          <a:blip r:embed="rId5" cstate="print"/>
          <a:srcRect/>
          <a:stretch>
            <a:fillRect/>
          </a:stretch>
        </p:blipFill>
        <p:spPr bwMode="auto">
          <a:xfrm>
            <a:off x="1219200" y="763588"/>
            <a:ext cx="6629400" cy="6094412"/>
          </a:xfrm>
          <a:prstGeom prst="rect">
            <a:avLst/>
          </a:prstGeom>
          <a:noFill/>
          <a:ln w="9525">
            <a:noFill/>
            <a:miter lim="800000"/>
            <a:headEnd/>
            <a:tailEnd/>
          </a:ln>
        </p:spPr>
      </p:pic>
      <p:pic>
        <p:nvPicPr>
          <p:cNvPr id="184327" name="Picture 7" descr="cosmics_cms"/>
          <p:cNvPicPr>
            <a:picLocks noChangeAspect="1" noChangeArrowheads="1"/>
          </p:cNvPicPr>
          <p:nvPr/>
        </p:nvPicPr>
        <p:blipFill>
          <a:blip r:embed="rId7" cstate="print"/>
          <a:srcRect/>
          <a:stretch>
            <a:fillRect/>
          </a:stretch>
        </p:blipFill>
        <p:spPr bwMode="auto">
          <a:xfrm>
            <a:off x="1143000" y="777875"/>
            <a:ext cx="6699250" cy="6080125"/>
          </a:xfrm>
          <a:prstGeom prst="rect">
            <a:avLst/>
          </a:prstGeom>
          <a:noFill/>
          <a:ln w="9525">
            <a:noFill/>
            <a:miter lim="800000"/>
            <a:headEnd/>
            <a:tailEnd/>
          </a:ln>
        </p:spPr>
      </p:pic>
      <p:pic>
        <p:nvPicPr>
          <p:cNvPr id="735244" name="Picture 10" descr="run66748ev8919719-transp-clusters.1.pdf"/>
          <p:cNvPicPr>
            <a:picLocks noChangeAspect="1"/>
          </p:cNvPicPr>
          <p:nvPr/>
        </p:nvPicPr>
        <p:blipFill>
          <a:blip r:embed="rId4" cstate="print"/>
          <a:srcRect/>
          <a:stretch>
            <a:fillRect/>
          </a:stretch>
        </p:blipFill>
        <p:spPr bwMode="auto">
          <a:xfrm>
            <a:off x="1143000" y="838200"/>
            <a:ext cx="6934200" cy="6019800"/>
          </a:xfrm>
          <a:prstGeom prst="rect">
            <a:avLst/>
          </a:prstGeom>
          <a:noFill/>
          <a:ln w="9525">
            <a:noFill/>
            <a:miter lim="800000"/>
            <a:headEnd/>
            <a:tailEnd/>
          </a:ln>
        </p:spPr>
      </p:pic>
      <p:pic>
        <p:nvPicPr>
          <p:cNvPr id="735245" name="Picture 5"/>
          <p:cNvPicPr>
            <a:picLocks noChangeAspect="1" noChangeArrowheads="1"/>
          </p:cNvPicPr>
          <p:nvPr/>
        </p:nvPicPr>
        <p:blipFill>
          <a:blip r:embed="rId6" cstate="print"/>
          <a:srcRect/>
          <a:stretch>
            <a:fillRect/>
          </a:stretch>
        </p:blipFill>
        <p:spPr bwMode="auto">
          <a:xfrm>
            <a:off x="1143000" y="787400"/>
            <a:ext cx="6789738" cy="6070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35247"/>
                                        </p:tgtEl>
                                        <p:attrNameLst>
                                          <p:attrName>style.visibility</p:attrName>
                                        </p:attrNameLst>
                                      </p:cBhvr>
                                      <p:to>
                                        <p:strVal val="visible"/>
                                      </p:to>
                                    </p:set>
                                    <p:animEffect transition="in" filter="wipe(up)">
                                      <p:cBhvr>
                                        <p:cTn id="7" dur="500"/>
                                        <p:tgtEl>
                                          <p:spTgt spid="7352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73524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73524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735242"/>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nodeType="afterEffect">
                                  <p:stCondLst>
                                    <p:cond delay="1000"/>
                                  </p:stCondLst>
                                  <p:childTnLst>
                                    <p:set>
                                      <p:cBhvr>
                                        <p:cTn id="22" dur="1" fill="hold">
                                          <p:stCondLst>
                                            <p:cond delay="499"/>
                                          </p:stCondLst>
                                        </p:cTn>
                                        <p:tgtEl>
                                          <p:spTgt spid="735243"/>
                                        </p:tgtEl>
                                        <p:attrNameLst>
                                          <p:attrName>style.visibility</p:attrName>
                                        </p:attrNameLst>
                                      </p:cBhvr>
                                      <p:to>
                                        <p:strVal val="visible"/>
                                      </p:to>
                                    </p:set>
                                  </p:childTnLst>
                                </p:cTn>
                              </p:par>
                            </p:childTnLst>
                          </p:cTn>
                        </p:par>
                        <p:par>
                          <p:cTn id="23" fill="hold" nodeType="afterGroup">
                            <p:stCondLst>
                              <p:cond delay="2000"/>
                            </p:stCondLst>
                            <p:childTnLst>
                              <p:par>
                                <p:cTn id="24" presetID="1" presetClass="entr" presetSubtype="0" fill="hold" nodeType="afterEffect">
                                  <p:stCondLst>
                                    <p:cond delay="1000"/>
                                  </p:stCondLst>
                                  <p:childTnLst>
                                    <p:set>
                                      <p:cBhvr>
                                        <p:cTn id="25" dur="1" fill="hold">
                                          <p:stCondLst>
                                            <p:cond delay="499"/>
                                          </p:stCondLst>
                                        </p:cTn>
                                        <p:tgtEl>
                                          <p:spTgt spid="184327"/>
                                        </p:tgtEl>
                                        <p:attrNameLst>
                                          <p:attrName>style.visibility</p:attrName>
                                        </p:attrNameLst>
                                      </p:cBhvr>
                                      <p:to>
                                        <p:strVal val="visible"/>
                                      </p:to>
                                    </p:set>
                                  </p:childTnLst>
                                </p:cTn>
                              </p:par>
                            </p:childTnLst>
                          </p:cTn>
                        </p:par>
                        <p:par>
                          <p:cTn id="26" fill="hold" nodeType="afterGroup">
                            <p:stCondLst>
                              <p:cond delay="3500"/>
                            </p:stCondLst>
                            <p:childTnLst>
                              <p:par>
                                <p:cTn id="27" presetID="1" presetClass="entr" presetSubtype="0" fill="hold" nodeType="afterEffect">
                                  <p:stCondLst>
                                    <p:cond delay="1000"/>
                                  </p:stCondLst>
                                  <p:childTnLst>
                                    <p:set>
                                      <p:cBhvr>
                                        <p:cTn id="28" dur="1" fill="hold">
                                          <p:stCondLst>
                                            <p:cond delay="499"/>
                                          </p:stCondLst>
                                        </p:cTn>
                                        <p:tgtEl>
                                          <p:spTgt spid="735244"/>
                                        </p:tgtEl>
                                        <p:attrNameLst>
                                          <p:attrName>style.visibility</p:attrName>
                                        </p:attrNameLst>
                                      </p:cBhvr>
                                      <p:to>
                                        <p:strVal val="visible"/>
                                      </p:to>
                                    </p:set>
                                  </p:childTnLst>
                                </p:cTn>
                              </p:par>
                            </p:childTnLst>
                          </p:cTn>
                        </p:par>
                        <p:par>
                          <p:cTn id="29" fill="hold" nodeType="afterGroup">
                            <p:stCondLst>
                              <p:cond delay="5000"/>
                            </p:stCondLst>
                            <p:childTnLst>
                              <p:par>
                                <p:cTn id="30" presetID="1" presetClass="entr" presetSubtype="0" fill="hold" nodeType="afterEffect">
                                  <p:stCondLst>
                                    <p:cond delay="1000"/>
                                  </p:stCondLst>
                                  <p:childTnLst>
                                    <p:set>
                                      <p:cBhvr>
                                        <p:cTn id="31" dur="1" fill="hold">
                                          <p:stCondLst>
                                            <p:cond delay="499"/>
                                          </p:stCondLst>
                                        </p:cTn>
                                        <p:tgtEl>
                                          <p:spTgt spid="735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Text Box 1029"/>
          <p:cNvSpPr txBox="1">
            <a:spLocks noChangeArrowheads="1"/>
          </p:cNvSpPr>
          <p:nvPr/>
        </p:nvSpPr>
        <p:spPr bwMode="auto">
          <a:xfrm>
            <a:off x="0" y="1143000"/>
            <a:ext cx="9144000" cy="5732463"/>
          </a:xfrm>
          <a:prstGeom prst="rect">
            <a:avLst/>
          </a:prstGeom>
          <a:solidFill>
            <a:schemeClr val="tx1"/>
          </a:solidFill>
          <a:ln w="9525">
            <a:noFill/>
            <a:miter lim="800000"/>
            <a:headEnd/>
            <a:tailEnd/>
          </a:ln>
        </p:spPr>
        <p:txBody>
          <a:bodyPr>
            <a:spAutoFit/>
          </a:bodyPr>
          <a:lstStyle/>
          <a:p>
            <a:pPr>
              <a:spcBef>
                <a:spcPct val="50000"/>
              </a:spcBef>
            </a:pPr>
            <a:r>
              <a:rPr lang="it-IT" sz="1800">
                <a:solidFill>
                  <a:srgbClr val="000000"/>
                </a:solidFill>
              </a:rPr>
              <a:t> </a:t>
            </a: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p:txBody>
      </p:sp>
      <p:pic>
        <p:nvPicPr>
          <p:cNvPr id="371715" name="Picture 5" descr="show_picture"/>
          <p:cNvPicPr>
            <a:picLocks noChangeAspect="1" noChangeArrowheads="1"/>
          </p:cNvPicPr>
          <p:nvPr/>
        </p:nvPicPr>
        <p:blipFill>
          <a:blip r:embed="rId2" cstate="print"/>
          <a:srcRect/>
          <a:stretch>
            <a:fillRect/>
          </a:stretch>
        </p:blipFill>
        <p:spPr bwMode="auto">
          <a:xfrm>
            <a:off x="0" y="1798638"/>
            <a:ext cx="9144000" cy="3790950"/>
          </a:xfrm>
          <a:prstGeom prst="rect">
            <a:avLst/>
          </a:prstGeom>
          <a:noFill/>
          <a:ln w="9525">
            <a:noFill/>
            <a:miter lim="800000"/>
            <a:headEnd/>
            <a:tailEnd/>
          </a:ln>
        </p:spPr>
      </p:pic>
      <p:sp>
        <p:nvSpPr>
          <p:cNvPr id="715779" name="Text Box 1027"/>
          <p:cNvSpPr txBox="1">
            <a:spLocks noChangeArrowheads="1"/>
          </p:cNvSpPr>
          <p:nvPr/>
        </p:nvSpPr>
        <p:spPr bwMode="auto">
          <a:xfrm>
            <a:off x="0" y="120650"/>
            <a:ext cx="9144000" cy="946150"/>
          </a:xfrm>
          <a:prstGeom prst="rect">
            <a:avLst/>
          </a:prstGeom>
          <a:solidFill>
            <a:srgbClr val="FFFFCC"/>
          </a:solidFill>
          <a:ln>
            <a:noFill/>
          </a:ln>
          <a:effectLst/>
          <a:extLst/>
        </p:spPr>
        <p:txBody>
          <a:bodyPr>
            <a:spAutoFit/>
          </a:bodyPr>
          <a:lstStyle/>
          <a:p>
            <a:pPr algn="ctr">
              <a:spcBef>
                <a:spcPct val="50000"/>
              </a:spcBef>
              <a:defRPr/>
            </a:pPr>
            <a:r>
              <a:rPr lang="it-IT" sz="2800" b="1">
                <a:solidFill>
                  <a:srgbClr val="FF3300"/>
                </a:solidFill>
                <a:effectLst>
                  <a:outerShdw blurRad="38100" dist="38100" dir="2700000" algn="tl">
                    <a:srgbClr val="000000"/>
                  </a:outerShdw>
                </a:effectLst>
                <a:ea typeface="ＭＳ Ｐゴシック" charset="-128"/>
              </a:rPr>
              <a:t>Raggio cosmico (</a:t>
            </a:r>
            <a:r>
              <a:rPr lang="it-IT" sz="2800" b="1">
                <a:solidFill>
                  <a:srgbClr val="FF3300"/>
                </a:solidFill>
                <a:latin typeface="Symbol" pitchFamily="18" charset="2"/>
                <a:ea typeface="ＭＳ Ｐゴシック" charset="-128"/>
              </a:rPr>
              <a:t>m</a:t>
            </a:r>
            <a:r>
              <a:rPr lang="it-IT" sz="2800" b="1" baseline="30000">
                <a:solidFill>
                  <a:srgbClr val="FF3300"/>
                </a:solidFill>
                <a:effectLst>
                  <a:outerShdw blurRad="38100" dist="38100" dir="2700000" algn="tl">
                    <a:srgbClr val="000000"/>
                  </a:outerShdw>
                </a:effectLst>
                <a:ea typeface="ＭＳ Ｐゴシック" charset="-128"/>
                <a:sym typeface="Symbol" pitchFamily="18" charset="2"/>
              </a:rPr>
              <a:t>+</a:t>
            </a:r>
            <a:r>
              <a:rPr lang="it-IT" sz="2800" b="1">
                <a:solidFill>
                  <a:srgbClr val="FF3300"/>
                </a:solidFill>
                <a:effectLst>
                  <a:outerShdw blurRad="38100" dist="38100" dir="2700000" algn="tl">
                    <a:srgbClr val="000000"/>
                  </a:outerShdw>
                </a:effectLst>
                <a:ea typeface="ＭＳ Ｐゴシック" charset="-128"/>
                <a:sym typeface="Symbol" pitchFamily="18" charset="2"/>
              </a:rPr>
              <a:t>) come ricostruito da CMS   nelle due viste trasversale e longitudinale</a:t>
            </a:r>
          </a:p>
        </p:txBody>
      </p:sp>
    </p:spTree>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p:cNvPicPr>
            <a:picLocks noChangeAspect="1" noChangeArrowheads="1"/>
          </p:cNvPicPr>
          <p:nvPr/>
        </p:nvPicPr>
        <p:blipFill>
          <a:blip r:embed="rId2" cstate="print"/>
          <a:srcRect/>
          <a:stretch>
            <a:fillRect/>
          </a:stretch>
        </p:blipFill>
        <p:spPr bwMode="auto">
          <a:xfrm>
            <a:off x="34925" y="2020888"/>
            <a:ext cx="2968625" cy="4037012"/>
          </a:xfrm>
          <a:prstGeom prst="rect">
            <a:avLst/>
          </a:prstGeom>
          <a:noFill/>
          <a:ln w="9525">
            <a:noFill/>
            <a:miter lim="800000"/>
            <a:headEnd/>
            <a:tailEnd/>
          </a:ln>
        </p:spPr>
      </p:pic>
      <p:pic>
        <p:nvPicPr>
          <p:cNvPr id="372739" name="Picture 1"/>
          <p:cNvPicPr>
            <a:picLocks noChangeAspect="1" noChangeArrowheads="1"/>
          </p:cNvPicPr>
          <p:nvPr/>
        </p:nvPicPr>
        <p:blipFill>
          <a:blip r:embed="rId3" cstate="print"/>
          <a:srcRect/>
          <a:stretch>
            <a:fillRect/>
          </a:stretch>
        </p:blipFill>
        <p:spPr bwMode="auto">
          <a:xfrm>
            <a:off x="431800" y="1268413"/>
            <a:ext cx="2124075" cy="1566862"/>
          </a:xfrm>
          <a:prstGeom prst="rect">
            <a:avLst/>
          </a:prstGeom>
          <a:noFill/>
          <a:ln w="9525">
            <a:noFill/>
            <a:miter lim="800000"/>
            <a:headEnd/>
            <a:tailEnd/>
          </a:ln>
        </p:spPr>
      </p:pic>
      <p:pic>
        <p:nvPicPr>
          <p:cNvPr id="372740" name="Picture 2"/>
          <p:cNvPicPr>
            <a:picLocks noChangeAspect="1" noChangeArrowheads="1"/>
          </p:cNvPicPr>
          <p:nvPr/>
        </p:nvPicPr>
        <p:blipFill>
          <a:blip r:embed="rId4" cstate="print"/>
          <a:srcRect/>
          <a:stretch>
            <a:fillRect/>
          </a:stretch>
        </p:blipFill>
        <p:spPr bwMode="auto">
          <a:xfrm>
            <a:off x="3024188" y="1881188"/>
            <a:ext cx="3289300" cy="4252912"/>
          </a:xfrm>
          <a:prstGeom prst="rect">
            <a:avLst/>
          </a:prstGeom>
          <a:noFill/>
          <a:ln w="9525">
            <a:noFill/>
            <a:miter lim="800000"/>
            <a:headEnd/>
            <a:tailEnd/>
          </a:ln>
        </p:spPr>
      </p:pic>
      <p:pic>
        <p:nvPicPr>
          <p:cNvPr id="372741" name="Picture 9"/>
          <p:cNvPicPr>
            <a:picLocks noChangeAspect="1" noChangeArrowheads="1"/>
          </p:cNvPicPr>
          <p:nvPr/>
        </p:nvPicPr>
        <p:blipFill>
          <a:blip r:embed="rId5" cstate="print"/>
          <a:srcRect/>
          <a:stretch>
            <a:fillRect/>
          </a:stretch>
        </p:blipFill>
        <p:spPr bwMode="auto">
          <a:xfrm>
            <a:off x="3492500" y="1233488"/>
            <a:ext cx="2195513" cy="1631950"/>
          </a:xfrm>
          <a:prstGeom prst="rect">
            <a:avLst/>
          </a:prstGeom>
          <a:noFill/>
          <a:ln w="9525">
            <a:noFill/>
            <a:miter lim="800000"/>
            <a:headEnd/>
            <a:tailEnd/>
          </a:ln>
        </p:spPr>
      </p:pic>
      <p:sp>
        <p:nvSpPr>
          <p:cNvPr id="372742" name="Rectangle 10"/>
          <p:cNvSpPr>
            <a:spLocks noChangeArrowheads="1"/>
          </p:cNvSpPr>
          <p:nvPr/>
        </p:nvSpPr>
        <p:spPr bwMode="auto">
          <a:xfrm>
            <a:off x="6156325" y="3532188"/>
            <a:ext cx="2916238" cy="2309812"/>
          </a:xfrm>
          <a:prstGeom prst="rect">
            <a:avLst/>
          </a:prstGeom>
          <a:noFill/>
          <a:ln w="9525">
            <a:noFill/>
            <a:miter lim="800000"/>
            <a:headEnd/>
            <a:tailEnd/>
          </a:ln>
        </p:spPr>
        <p:txBody>
          <a:bodyPr lIns="91435" tIns="45718" rIns="91435" bIns="45718">
            <a:spAutoFit/>
          </a:bodyPr>
          <a:lstStyle/>
          <a:p>
            <a:r>
              <a:rPr lang="en-US" sz="1800" b="1">
                <a:solidFill>
                  <a:srgbClr val="0000CC"/>
                </a:solidFill>
              </a:rPr>
              <a:t>Si conoscono più di 200 particelle, la stragrande maggioranza sono instabili e decadono in tempi brevissimi, altre vivono abbastanza a lungo da poter essere rivelate direttamente. </a:t>
            </a:r>
          </a:p>
        </p:txBody>
      </p:sp>
      <p:sp>
        <p:nvSpPr>
          <p:cNvPr id="372743" name="TextBox 11"/>
          <p:cNvSpPr txBox="1">
            <a:spLocks noChangeArrowheads="1"/>
          </p:cNvSpPr>
          <p:nvPr/>
        </p:nvSpPr>
        <p:spPr bwMode="auto">
          <a:xfrm>
            <a:off x="1584325" y="80963"/>
            <a:ext cx="6372225" cy="768350"/>
          </a:xfrm>
          <a:prstGeom prst="rect">
            <a:avLst/>
          </a:prstGeom>
          <a:noFill/>
          <a:ln w="9525">
            <a:noFill/>
            <a:miter lim="800000"/>
            <a:headEnd/>
            <a:tailEnd/>
          </a:ln>
        </p:spPr>
        <p:txBody>
          <a:bodyPr lIns="91435" tIns="45718" rIns="91435" bIns="45718">
            <a:spAutoFit/>
          </a:bodyPr>
          <a:lstStyle/>
          <a:p>
            <a:pPr algn="ctr"/>
            <a:r>
              <a:rPr lang="en-US" sz="4400" b="1">
                <a:solidFill>
                  <a:srgbClr val="FF0000"/>
                </a:solidFill>
              </a:rPr>
              <a:t>Lo zoo delle particelle</a:t>
            </a:r>
          </a:p>
        </p:txBody>
      </p:sp>
      <p:pic>
        <p:nvPicPr>
          <p:cNvPr id="372744" name="Picture 1"/>
          <p:cNvPicPr>
            <a:picLocks noChangeAspect="1" noChangeArrowheads="1"/>
          </p:cNvPicPr>
          <p:nvPr/>
        </p:nvPicPr>
        <p:blipFill>
          <a:blip r:embed="rId6" cstate="print"/>
          <a:srcRect/>
          <a:stretch>
            <a:fillRect/>
          </a:stretch>
        </p:blipFill>
        <p:spPr bwMode="auto">
          <a:xfrm>
            <a:off x="6227763" y="620713"/>
            <a:ext cx="2736850" cy="2087562"/>
          </a:xfrm>
          <a:prstGeom prst="rect">
            <a:avLst/>
          </a:prstGeom>
          <a:noFill/>
          <a:ln w="9525">
            <a:noFill/>
            <a:miter lim="800000"/>
            <a:headEnd/>
            <a:tailEnd/>
          </a:ln>
        </p:spPr>
      </p:pic>
      <p:sp>
        <p:nvSpPr>
          <p:cNvPr id="372745" name="TextBox 13"/>
          <p:cNvSpPr txBox="1">
            <a:spLocks noChangeArrowheads="1"/>
          </p:cNvSpPr>
          <p:nvPr/>
        </p:nvSpPr>
        <p:spPr bwMode="auto">
          <a:xfrm>
            <a:off x="3563938" y="800100"/>
            <a:ext cx="2303462" cy="461963"/>
          </a:xfrm>
          <a:prstGeom prst="rect">
            <a:avLst/>
          </a:prstGeom>
          <a:noFill/>
          <a:ln w="9525">
            <a:noFill/>
            <a:miter lim="800000"/>
            <a:headEnd/>
            <a:tailEnd/>
          </a:ln>
        </p:spPr>
        <p:txBody>
          <a:bodyPr lIns="91435" tIns="45718" rIns="91435" bIns="45718">
            <a:spAutoFit/>
          </a:bodyPr>
          <a:lstStyle/>
          <a:p>
            <a:r>
              <a:rPr lang="en-US" b="1">
                <a:solidFill>
                  <a:srgbClr val="1A0DB8"/>
                </a:solidFill>
              </a:rPr>
              <a:t>Barioni </a:t>
            </a:r>
            <a:r>
              <a:rPr lang="en-US" sz="1800" b="1">
                <a:solidFill>
                  <a:srgbClr val="1A0DB8"/>
                </a:solidFill>
              </a:rPr>
              <a:t>(q</a:t>
            </a:r>
            <a:r>
              <a:rPr lang="en-US" sz="1800" b="1" baseline="-25000">
                <a:solidFill>
                  <a:srgbClr val="1A0DB8"/>
                </a:solidFill>
              </a:rPr>
              <a:t>1</a:t>
            </a:r>
            <a:r>
              <a:rPr lang="en-US" sz="1800" b="1">
                <a:solidFill>
                  <a:srgbClr val="1A0DB8"/>
                </a:solidFill>
              </a:rPr>
              <a:t>q</a:t>
            </a:r>
            <a:r>
              <a:rPr lang="en-US" sz="1800" b="1" baseline="-25000">
                <a:solidFill>
                  <a:srgbClr val="1A0DB8"/>
                </a:solidFill>
              </a:rPr>
              <a:t>2</a:t>
            </a:r>
            <a:r>
              <a:rPr lang="en-US" sz="1800" b="1">
                <a:solidFill>
                  <a:srgbClr val="1A0DB8"/>
                </a:solidFill>
              </a:rPr>
              <a:t>q</a:t>
            </a:r>
            <a:r>
              <a:rPr lang="en-US" sz="1800" b="1" baseline="-25000">
                <a:solidFill>
                  <a:srgbClr val="1A0DB8"/>
                </a:solidFill>
              </a:rPr>
              <a:t>3</a:t>
            </a:r>
            <a:r>
              <a:rPr lang="en-US" sz="1800" b="1">
                <a:solidFill>
                  <a:srgbClr val="1A0DB8"/>
                </a:solidFill>
              </a:rPr>
              <a:t>)</a:t>
            </a:r>
            <a:endParaRPr lang="en-US" b="1">
              <a:solidFill>
                <a:srgbClr val="1A0DB8"/>
              </a:solidFill>
            </a:endParaRPr>
          </a:p>
        </p:txBody>
      </p:sp>
      <p:sp>
        <p:nvSpPr>
          <p:cNvPr id="15" name="TextBox 14"/>
          <p:cNvSpPr txBox="1"/>
          <p:nvPr/>
        </p:nvSpPr>
        <p:spPr>
          <a:xfrm>
            <a:off x="395542" y="800712"/>
            <a:ext cx="2304256" cy="461665"/>
          </a:xfrm>
          <a:prstGeom prst="rect">
            <a:avLst/>
          </a:prstGeom>
          <a:noFill/>
        </p:spPr>
        <p:txBody>
          <a:bodyPr lIns="91435" tIns="45718" rIns="91435" bIns="45718">
            <a:spAutoFit/>
          </a:bodyPr>
          <a:lstStyle/>
          <a:p>
            <a:pPr>
              <a:defRPr/>
            </a:pPr>
            <a:r>
              <a:rPr lang="en-US" b="1" dirty="0" err="1">
                <a:solidFill>
                  <a:srgbClr val="1A0DB8"/>
                </a:solidFill>
                <a:ea typeface="ＭＳ Ｐゴシック" pitchFamily="-107" charset="-128"/>
              </a:rPr>
              <a:t>Mesoni</a:t>
            </a:r>
            <a:r>
              <a:rPr lang="en-US" b="1" dirty="0">
                <a:solidFill>
                  <a:srgbClr val="1A0DB8"/>
                </a:solidFill>
                <a:ea typeface="ＭＳ Ｐゴシック" pitchFamily="-107" charset="-128"/>
              </a:rPr>
              <a:t> </a:t>
            </a:r>
            <a:r>
              <a:rPr lang="en-US" sz="1800" b="1" dirty="0">
                <a:solidFill>
                  <a:srgbClr val="1A0DB8"/>
                </a:solidFill>
                <a:ea typeface="ＭＳ Ｐゴシック" pitchFamily="-107" charset="-128"/>
              </a:rPr>
              <a:t>(q</a:t>
            </a:r>
            <a:r>
              <a:rPr lang="en-US" sz="1800" b="1" baseline="-25000" dirty="0">
                <a:solidFill>
                  <a:srgbClr val="1A0DB8"/>
                </a:solidFill>
                <a:ea typeface="ＭＳ Ｐゴシック" pitchFamily="-107" charset="-128"/>
              </a:rPr>
              <a:t>1</a:t>
            </a:r>
            <a:r>
              <a:rPr lang="en-US" sz="1800" b="1" dirty="0">
                <a:solidFill>
                  <a:srgbClr val="1A0DB8"/>
                </a:solidFill>
                <a:ea typeface="ＭＳ Ｐゴシック" pitchFamily="-107" charset="-128"/>
              </a:rPr>
              <a:t>q</a:t>
            </a:r>
            <a:r>
              <a:rPr lang="en-US" sz="1800" b="1" baseline="-25000" dirty="0">
                <a:solidFill>
                  <a:srgbClr val="1A0DB8"/>
                </a:solidFill>
                <a:ea typeface="ＭＳ Ｐゴシック" pitchFamily="-107" charset="-128"/>
              </a:rPr>
              <a:t>2</a:t>
            </a:r>
            <a:r>
              <a:rPr lang="en-US" sz="1800" b="1" baseline="30000" dirty="0">
                <a:solidFill>
                  <a:srgbClr val="1A0DB8"/>
                </a:solidFill>
                <a:ea typeface="ＭＳ Ｐゴシック" pitchFamily="-107" charset="-128"/>
              </a:rPr>
              <a:t>bar</a:t>
            </a:r>
            <a:r>
              <a:rPr lang="en-US" sz="1800" b="1" dirty="0">
                <a:solidFill>
                  <a:srgbClr val="1A0DB8"/>
                </a:solidFill>
                <a:ea typeface="ＭＳ Ｐゴシック" pitchFamily="-107" charset="-128"/>
              </a:rPr>
              <a:t>)</a:t>
            </a:r>
            <a:endParaRPr lang="en-US" b="1" strike="sngStrike" baseline="30000" dirty="0">
              <a:solidFill>
                <a:srgbClr val="1A0DB8"/>
              </a:solidFill>
              <a:ea typeface="ＭＳ Ｐゴシック" pitchFamily="-107" charset="-128"/>
            </a:endParaRPr>
          </a:p>
        </p:txBody>
      </p:sp>
      <p:sp>
        <p:nvSpPr>
          <p:cNvPr id="372747" name="TextBox 15"/>
          <p:cNvSpPr txBox="1">
            <a:spLocks noChangeArrowheads="1"/>
          </p:cNvSpPr>
          <p:nvPr/>
        </p:nvSpPr>
        <p:spPr bwMode="auto">
          <a:xfrm>
            <a:off x="6048375" y="692150"/>
            <a:ext cx="2952750" cy="585788"/>
          </a:xfrm>
          <a:prstGeom prst="rect">
            <a:avLst/>
          </a:prstGeom>
          <a:solidFill>
            <a:schemeClr val="bg1"/>
          </a:solidFill>
          <a:ln w="9525">
            <a:noFill/>
            <a:miter lim="800000"/>
            <a:headEnd/>
            <a:tailEnd/>
          </a:ln>
        </p:spPr>
        <p:txBody>
          <a:bodyPr lIns="91435" tIns="45718" rIns="91435" bIns="45718">
            <a:spAutoFit/>
          </a:bodyPr>
          <a:lstStyle/>
          <a:p>
            <a:pPr algn="ctr"/>
            <a:endParaRPr lang="en-US" sz="800" b="1">
              <a:solidFill>
                <a:srgbClr val="1A0DB8"/>
              </a:solidFill>
            </a:endParaRPr>
          </a:p>
          <a:p>
            <a:pPr algn="ctr"/>
            <a:r>
              <a:rPr lang="en-US" b="1">
                <a:solidFill>
                  <a:srgbClr val="1A0DB8"/>
                </a:solidFill>
              </a:rPr>
              <a:t>Leptoni</a:t>
            </a:r>
            <a:r>
              <a:rPr lang="en-US" sz="800" b="1">
                <a:solidFill>
                  <a:srgbClr val="1A0DB8"/>
                </a:solidFill>
              </a:rPr>
              <a:t> </a:t>
            </a:r>
          </a:p>
        </p:txBody>
      </p:sp>
    </p:spTree>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3762" name="Text Box 8"/>
          <p:cNvSpPr txBox="1">
            <a:spLocks noChangeArrowheads="1"/>
          </p:cNvSpPr>
          <p:nvPr/>
        </p:nvSpPr>
        <p:spPr bwMode="auto">
          <a:xfrm>
            <a:off x="4572000" y="2711450"/>
            <a:ext cx="3816350" cy="457200"/>
          </a:xfrm>
          <a:prstGeom prst="rect">
            <a:avLst/>
          </a:prstGeom>
          <a:noFill/>
          <a:ln w="9525">
            <a:noFill/>
            <a:miter lim="800000"/>
            <a:headEnd/>
            <a:tailEnd/>
          </a:ln>
        </p:spPr>
        <p:txBody>
          <a:bodyPr lIns="91435" tIns="45718" rIns="91435" bIns="45718">
            <a:spAutoFit/>
          </a:bodyPr>
          <a:lstStyle/>
          <a:p>
            <a:pPr eaLnBrk="0" hangingPunct="0"/>
            <a:r>
              <a:rPr lang="en-GB" b="1">
                <a:solidFill>
                  <a:srgbClr val="FF0000"/>
                </a:solidFill>
              </a:rPr>
              <a:t>Forza elettromagnetica</a:t>
            </a:r>
          </a:p>
        </p:txBody>
      </p:sp>
      <p:sp>
        <p:nvSpPr>
          <p:cNvPr id="373763" name="Text Box 9"/>
          <p:cNvSpPr txBox="1">
            <a:spLocks noChangeArrowheads="1"/>
          </p:cNvSpPr>
          <p:nvPr/>
        </p:nvSpPr>
        <p:spPr bwMode="auto">
          <a:xfrm>
            <a:off x="457200" y="5676900"/>
            <a:ext cx="3187700" cy="461963"/>
          </a:xfrm>
          <a:prstGeom prst="rect">
            <a:avLst/>
          </a:prstGeom>
          <a:noFill/>
          <a:ln w="9525">
            <a:noFill/>
            <a:miter lim="800000"/>
            <a:headEnd/>
            <a:tailEnd/>
          </a:ln>
        </p:spPr>
        <p:txBody>
          <a:bodyPr wrap="none" lIns="91435" tIns="45718" rIns="91435" bIns="45718">
            <a:spAutoFit/>
          </a:bodyPr>
          <a:lstStyle/>
          <a:p>
            <a:pPr eaLnBrk="0" hangingPunct="0"/>
            <a:r>
              <a:rPr lang="en-GB" b="1">
                <a:solidFill>
                  <a:srgbClr val="FF0000"/>
                </a:solidFill>
              </a:rPr>
              <a:t>Forza gravitazionale</a:t>
            </a:r>
          </a:p>
        </p:txBody>
      </p:sp>
      <p:sp>
        <p:nvSpPr>
          <p:cNvPr id="373764" name="Text Box 10"/>
          <p:cNvSpPr txBox="1">
            <a:spLocks noChangeArrowheads="1"/>
          </p:cNvSpPr>
          <p:nvPr/>
        </p:nvSpPr>
        <p:spPr bwMode="auto">
          <a:xfrm>
            <a:off x="1187450" y="2713038"/>
            <a:ext cx="2122488" cy="457200"/>
          </a:xfrm>
          <a:prstGeom prst="rect">
            <a:avLst/>
          </a:prstGeom>
          <a:noFill/>
          <a:ln w="9525">
            <a:noFill/>
            <a:miter lim="800000"/>
            <a:headEnd/>
            <a:tailEnd/>
          </a:ln>
        </p:spPr>
        <p:txBody>
          <a:bodyPr lIns="91435" tIns="45718" rIns="91435" bIns="45718">
            <a:spAutoFit/>
          </a:bodyPr>
          <a:lstStyle/>
          <a:p>
            <a:pPr eaLnBrk="0" hangingPunct="0"/>
            <a:r>
              <a:rPr lang="en-GB" b="1">
                <a:solidFill>
                  <a:srgbClr val="FF0000"/>
                </a:solidFill>
              </a:rPr>
              <a:t>Forza forte </a:t>
            </a:r>
          </a:p>
        </p:txBody>
      </p:sp>
      <p:sp>
        <p:nvSpPr>
          <p:cNvPr id="120845" name="Text Box 13"/>
          <p:cNvSpPr txBox="1">
            <a:spLocks noChangeArrowheads="1"/>
          </p:cNvSpPr>
          <p:nvPr/>
        </p:nvSpPr>
        <p:spPr bwMode="auto">
          <a:xfrm>
            <a:off x="4619625" y="5715000"/>
            <a:ext cx="2105025" cy="461963"/>
          </a:xfrm>
          <a:prstGeom prst="rect">
            <a:avLst/>
          </a:prstGeom>
          <a:noFill/>
          <a:ln w="9525">
            <a:noFill/>
            <a:miter lim="800000"/>
            <a:headEnd/>
            <a:tailEnd/>
          </a:ln>
        </p:spPr>
        <p:txBody>
          <a:bodyPr wrap="none" lIns="91435" tIns="45718" rIns="91435" bIns="45718">
            <a:spAutoFit/>
          </a:bodyPr>
          <a:lstStyle/>
          <a:p>
            <a:pPr eaLnBrk="0" hangingPunct="0">
              <a:defRPr/>
            </a:pPr>
            <a:r>
              <a:rPr lang="en-GB" b="1">
                <a:solidFill>
                  <a:srgbClr val="FF0000"/>
                </a:solidFill>
                <a:effectLst>
                  <a:outerShdw blurRad="38100" dist="38100" dir="2700000" algn="tl">
                    <a:srgbClr val="C0C0C0"/>
                  </a:outerShdw>
                </a:effectLst>
                <a:ea typeface="ＭＳ Ｐゴシック" charset="-128"/>
              </a:rPr>
              <a:t>Forza debole</a:t>
            </a:r>
          </a:p>
        </p:txBody>
      </p:sp>
      <p:pic>
        <p:nvPicPr>
          <p:cNvPr id="373766" name="Picture 23" descr="strong"/>
          <p:cNvPicPr>
            <a:picLocks noGrp="1" noChangeAspect="1" noChangeArrowheads="1"/>
          </p:cNvPicPr>
          <p:nvPr>
            <p:ph sz="quarter" idx="4294967295"/>
          </p:nvPr>
        </p:nvPicPr>
        <p:blipFill>
          <a:blip r:embed="rId3" cstate="print"/>
          <a:srcRect/>
          <a:stretch>
            <a:fillRect/>
          </a:stretch>
        </p:blipFill>
        <p:spPr>
          <a:xfrm>
            <a:off x="2489200" y="1122363"/>
            <a:ext cx="1168400" cy="1443037"/>
          </a:xfrm>
        </p:spPr>
      </p:pic>
      <p:pic>
        <p:nvPicPr>
          <p:cNvPr id="373767" name="Picture 25" descr="I07-02-SolarSystem"/>
          <p:cNvPicPr>
            <a:picLocks noGrp="1" noChangeAspect="1" noChangeArrowheads="1"/>
          </p:cNvPicPr>
          <p:nvPr>
            <p:ph sz="quarter" idx="4294967295"/>
          </p:nvPr>
        </p:nvPicPr>
        <p:blipFill>
          <a:blip r:embed="rId4" cstate="print"/>
          <a:srcRect/>
          <a:stretch>
            <a:fillRect/>
          </a:stretch>
        </p:blipFill>
        <p:spPr>
          <a:xfrm>
            <a:off x="889000" y="3733800"/>
            <a:ext cx="2381250" cy="1866900"/>
          </a:xfrm>
        </p:spPr>
      </p:pic>
      <p:pic>
        <p:nvPicPr>
          <p:cNvPr id="373768" name="Picture 27" descr="radbeta"/>
          <p:cNvPicPr>
            <a:picLocks noGrp="1" noChangeAspect="1" noChangeArrowheads="1"/>
          </p:cNvPicPr>
          <p:nvPr>
            <p:ph sz="quarter" idx="4294967295"/>
          </p:nvPr>
        </p:nvPicPr>
        <p:blipFill>
          <a:blip r:embed="rId5" cstate="print"/>
          <a:srcRect/>
          <a:stretch>
            <a:fillRect/>
          </a:stretch>
        </p:blipFill>
        <p:spPr>
          <a:xfrm>
            <a:off x="4114800" y="4076700"/>
            <a:ext cx="4608513" cy="1584325"/>
          </a:xfrm>
        </p:spPr>
      </p:pic>
      <p:sp>
        <p:nvSpPr>
          <p:cNvPr id="440332" name="Rectangle 28"/>
          <p:cNvSpPr>
            <a:spLocks noGrp="1" noChangeArrowheads="1"/>
          </p:cNvSpPr>
          <p:nvPr>
            <p:ph type="title" idx="4294967295"/>
          </p:nvPr>
        </p:nvSpPr>
        <p:spPr>
          <a:xfrm>
            <a:off x="250825" y="115888"/>
            <a:ext cx="8545513" cy="739775"/>
          </a:xfrm>
        </p:spPr>
        <p:txBody>
          <a:bodyPr/>
          <a:lstStyle/>
          <a:p>
            <a:pPr eaLnBrk="1" hangingPunct="1">
              <a:defRPr/>
            </a:pPr>
            <a:r>
              <a:rPr lang="en-US" sz="3200" b="1">
                <a:solidFill>
                  <a:schemeClr val="accent2"/>
                </a:solidFill>
                <a:effectLst>
                  <a:outerShdw blurRad="38100" dist="38100" dir="2700000" algn="tl">
                    <a:srgbClr val="C0C0C0"/>
                  </a:outerShdw>
                </a:effectLst>
                <a:latin typeface="Comic Sans MS" charset="0"/>
                <a:ea typeface="Times New Roman" pitchFamily="-107" charset="0"/>
              </a:rPr>
              <a:t>Le intera</a:t>
            </a:r>
            <a:r>
              <a:rPr lang="it-IT" sz="3200" b="1">
                <a:solidFill>
                  <a:schemeClr val="accent2"/>
                </a:solidFill>
                <a:effectLst>
                  <a:outerShdw blurRad="38100" dist="38100" dir="2700000" algn="tl">
                    <a:srgbClr val="C0C0C0"/>
                  </a:outerShdw>
                </a:effectLst>
                <a:latin typeface="Comic Sans MS" charset="0"/>
                <a:ea typeface="Times New Roman" pitchFamily="-107" charset="0"/>
              </a:rPr>
              <a:t>z</a:t>
            </a:r>
            <a:r>
              <a:rPr lang="en-US" sz="3200" b="1">
                <a:solidFill>
                  <a:schemeClr val="accent2"/>
                </a:solidFill>
                <a:effectLst>
                  <a:outerShdw blurRad="38100" dist="38100" dir="2700000" algn="tl">
                    <a:srgbClr val="C0C0C0"/>
                  </a:outerShdw>
                </a:effectLst>
                <a:latin typeface="Comic Sans MS" charset="0"/>
                <a:ea typeface="Times New Roman" pitchFamily="-107" charset="0"/>
              </a:rPr>
              <a:t>ion</a:t>
            </a:r>
            <a:r>
              <a:rPr lang="it-IT" sz="3200" b="1">
                <a:solidFill>
                  <a:schemeClr val="accent2"/>
                </a:solidFill>
                <a:effectLst>
                  <a:outerShdw blurRad="38100" dist="38100" dir="2700000" algn="tl">
                    <a:srgbClr val="C0C0C0"/>
                  </a:outerShdw>
                </a:effectLst>
                <a:latin typeface="Comic Sans MS" charset="0"/>
                <a:ea typeface="Times New Roman" pitchFamily="-107" charset="0"/>
              </a:rPr>
              <a:t>i</a:t>
            </a:r>
            <a:r>
              <a:rPr lang="en-US" sz="3200" b="1">
                <a:solidFill>
                  <a:schemeClr val="accent2"/>
                </a:solidFill>
                <a:effectLst>
                  <a:outerShdw blurRad="38100" dist="38100" dir="2700000" algn="tl">
                    <a:srgbClr val="C0C0C0"/>
                  </a:outerShdw>
                </a:effectLst>
                <a:latin typeface="Comic Sans MS" charset="0"/>
                <a:ea typeface="Times New Roman" pitchFamily="-107" charset="0"/>
              </a:rPr>
              <a:t> fondamental</a:t>
            </a:r>
            <a:r>
              <a:rPr lang="it-IT" sz="3200" b="1">
                <a:solidFill>
                  <a:schemeClr val="accent2"/>
                </a:solidFill>
                <a:effectLst>
                  <a:outerShdw blurRad="38100" dist="38100" dir="2700000" algn="tl">
                    <a:srgbClr val="C0C0C0"/>
                  </a:outerShdw>
                </a:effectLst>
                <a:latin typeface="Comic Sans MS" charset="0"/>
                <a:ea typeface="Times New Roman" pitchFamily="-107" charset="0"/>
              </a:rPr>
              <a:t>i tra particelle</a:t>
            </a:r>
            <a:endParaRPr lang="en-US" sz="3200" b="1">
              <a:solidFill>
                <a:schemeClr val="accent2"/>
              </a:solidFill>
              <a:effectLst>
                <a:outerShdw blurRad="38100" dist="38100" dir="2700000" algn="tl">
                  <a:srgbClr val="C0C0C0"/>
                </a:outerShdw>
              </a:effectLst>
              <a:latin typeface="Comic Sans MS" charset="0"/>
              <a:ea typeface="Times New Roman" pitchFamily="-107" charset="0"/>
            </a:endParaRPr>
          </a:p>
        </p:txBody>
      </p:sp>
      <p:grpSp>
        <p:nvGrpSpPr>
          <p:cNvPr id="373770" name="Group 55"/>
          <p:cNvGrpSpPr>
            <a:grpSpLocks/>
          </p:cNvGrpSpPr>
          <p:nvPr/>
        </p:nvGrpSpPr>
        <p:grpSpPr bwMode="auto">
          <a:xfrm>
            <a:off x="5076825" y="-76200"/>
            <a:ext cx="2193925" cy="2881313"/>
            <a:chOff x="3198" y="300"/>
            <a:chExt cx="1382" cy="1815"/>
          </a:xfrm>
        </p:grpSpPr>
        <p:sp>
          <p:nvSpPr>
            <p:cNvPr id="373795" name="Rectangle 54"/>
            <p:cNvSpPr>
              <a:spLocks noChangeArrowheads="1"/>
            </p:cNvSpPr>
            <p:nvPr/>
          </p:nvSpPr>
          <p:spPr bwMode="auto">
            <a:xfrm>
              <a:off x="3243" y="845"/>
              <a:ext cx="1270" cy="1270"/>
            </a:xfrm>
            <a:prstGeom prst="rect">
              <a:avLst/>
            </a:prstGeom>
            <a:solidFill>
              <a:srgbClr val="FFFF99"/>
            </a:solidFill>
            <a:ln w="9525">
              <a:noFill/>
              <a:miter lim="800000"/>
              <a:headEnd/>
              <a:tailEnd/>
            </a:ln>
          </p:spPr>
          <p:txBody>
            <a:bodyPr wrap="none" anchor="ctr"/>
            <a:lstStyle/>
            <a:p>
              <a:pPr algn="ctr" eaLnBrk="0" hangingPunct="0"/>
              <a:endParaRPr lang="it-IT" sz="1800">
                <a:solidFill>
                  <a:srgbClr val="000000"/>
                </a:solidFill>
                <a:latin typeface="Arial" pitchFamily="34" charset="0"/>
              </a:endParaRPr>
            </a:p>
          </p:txBody>
        </p:sp>
        <p:grpSp>
          <p:nvGrpSpPr>
            <p:cNvPr id="373796" name="Group 29"/>
            <p:cNvGrpSpPr>
              <a:grpSpLocks/>
            </p:cNvGrpSpPr>
            <p:nvPr/>
          </p:nvGrpSpPr>
          <p:grpSpPr bwMode="auto">
            <a:xfrm>
              <a:off x="3198" y="300"/>
              <a:ext cx="1382" cy="1794"/>
              <a:chOff x="1344" y="1920"/>
              <a:chExt cx="1382" cy="1794"/>
            </a:xfrm>
          </p:grpSpPr>
          <p:sp>
            <p:nvSpPr>
              <p:cNvPr id="373797" name="AutoShape 30"/>
              <p:cNvSpPr>
                <a:spLocks noChangeArrowheads="1"/>
              </p:cNvSpPr>
              <p:nvPr/>
            </p:nvSpPr>
            <p:spPr bwMode="auto">
              <a:xfrm>
                <a:off x="2016" y="3072"/>
                <a:ext cx="96" cy="96"/>
              </a:xfrm>
              <a:prstGeom prst="flowChartConnector">
                <a:avLst/>
              </a:prstGeom>
              <a:solidFill>
                <a:srgbClr val="FF0000"/>
              </a:solidFill>
              <a:ln w="9525">
                <a:solidFill>
                  <a:srgbClr val="FF0000"/>
                </a:solidFill>
                <a:round/>
                <a:headEnd/>
                <a:tailEnd/>
              </a:ln>
            </p:spPr>
            <p:txBody>
              <a:bodyPr wrap="none" anchor="ctr"/>
              <a:lstStyle/>
              <a:p>
                <a:pPr algn="ctr" eaLnBrk="0" hangingPunct="0"/>
                <a:endParaRPr lang="it-IT" sz="1800">
                  <a:solidFill>
                    <a:srgbClr val="000000"/>
                  </a:solidFill>
                  <a:latin typeface="Arial" pitchFamily="34" charset="0"/>
                </a:endParaRPr>
              </a:p>
            </p:txBody>
          </p:sp>
          <p:grpSp>
            <p:nvGrpSpPr>
              <p:cNvPr id="373798" name="Group 31"/>
              <p:cNvGrpSpPr>
                <a:grpSpLocks/>
              </p:cNvGrpSpPr>
              <p:nvPr/>
            </p:nvGrpSpPr>
            <p:grpSpPr bwMode="auto">
              <a:xfrm>
                <a:off x="1344" y="1920"/>
                <a:ext cx="1382" cy="1794"/>
                <a:chOff x="1344" y="1920"/>
                <a:chExt cx="1382" cy="1794"/>
              </a:xfrm>
            </p:grpSpPr>
            <p:sp>
              <p:nvSpPr>
                <p:cNvPr id="373799" name="AutoShape 32"/>
                <p:cNvSpPr>
                  <a:spLocks noChangeArrowheads="1"/>
                </p:cNvSpPr>
                <p:nvPr/>
              </p:nvSpPr>
              <p:spPr bwMode="auto">
                <a:xfrm>
                  <a:off x="1920" y="2928"/>
                  <a:ext cx="96" cy="96"/>
                </a:xfrm>
                <a:prstGeom prst="flowChartConnector">
                  <a:avLst/>
                </a:prstGeom>
                <a:solidFill>
                  <a:schemeClr val="accent1"/>
                </a:solidFill>
                <a:ln w="9525">
                  <a:solidFill>
                    <a:schemeClr val="tx1"/>
                  </a:solidFill>
                  <a:round/>
                  <a:headEnd/>
                  <a:tailEnd/>
                </a:ln>
              </p:spPr>
              <p:txBody>
                <a:bodyPr wrap="none" anchor="ctr"/>
                <a:lstStyle/>
                <a:p>
                  <a:pPr algn="ctr" eaLnBrk="0" hangingPunct="0"/>
                  <a:endParaRPr lang="it-IT" sz="1800">
                    <a:solidFill>
                      <a:srgbClr val="000000"/>
                    </a:solidFill>
                    <a:latin typeface="Arial" pitchFamily="34" charset="0"/>
                  </a:endParaRPr>
                </a:p>
              </p:txBody>
            </p:sp>
            <p:sp>
              <p:nvSpPr>
                <p:cNvPr id="373800" name="AutoShape 33"/>
                <p:cNvSpPr>
                  <a:spLocks noChangeArrowheads="1"/>
                </p:cNvSpPr>
                <p:nvPr/>
              </p:nvSpPr>
              <p:spPr bwMode="auto">
                <a:xfrm>
                  <a:off x="2016" y="2928"/>
                  <a:ext cx="96" cy="96"/>
                </a:xfrm>
                <a:prstGeom prst="flowChartConnector">
                  <a:avLst/>
                </a:prstGeom>
                <a:solidFill>
                  <a:schemeClr val="accent1"/>
                </a:solidFill>
                <a:ln w="9525">
                  <a:solidFill>
                    <a:schemeClr val="tx1"/>
                  </a:solidFill>
                  <a:round/>
                  <a:headEnd/>
                  <a:tailEnd/>
                </a:ln>
              </p:spPr>
              <p:txBody>
                <a:bodyPr wrap="none" anchor="ctr"/>
                <a:lstStyle/>
                <a:p>
                  <a:pPr algn="ctr" eaLnBrk="0" hangingPunct="0"/>
                  <a:endParaRPr lang="it-IT" sz="1800">
                    <a:solidFill>
                      <a:srgbClr val="000000"/>
                    </a:solidFill>
                    <a:latin typeface="Arial" pitchFamily="34" charset="0"/>
                  </a:endParaRPr>
                </a:p>
              </p:txBody>
            </p:sp>
            <p:sp>
              <p:nvSpPr>
                <p:cNvPr id="373801" name="AutoShape 34"/>
                <p:cNvSpPr>
                  <a:spLocks noChangeArrowheads="1"/>
                </p:cNvSpPr>
                <p:nvPr/>
              </p:nvSpPr>
              <p:spPr bwMode="auto">
                <a:xfrm>
                  <a:off x="1872" y="3024"/>
                  <a:ext cx="96" cy="96"/>
                </a:xfrm>
                <a:prstGeom prst="flowChartConnector">
                  <a:avLst/>
                </a:prstGeom>
                <a:solidFill>
                  <a:srgbClr val="FF0000"/>
                </a:solidFill>
                <a:ln w="9525">
                  <a:solidFill>
                    <a:srgbClr val="FF0000"/>
                  </a:solidFill>
                  <a:round/>
                  <a:headEnd/>
                  <a:tailEnd/>
                </a:ln>
              </p:spPr>
              <p:txBody>
                <a:bodyPr wrap="none" anchor="ctr"/>
                <a:lstStyle/>
                <a:p>
                  <a:pPr algn="ctr" eaLnBrk="0" hangingPunct="0"/>
                  <a:endParaRPr lang="it-IT" sz="1800">
                    <a:solidFill>
                      <a:srgbClr val="000000"/>
                    </a:solidFill>
                    <a:latin typeface="Arial" pitchFamily="34" charset="0"/>
                  </a:endParaRPr>
                </a:p>
              </p:txBody>
            </p:sp>
            <p:grpSp>
              <p:nvGrpSpPr>
                <p:cNvPr id="373802" name="Group 35"/>
                <p:cNvGrpSpPr>
                  <a:grpSpLocks/>
                </p:cNvGrpSpPr>
                <p:nvPr/>
              </p:nvGrpSpPr>
              <p:grpSpPr bwMode="auto">
                <a:xfrm>
                  <a:off x="1344" y="1920"/>
                  <a:ext cx="1382" cy="1794"/>
                  <a:chOff x="1344" y="1920"/>
                  <a:chExt cx="1382" cy="1794"/>
                </a:xfrm>
              </p:grpSpPr>
              <p:sp>
                <p:nvSpPr>
                  <p:cNvPr id="373803" name="AutoShape 36"/>
                  <p:cNvSpPr>
                    <a:spLocks noChangeArrowheads="1"/>
                  </p:cNvSpPr>
                  <p:nvPr/>
                </p:nvSpPr>
                <p:spPr bwMode="auto">
                  <a:xfrm>
                    <a:off x="1872" y="2976"/>
                    <a:ext cx="96" cy="96"/>
                  </a:xfrm>
                  <a:prstGeom prst="flowChartConnector">
                    <a:avLst/>
                  </a:prstGeom>
                  <a:solidFill>
                    <a:schemeClr val="accent1"/>
                  </a:solidFill>
                  <a:ln w="9525">
                    <a:solidFill>
                      <a:schemeClr val="tx1"/>
                    </a:solidFill>
                    <a:round/>
                    <a:headEnd/>
                    <a:tailEnd/>
                  </a:ln>
                </p:spPr>
                <p:txBody>
                  <a:bodyPr wrap="none" anchor="ctr"/>
                  <a:lstStyle/>
                  <a:p>
                    <a:pPr algn="ctr" eaLnBrk="0" hangingPunct="0"/>
                    <a:endParaRPr lang="it-IT" sz="1800">
                      <a:solidFill>
                        <a:srgbClr val="000000"/>
                      </a:solidFill>
                      <a:latin typeface="Arial" pitchFamily="34" charset="0"/>
                    </a:endParaRPr>
                  </a:p>
                </p:txBody>
              </p:sp>
              <p:sp>
                <p:nvSpPr>
                  <p:cNvPr id="373804" name="AutoShape 37"/>
                  <p:cNvSpPr>
                    <a:spLocks noChangeArrowheads="1"/>
                  </p:cNvSpPr>
                  <p:nvPr/>
                </p:nvSpPr>
                <p:spPr bwMode="auto">
                  <a:xfrm>
                    <a:off x="1968" y="3072"/>
                    <a:ext cx="96" cy="96"/>
                  </a:xfrm>
                  <a:prstGeom prst="flowChartConnector">
                    <a:avLst/>
                  </a:prstGeom>
                  <a:solidFill>
                    <a:schemeClr val="accent1"/>
                  </a:solidFill>
                  <a:ln w="9525">
                    <a:solidFill>
                      <a:schemeClr val="tx1"/>
                    </a:solidFill>
                    <a:round/>
                    <a:headEnd/>
                    <a:tailEnd/>
                  </a:ln>
                </p:spPr>
                <p:txBody>
                  <a:bodyPr wrap="none" anchor="ctr"/>
                  <a:lstStyle/>
                  <a:p>
                    <a:pPr algn="ctr" eaLnBrk="0" hangingPunct="0"/>
                    <a:endParaRPr lang="it-IT" sz="1800">
                      <a:solidFill>
                        <a:srgbClr val="000000"/>
                      </a:solidFill>
                      <a:latin typeface="Arial" pitchFamily="34" charset="0"/>
                    </a:endParaRPr>
                  </a:p>
                </p:txBody>
              </p:sp>
              <p:sp>
                <p:nvSpPr>
                  <p:cNvPr id="373805" name="AutoShape 38"/>
                  <p:cNvSpPr>
                    <a:spLocks noChangeArrowheads="1"/>
                  </p:cNvSpPr>
                  <p:nvPr/>
                </p:nvSpPr>
                <p:spPr bwMode="auto">
                  <a:xfrm>
                    <a:off x="2016" y="3024"/>
                    <a:ext cx="96" cy="96"/>
                  </a:xfrm>
                  <a:prstGeom prst="flowChartConnector">
                    <a:avLst/>
                  </a:prstGeom>
                  <a:solidFill>
                    <a:schemeClr val="accent1"/>
                  </a:solidFill>
                  <a:ln w="9525">
                    <a:solidFill>
                      <a:schemeClr val="tx1"/>
                    </a:solidFill>
                    <a:round/>
                    <a:headEnd/>
                    <a:tailEnd/>
                  </a:ln>
                </p:spPr>
                <p:txBody>
                  <a:bodyPr wrap="none" anchor="ctr"/>
                  <a:lstStyle/>
                  <a:p>
                    <a:pPr algn="ctr" eaLnBrk="0" hangingPunct="0"/>
                    <a:endParaRPr lang="it-IT" sz="1800">
                      <a:solidFill>
                        <a:srgbClr val="000000"/>
                      </a:solidFill>
                      <a:latin typeface="Arial" pitchFamily="34" charset="0"/>
                    </a:endParaRPr>
                  </a:p>
                </p:txBody>
              </p:sp>
              <p:sp>
                <p:nvSpPr>
                  <p:cNvPr id="373806" name="AutoShape 39"/>
                  <p:cNvSpPr>
                    <a:spLocks noChangeArrowheads="1"/>
                  </p:cNvSpPr>
                  <p:nvPr/>
                </p:nvSpPr>
                <p:spPr bwMode="auto">
                  <a:xfrm>
                    <a:off x="1968" y="2928"/>
                    <a:ext cx="96" cy="96"/>
                  </a:xfrm>
                  <a:prstGeom prst="flowChartConnector">
                    <a:avLst/>
                  </a:prstGeom>
                  <a:solidFill>
                    <a:srgbClr val="FF0000"/>
                  </a:solidFill>
                  <a:ln w="9525">
                    <a:solidFill>
                      <a:srgbClr val="FF0000"/>
                    </a:solidFill>
                    <a:round/>
                    <a:headEnd/>
                    <a:tailEnd/>
                  </a:ln>
                </p:spPr>
                <p:txBody>
                  <a:bodyPr wrap="none" anchor="ctr"/>
                  <a:lstStyle/>
                  <a:p>
                    <a:pPr algn="ctr" eaLnBrk="0" hangingPunct="0"/>
                    <a:endParaRPr lang="it-IT" sz="1800">
                      <a:solidFill>
                        <a:srgbClr val="000000"/>
                      </a:solidFill>
                      <a:latin typeface="Arial" pitchFamily="34" charset="0"/>
                    </a:endParaRPr>
                  </a:p>
                </p:txBody>
              </p:sp>
              <p:sp>
                <p:nvSpPr>
                  <p:cNvPr id="373807" name="AutoShape 40"/>
                  <p:cNvSpPr>
                    <a:spLocks noChangeArrowheads="1"/>
                  </p:cNvSpPr>
                  <p:nvPr/>
                </p:nvSpPr>
                <p:spPr bwMode="auto">
                  <a:xfrm>
                    <a:off x="1920" y="3072"/>
                    <a:ext cx="96" cy="96"/>
                  </a:xfrm>
                  <a:prstGeom prst="flowChartConnector">
                    <a:avLst/>
                  </a:prstGeom>
                  <a:solidFill>
                    <a:srgbClr val="FF0000"/>
                  </a:solidFill>
                  <a:ln w="9525">
                    <a:solidFill>
                      <a:srgbClr val="FF0000"/>
                    </a:solidFill>
                    <a:round/>
                    <a:headEnd/>
                    <a:tailEnd/>
                  </a:ln>
                </p:spPr>
                <p:txBody>
                  <a:bodyPr wrap="none" anchor="ctr"/>
                  <a:lstStyle/>
                  <a:p>
                    <a:pPr algn="ctr" eaLnBrk="0" hangingPunct="0"/>
                    <a:endParaRPr lang="it-IT" sz="1800">
                      <a:solidFill>
                        <a:srgbClr val="000000"/>
                      </a:solidFill>
                      <a:latin typeface="Arial" pitchFamily="34" charset="0"/>
                    </a:endParaRPr>
                  </a:p>
                </p:txBody>
              </p:sp>
              <p:sp>
                <p:nvSpPr>
                  <p:cNvPr id="373808" name="AutoShape 41"/>
                  <p:cNvSpPr>
                    <a:spLocks noChangeArrowheads="1"/>
                  </p:cNvSpPr>
                  <p:nvPr/>
                </p:nvSpPr>
                <p:spPr bwMode="auto">
                  <a:xfrm>
                    <a:off x="2064" y="2976"/>
                    <a:ext cx="96" cy="96"/>
                  </a:xfrm>
                  <a:prstGeom prst="flowChartConnector">
                    <a:avLst/>
                  </a:prstGeom>
                  <a:solidFill>
                    <a:srgbClr val="FF0000"/>
                  </a:solidFill>
                  <a:ln w="9525">
                    <a:solidFill>
                      <a:srgbClr val="FF0000"/>
                    </a:solidFill>
                    <a:round/>
                    <a:headEnd/>
                    <a:tailEnd/>
                  </a:ln>
                </p:spPr>
                <p:txBody>
                  <a:bodyPr wrap="none" anchor="ctr"/>
                  <a:lstStyle/>
                  <a:p>
                    <a:pPr algn="ctr" eaLnBrk="0" hangingPunct="0"/>
                    <a:endParaRPr lang="it-IT" sz="1800">
                      <a:solidFill>
                        <a:srgbClr val="000000"/>
                      </a:solidFill>
                      <a:latin typeface="Arial" pitchFamily="34" charset="0"/>
                    </a:endParaRPr>
                  </a:p>
                </p:txBody>
              </p:sp>
              <p:sp>
                <p:nvSpPr>
                  <p:cNvPr id="373809" name="AutoShape 42"/>
                  <p:cNvSpPr>
                    <a:spLocks noChangeArrowheads="1"/>
                  </p:cNvSpPr>
                  <p:nvPr/>
                </p:nvSpPr>
                <p:spPr bwMode="auto">
                  <a:xfrm>
                    <a:off x="1968" y="2976"/>
                    <a:ext cx="96" cy="96"/>
                  </a:xfrm>
                  <a:prstGeom prst="flowChartConnector">
                    <a:avLst/>
                  </a:prstGeom>
                  <a:solidFill>
                    <a:srgbClr val="FF0000"/>
                  </a:solidFill>
                  <a:ln w="9525">
                    <a:solidFill>
                      <a:srgbClr val="FF0000"/>
                    </a:solidFill>
                    <a:round/>
                    <a:headEnd/>
                    <a:tailEnd/>
                  </a:ln>
                </p:spPr>
                <p:txBody>
                  <a:bodyPr wrap="none" anchor="ctr"/>
                  <a:lstStyle/>
                  <a:p>
                    <a:pPr algn="ctr" eaLnBrk="0" hangingPunct="0"/>
                    <a:endParaRPr lang="it-IT" sz="1800">
                      <a:solidFill>
                        <a:srgbClr val="000000"/>
                      </a:solidFill>
                      <a:latin typeface="Arial" pitchFamily="34" charset="0"/>
                    </a:endParaRPr>
                  </a:p>
                </p:txBody>
              </p:sp>
              <p:sp>
                <p:nvSpPr>
                  <p:cNvPr id="373810" name="Text Box 43"/>
                  <p:cNvSpPr txBox="1">
                    <a:spLocks noChangeArrowheads="1"/>
                  </p:cNvSpPr>
                  <p:nvPr/>
                </p:nvSpPr>
                <p:spPr bwMode="auto">
                  <a:xfrm>
                    <a:off x="2448" y="2400"/>
                    <a:ext cx="278" cy="834"/>
                  </a:xfrm>
                  <a:prstGeom prst="rect">
                    <a:avLst/>
                  </a:prstGeom>
                  <a:noFill/>
                  <a:ln w="9525">
                    <a:noFill/>
                    <a:miter lim="800000"/>
                    <a:headEnd/>
                    <a:tailEnd/>
                  </a:ln>
                </p:spPr>
                <p:txBody>
                  <a:bodyPr wrap="none">
                    <a:spAutoFit/>
                  </a:bodyPr>
                  <a:lstStyle/>
                  <a:p>
                    <a:pPr eaLnBrk="0" hangingPunct="0"/>
                    <a:r>
                      <a:rPr lang="en-GB" sz="8000">
                        <a:solidFill>
                          <a:srgbClr val="3333CC"/>
                        </a:solidFill>
                        <a:latin typeface="Times New Roman" pitchFamily="18" charset="0"/>
                      </a:rPr>
                      <a:t>.</a:t>
                    </a:r>
                    <a:endParaRPr lang="en-GB">
                      <a:solidFill>
                        <a:srgbClr val="000000"/>
                      </a:solidFill>
                      <a:latin typeface="Times New Roman" pitchFamily="18" charset="0"/>
                    </a:endParaRPr>
                  </a:p>
                </p:txBody>
              </p:sp>
              <p:grpSp>
                <p:nvGrpSpPr>
                  <p:cNvPr id="373811" name="Group 44"/>
                  <p:cNvGrpSpPr>
                    <a:grpSpLocks/>
                  </p:cNvGrpSpPr>
                  <p:nvPr/>
                </p:nvGrpSpPr>
                <p:grpSpPr bwMode="auto">
                  <a:xfrm>
                    <a:off x="1344" y="1920"/>
                    <a:ext cx="1248" cy="1794"/>
                    <a:chOff x="1344" y="1920"/>
                    <a:chExt cx="1248" cy="1794"/>
                  </a:xfrm>
                </p:grpSpPr>
                <p:sp>
                  <p:nvSpPr>
                    <p:cNvPr id="373812" name="Oval 45"/>
                    <p:cNvSpPr>
                      <a:spLocks noChangeArrowheads="1"/>
                    </p:cNvSpPr>
                    <p:nvPr/>
                  </p:nvSpPr>
                  <p:spPr bwMode="auto">
                    <a:xfrm rot="2562776">
                      <a:off x="1776" y="2544"/>
                      <a:ext cx="432" cy="1104"/>
                    </a:xfrm>
                    <a:prstGeom prst="ellipse">
                      <a:avLst/>
                    </a:prstGeom>
                    <a:noFill/>
                    <a:ln w="9525">
                      <a:solidFill>
                        <a:schemeClr val="tx1"/>
                      </a:solidFill>
                      <a:round/>
                      <a:headEnd/>
                      <a:tailEnd/>
                    </a:ln>
                  </p:spPr>
                  <p:txBody>
                    <a:bodyPr wrap="none" anchor="ctr"/>
                    <a:lstStyle/>
                    <a:p>
                      <a:pPr algn="ctr" eaLnBrk="0" hangingPunct="0"/>
                      <a:endParaRPr lang="it-IT" sz="1800">
                        <a:solidFill>
                          <a:srgbClr val="000000"/>
                        </a:solidFill>
                        <a:latin typeface="Arial" pitchFamily="34" charset="0"/>
                      </a:endParaRPr>
                    </a:p>
                  </p:txBody>
                </p:sp>
                <p:sp>
                  <p:nvSpPr>
                    <p:cNvPr id="373813" name="Oval 46"/>
                    <p:cNvSpPr>
                      <a:spLocks noChangeArrowheads="1"/>
                    </p:cNvSpPr>
                    <p:nvPr/>
                  </p:nvSpPr>
                  <p:spPr bwMode="auto">
                    <a:xfrm>
                      <a:off x="1776" y="2544"/>
                      <a:ext cx="432" cy="1104"/>
                    </a:xfrm>
                    <a:prstGeom prst="ellipse">
                      <a:avLst/>
                    </a:prstGeom>
                    <a:noFill/>
                    <a:ln w="9525">
                      <a:solidFill>
                        <a:schemeClr val="tx1"/>
                      </a:solidFill>
                      <a:round/>
                      <a:headEnd/>
                      <a:tailEnd/>
                    </a:ln>
                  </p:spPr>
                  <p:txBody>
                    <a:bodyPr wrap="none" anchor="ctr"/>
                    <a:lstStyle/>
                    <a:p>
                      <a:pPr algn="ctr" eaLnBrk="0" hangingPunct="0"/>
                      <a:endParaRPr lang="it-IT" sz="1800">
                        <a:solidFill>
                          <a:srgbClr val="000000"/>
                        </a:solidFill>
                        <a:latin typeface="Arial" pitchFamily="34" charset="0"/>
                      </a:endParaRPr>
                    </a:p>
                  </p:txBody>
                </p:sp>
                <p:sp>
                  <p:nvSpPr>
                    <p:cNvPr id="373814" name="Oval 47"/>
                    <p:cNvSpPr>
                      <a:spLocks noChangeArrowheads="1"/>
                    </p:cNvSpPr>
                    <p:nvPr/>
                  </p:nvSpPr>
                  <p:spPr bwMode="auto">
                    <a:xfrm rot="5400000">
                      <a:off x="1824" y="2496"/>
                      <a:ext cx="432" cy="1104"/>
                    </a:xfrm>
                    <a:prstGeom prst="ellipse">
                      <a:avLst/>
                    </a:prstGeom>
                    <a:noFill/>
                    <a:ln w="9525">
                      <a:solidFill>
                        <a:schemeClr val="tx1"/>
                      </a:solidFill>
                      <a:round/>
                      <a:headEnd/>
                      <a:tailEnd/>
                    </a:ln>
                  </p:spPr>
                  <p:txBody>
                    <a:bodyPr rot="10800000" vert="eaVert" wrap="none" anchor="ctr"/>
                    <a:lstStyle/>
                    <a:p>
                      <a:pPr algn="ctr" eaLnBrk="0" hangingPunct="0"/>
                      <a:endParaRPr lang="it-IT" sz="1800">
                        <a:solidFill>
                          <a:srgbClr val="000000"/>
                        </a:solidFill>
                        <a:latin typeface="Arial" pitchFamily="34" charset="0"/>
                      </a:endParaRPr>
                    </a:p>
                  </p:txBody>
                </p:sp>
                <p:sp>
                  <p:nvSpPr>
                    <p:cNvPr id="373815" name="Oval 48"/>
                    <p:cNvSpPr>
                      <a:spLocks noChangeArrowheads="1"/>
                    </p:cNvSpPr>
                    <p:nvPr/>
                  </p:nvSpPr>
                  <p:spPr bwMode="auto">
                    <a:xfrm rot="-2549162">
                      <a:off x="1776" y="2544"/>
                      <a:ext cx="432" cy="1104"/>
                    </a:xfrm>
                    <a:prstGeom prst="ellipse">
                      <a:avLst/>
                    </a:prstGeom>
                    <a:noFill/>
                    <a:ln w="9525">
                      <a:solidFill>
                        <a:schemeClr val="tx1"/>
                      </a:solidFill>
                      <a:round/>
                      <a:headEnd/>
                      <a:tailEnd/>
                    </a:ln>
                  </p:spPr>
                  <p:txBody>
                    <a:bodyPr wrap="none" anchor="ctr"/>
                    <a:lstStyle/>
                    <a:p>
                      <a:pPr algn="ctr" eaLnBrk="0" hangingPunct="0"/>
                      <a:endParaRPr lang="it-IT" sz="1800">
                        <a:solidFill>
                          <a:srgbClr val="000000"/>
                        </a:solidFill>
                        <a:latin typeface="Arial" pitchFamily="34" charset="0"/>
                      </a:endParaRPr>
                    </a:p>
                  </p:txBody>
                </p:sp>
                <p:sp>
                  <p:nvSpPr>
                    <p:cNvPr id="373816" name="Text Box 49"/>
                    <p:cNvSpPr txBox="1">
                      <a:spLocks noChangeArrowheads="1"/>
                    </p:cNvSpPr>
                    <p:nvPr/>
                  </p:nvSpPr>
                  <p:spPr bwMode="auto">
                    <a:xfrm>
                      <a:off x="2256" y="2064"/>
                      <a:ext cx="278" cy="834"/>
                    </a:xfrm>
                    <a:prstGeom prst="rect">
                      <a:avLst/>
                    </a:prstGeom>
                    <a:noFill/>
                    <a:ln w="9525">
                      <a:noFill/>
                      <a:miter lim="800000"/>
                      <a:headEnd/>
                      <a:tailEnd/>
                    </a:ln>
                  </p:spPr>
                  <p:txBody>
                    <a:bodyPr wrap="none">
                      <a:spAutoFit/>
                    </a:bodyPr>
                    <a:lstStyle/>
                    <a:p>
                      <a:pPr eaLnBrk="0" hangingPunct="0"/>
                      <a:r>
                        <a:rPr lang="en-GB" sz="8000">
                          <a:solidFill>
                            <a:srgbClr val="3333CC"/>
                          </a:solidFill>
                          <a:latin typeface="Times New Roman" pitchFamily="18" charset="0"/>
                        </a:rPr>
                        <a:t>.</a:t>
                      </a:r>
                      <a:endParaRPr lang="en-GB">
                        <a:solidFill>
                          <a:srgbClr val="000000"/>
                        </a:solidFill>
                        <a:latin typeface="Times New Roman" pitchFamily="18" charset="0"/>
                      </a:endParaRPr>
                    </a:p>
                  </p:txBody>
                </p:sp>
                <p:sp>
                  <p:nvSpPr>
                    <p:cNvPr id="373817" name="Text Box 50"/>
                    <p:cNvSpPr txBox="1">
                      <a:spLocks noChangeArrowheads="1"/>
                    </p:cNvSpPr>
                    <p:nvPr/>
                  </p:nvSpPr>
                  <p:spPr bwMode="auto">
                    <a:xfrm>
                      <a:off x="1344" y="2448"/>
                      <a:ext cx="278" cy="834"/>
                    </a:xfrm>
                    <a:prstGeom prst="rect">
                      <a:avLst/>
                    </a:prstGeom>
                    <a:noFill/>
                    <a:ln w="9525">
                      <a:noFill/>
                      <a:miter lim="800000"/>
                      <a:headEnd/>
                      <a:tailEnd/>
                    </a:ln>
                  </p:spPr>
                  <p:txBody>
                    <a:bodyPr wrap="none">
                      <a:spAutoFit/>
                    </a:bodyPr>
                    <a:lstStyle/>
                    <a:p>
                      <a:pPr eaLnBrk="0" hangingPunct="0"/>
                      <a:r>
                        <a:rPr lang="en-GB" sz="8000">
                          <a:solidFill>
                            <a:srgbClr val="3333CC"/>
                          </a:solidFill>
                          <a:latin typeface="Times New Roman" pitchFamily="18" charset="0"/>
                        </a:rPr>
                        <a:t>.</a:t>
                      </a:r>
                      <a:endParaRPr lang="en-GB">
                        <a:solidFill>
                          <a:srgbClr val="000000"/>
                        </a:solidFill>
                        <a:latin typeface="Times New Roman" pitchFamily="18" charset="0"/>
                      </a:endParaRPr>
                    </a:p>
                  </p:txBody>
                </p:sp>
                <p:sp>
                  <p:nvSpPr>
                    <p:cNvPr id="373818" name="Text Box 51"/>
                    <p:cNvSpPr txBox="1">
                      <a:spLocks noChangeArrowheads="1"/>
                    </p:cNvSpPr>
                    <p:nvPr/>
                  </p:nvSpPr>
                  <p:spPr bwMode="auto">
                    <a:xfrm>
                      <a:off x="1488" y="2880"/>
                      <a:ext cx="278" cy="834"/>
                    </a:xfrm>
                    <a:prstGeom prst="rect">
                      <a:avLst/>
                    </a:prstGeom>
                    <a:noFill/>
                    <a:ln w="9525">
                      <a:noFill/>
                      <a:miter lim="800000"/>
                      <a:headEnd/>
                      <a:tailEnd/>
                    </a:ln>
                  </p:spPr>
                  <p:txBody>
                    <a:bodyPr wrap="none">
                      <a:spAutoFit/>
                    </a:bodyPr>
                    <a:lstStyle/>
                    <a:p>
                      <a:pPr eaLnBrk="0" hangingPunct="0"/>
                      <a:r>
                        <a:rPr lang="en-GB" sz="8000">
                          <a:solidFill>
                            <a:srgbClr val="3333CC"/>
                          </a:solidFill>
                          <a:latin typeface="Times New Roman" pitchFamily="18" charset="0"/>
                        </a:rPr>
                        <a:t>.</a:t>
                      </a:r>
                      <a:endParaRPr lang="en-GB">
                        <a:solidFill>
                          <a:srgbClr val="000000"/>
                        </a:solidFill>
                        <a:latin typeface="Times New Roman" pitchFamily="18" charset="0"/>
                      </a:endParaRPr>
                    </a:p>
                  </p:txBody>
                </p:sp>
                <p:sp>
                  <p:nvSpPr>
                    <p:cNvPr id="373819" name="Text Box 52"/>
                    <p:cNvSpPr txBox="1">
                      <a:spLocks noChangeArrowheads="1"/>
                    </p:cNvSpPr>
                    <p:nvPr/>
                  </p:nvSpPr>
                  <p:spPr bwMode="auto">
                    <a:xfrm>
                      <a:off x="2256" y="2880"/>
                      <a:ext cx="278" cy="834"/>
                    </a:xfrm>
                    <a:prstGeom prst="rect">
                      <a:avLst/>
                    </a:prstGeom>
                    <a:noFill/>
                    <a:ln w="9525">
                      <a:noFill/>
                      <a:miter lim="800000"/>
                      <a:headEnd/>
                      <a:tailEnd/>
                    </a:ln>
                  </p:spPr>
                  <p:txBody>
                    <a:bodyPr wrap="none">
                      <a:spAutoFit/>
                    </a:bodyPr>
                    <a:lstStyle/>
                    <a:p>
                      <a:pPr eaLnBrk="0" hangingPunct="0"/>
                      <a:r>
                        <a:rPr lang="en-GB" sz="8000">
                          <a:solidFill>
                            <a:srgbClr val="3333CC"/>
                          </a:solidFill>
                          <a:latin typeface="Times New Roman" pitchFamily="18" charset="0"/>
                        </a:rPr>
                        <a:t>.</a:t>
                      </a:r>
                      <a:endParaRPr lang="en-GB">
                        <a:solidFill>
                          <a:srgbClr val="000000"/>
                        </a:solidFill>
                        <a:latin typeface="Times New Roman" pitchFamily="18" charset="0"/>
                      </a:endParaRPr>
                    </a:p>
                  </p:txBody>
                </p:sp>
                <p:sp>
                  <p:nvSpPr>
                    <p:cNvPr id="373820" name="Text Box 53"/>
                    <p:cNvSpPr txBox="1">
                      <a:spLocks noChangeArrowheads="1"/>
                    </p:cNvSpPr>
                    <p:nvPr/>
                  </p:nvSpPr>
                  <p:spPr bwMode="auto">
                    <a:xfrm>
                      <a:off x="1872" y="1920"/>
                      <a:ext cx="278" cy="834"/>
                    </a:xfrm>
                    <a:prstGeom prst="rect">
                      <a:avLst/>
                    </a:prstGeom>
                    <a:noFill/>
                    <a:ln w="9525">
                      <a:noFill/>
                      <a:miter lim="800000"/>
                      <a:headEnd/>
                      <a:tailEnd/>
                    </a:ln>
                  </p:spPr>
                  <p:txBody>
                    <a:bodyPr wrap="none">
                      <a:spAutoFit/>
                    </a:bodyPr>
                    <a:lstStyle/>
                    <a:p>
                      <a:pPr eaLnBrk="0" hangingPunct="0"/>
                      <a:r>
                        <a:rPr lang="en-GB" sz="8000">
                          <a:solidFill>
                            <a:srgbClr val="3333CC"/>
                          </a:solidFill>
                          <a:latin typeface="Times New Roman" pitchFamily="18" charset="0"/>
                        </a:rPr>
                        <a:t>.</a:t>
                      </a:r>
                      <a:endParaRPr lang="en-GB">
                        <a:solidFill>
                          <a:srgbClr val="000000"/>
                        </a:solidFill>
                        <a:latin typeface="Times New Roman" pitchFamily="18" charset="0"/>
                      </a:endParaRPr>
                    </a:p>
                  </p:txBody>
                </p:sp>
              </p:grpSp>
            </p:grpSp>
          </p:grpSp>
        </p:grpSp>
      </p:grpSp>
      <p:pic>
        <p:nvPicPr>
          <p:cNvPr id="373771" name="Picture 56"/>
          <p:cNvPicPr>
            <a:picLocks noChangeAspect="1" noChangeArrowheads="1"/>
          </p:cNvPicPr>
          <p:nvPr/>
        </p:nvPicPr>
        <p:blipFill>
          <a:blip r:embed="rId6" cstate="print">
            <a:lum bright="24000"/>
          </a:blip>
          <a:srcRect/>
          <a:stretch>
            <a:fillRect/>
          </a:stretch>
        </p:blipFill>
        <p:spPr bwMode="auto">
          <a:xfrm>
            <a:off x="857250" y="1066800"/>
            <a:ext cx="1095375" cy="1206500"/>
          </a:xfrm>
          <a:prstGeom prst="rect">
            <a:avLst/>
          </a:prstGeom>
          <a:solidFill>
            <a:srgbClr val="FFFF99"/>
          </a:solidFill>
          <a:ln w="76200">
            <a:noFill/>
            <a:miter lim="800000"/>
            <a:headEnd/>
            <a:tailEnd/>
          </a:ln>
        </p:spPr>
      </p:pic>
      <p:sp>
        <p:nvSpPr>
          <p:cNvPr id="373772" name="Text Box 57"/>
          <p:cNvSpPr txBox="1">
            <a:spLocks noChangeArrowheads="1"/>
          </p:cNvSpPr>
          <p:nvPr/>
        </p:nvSpPr>
        <p:spPr bwMode="auto">
          <a:xfrm>
            <a:off x="7413625" y="1622425"/>
            <a:ext cx="896938" cy="400050"/>
          </a:xfrm>
          <a:prstGeom prst="rect">
            <a:avLst/>
          </a:prstGeom>
          <a:noFill/>
          <a:ln w="9525">
            <a:noFill/>
            <a:miter lim="800000"/>
            <a:headEnd/>
            <a:tailEnd/>
          </a:ln>
        </p:spPr>
        <p:txBody>
          <a:bodyPr wrap="none" lIns="91435" tIns="45718" rIns="91435" bIns="45718">
            <a:spAutoFit/>
          </a:bodyPr>
          <a:lstStyle/>
          <a:p>
            <a:pPr algn="ctr" eaLnBrk="0" hangingPunct="0"/>
            <a:r>
              <a:rPr lang="en-US" sz="2000">
                <a:solidFill>
                  <a:srgbClr val="000000"/>
                </a:solidFill>
                <a:latin typeface="Arial" pitchFamily="34" charset="0"/>
              </a:rPr>
              <a:t>atome</a:t>
            </a:r>
          </a:p>
        </p:txBody>
      </p:sp>
      <p:sp>
        <p:nvSpPr>
          <p:cNvPr id="373773" name="Text Box 58"/>
          <p:cNvSpPr txBox="1">
            <a:spLocks noChangeArrowheads="1"/>
          </p:cNvSpPr>
          <p:nvPr/>
        </p:nvSpPr>
        <p:spPr bwMode="auto">
          <a:xfrm>
            <a:off x="938213" y="2346325"/>
            <a:ext cx="868362" cy="373063"/>
          </a:xfrm>
          <a:prstGeom prst="rect">
            <a:avLst/>
          </a:prstGeom>
          <a:solidFill>
            <a:srgbClr val="FFFFCC"/>
          </a:solidFill>
          <a:ln w="9525">
            <a:noFill/>
            <a:miter lim="800000"/>
            <a:headEnd/>
            <a:tailEnd/>
          </a:ln>
        </p:spPr>
        <p:txBody>
          <a:bodyPr wrap="none" lIns="91435" tIns="45718" rIns="91435" bIns="45718">
            <a:spAutoFit/>
          </a:bodyPr>
          <a:lstStyle/>
          <a:p>
            <a:pPr algn="ctr" eaLnBrk="0" hangingPunct="0"/>
            <a:r>
              <a:rPr lang="en-US" sz="1800" b="1">
                <a:solidFill>
                  <a:srgbClr val="000000"/>
                </a:solidFill>
              </a:rPr>
              <a:t>n</a:t>
            </a:r>
            <a:r>
              <a:rPr lang="it-IT" sz="1800" b="1">
                <a:solidFill>
                  <a:srgbClr val="000000"/>
                </a:solidFill>
              </a:rPr>
              <a:t>ucleo</a:t>
            </a:r>
            <a:endParaRPr lang="en-US" sz="1800" b="1">
              <a:solidFill>
                <a:srgbClr val="000000"/>
              </a:solidFill>
            </a:endParaRPr>
          </a:p>
        </p:txBody>
      </p:sp>
      <p:grpSp>
        <p:nvGrpSpPr>
          <p:cNvPr id="373774" name="Group 64"/>
          <p:cNvGrpSpPr>
            <a:grpSpLocks/>
          </p:cNvGrpSpPr>
          <p:nvPr/>
        </p:nvGrpSpPr>
        <p:grpSpPr bwMode="auto">
          <a:xfrm>
            <a:off x="7002463" y="5791200"/>
            <a:ext cx="1878012" cy="708025"/>
            <a:chOff x="4204" y="3475"/>
            <a:chExt cx="1183" cy="446"/>
          </a:xfrm>
        </p:grpSpPr>
        <p:sp>
          <p:nvSpPr>
            <p:cNvPr id="373792" name="Text Box 59"/>
            <p:cNvSpPr txBox="1">
              <a:spLocks noChangeArrowheads="1"/>
            </p:cNvSpPr>
            <p:nvPr/>
          </p:nvSpPr>
          <p:spPr bwMode="auto">
            <a:xfrm>
              <a:off x="4204" y="3475"/>
              <a:ext cx="1183" cy="446"/>
            </a:xfrm>
            <a:prstGeom prst="rect">
              <a:avLst/>
            </a:prstGeom>
            <a:noFill/>
            <a:ln w="9525">
              <a:noFill/>
              <a:miter lim="800000"/>
              <a:headEnd/>
              <a:tailEnd/>
            </a:ln>
          </p:spPr>
          <p:txBody>
            <a:bodyPr wrap="none">
              <a:spAutoFit/>
            </a:bodyPr>
            <a:lstStyle/>
            <a:p>
              <a:pPr algn="ctr" eaLnBrk="0" hangingPunct="0"/>
              <a:r>
                <a:rPr lang="en-US" sz="2000">
                  <a:solidFill>
                    <a:srgbClr val="3333CC"/>
                  </a:solidFill>
                  <a:latin typeface="Arial" pitchFamily="34" charset="0"/>
                </a:rPr>
                <a:t>n </a:t>
              </a:r>
              <a:r>
                <a:rPr lang="en-US" sz="2000">
                  <a:solidFill>
                    <a:srgbClr val="3333CC"/>
                  </a:solidFill>
                  <a:latin typeface="Arial" pitchFamily="34" charset="0"/>
                  <a:sym typeface="Wingdings" pitchFamily="2" charset="2"/>
                </a:rPr>
                <a:t> p + e</a:t>
              </a:r>
              <a:r>
                <a:rPr lang="en-US" sz="2000" b="1" baseline="30000">
                  <a:solidFill>
                    <a:srgbClr val="3333CC"/>
                  </a:solidFill>
                  <a:latin typeface="Arial" pitchFamily="34" charset="0"/>
                  <a:sym typeface="Wingdings" pitchFamily="2" charset="2"/>
                </a:rPr>
                <a:t>-</a:t>
              </a:r>
              <a:r>
                <a:rPr lang="en-US" sz="2000">
                  <a:solidFill>
                    <a:srgbClr val="3333CC"/>
                  </a:solidFill>
                  <a:latin typeface="Arial" pitchFamily="34" charset="0"/>
                  <a:sym typeface="Wingdings" pitchFamily="2" charset="2"/>
                </a:rPr>
                <a:t> + </a:t>
              </a:r>
              <a:r>
                <a:rPr lang="en-US" sz="2000" b="1">
                  <a:solidFill>
                    <a:srgbClr val="3333CC"/>
                  </a:solidFill>
                  <a:latin typeface="Symbol" pitchFamily="18" charset="2"/>
                  <a:sym typeface="Wingdings" pitchFamily="2" charset="2"/>
                </a:rPr>
                <a:t>n</a:t>
              </a:r>
              <a:r>
                <a:rPr lang="en-US" sz="2000" b="1" baseline="-25000">
                  <a:solidFill>
                    <a:srgbClr val="3333CC"/>
                  </a:solidFill>
                  <a:latin typeface="Arial" pitchFamily="34" charset="0"/>
                  <a:sym typeface="Wingdings" pitchFamily="2" charset="2"/>
                </a:rPr>
                <a:t>e</a:t>
              </a:r>
            </a:p>
            <a:p>
              <a:pPr algn="ctr" eaLnBrk="0" hangingPunct="0"/>
              <a:r>
                <a:rPr lang="en-US" sz="2000">
                  <a:solidFill>
                    <a:srgbClr val="3333CC"/>
                  </a:solidFill>
                  <a:latin typeface="Arial" pitchFamily="34" charset="0"/>
                  <a:sym typeface="Wingdings" pitchFamily="2" charset="2"/>
                </a:rPr>
                <a:t>d  u + e</a:t>
              </a:r>
              <a:r>
                <a:rPr lang="en-US" sz="2000" b="1" baseline="30000">
                  <a:solidFill>
                    <a:srgbClr val="3333CC"/>
                  </a:solidFill>
                  <a:latin typeface="Arial" pitchFamily="34" charset="0"/>
                  <a:sym typeface="Wingdings" pitchFamily="2" charset="2"/>
                </a:rPr>
                <a:t>-</a:t>
              </a:r>
              <a:r>
                <a:rPr lang="en-US" sz="2000">
                  <a:solidFill>
                    <a:srgbClr val="3333CC"/>
                  </a:solidFill>
                  <a:latin typeface="Arial" pitchFamily="34" charset="0"/>
                  <a:sym typeface="Wingdings" pitchFamily="2" charset="2"/>
                </a:rPr>
                <a:t> + </a:t>
              </a:r>
              <a:r>
                <a:rPr lang="en-US" sz="2000" b="1">
                  <a:solidFill>
                    <a:srgbClr val="3333CC"/>
                  </a:solidFill>
                  <a:latin typeface="Symbol" pitchFamily="18" charset="2"/>
                  <a:sym typeface="Wingdings" pitchFamily="2" charset="2"/>
                </a:rPr>
                <a:t>n</a:t>
              </a:r>
              <a:r>
                <a:rPr lang="en-US" sz="2000" b="1" baseline="-25000">
                  <a:solidFill>
                    <a:srgbClr val="3333CC"/>
                  </a:solidFill>
                  <a:latin typeface="Arial" pitchFamily="34" charset="0"/>
                  <a:sym typeface="Wingdings" pitchFamily="2" charset="2"/>
                </a:rPr>
                <a:t>e</a:t>
              </a:r>
              <a:endParaRPr lang="en-US" sz="2000" b="1" baseline="-25000">
                <a:solidFill>
                  <a:srgbClr val="3333CC"/>
                </a:solidFill>
                <a:latin typeface="Arial" pitchFamily="34" charset="0"/>
              </a:endParaRPr>
            </a:p>
          </p:txBody>
        </p:sp>
        <p:sp>
          <p:nvSpPr>
            <p:cNvPr id="373793" name="Line 61"/>
            <p:cNvSpPr>
              <a:spLocks noChangeShapeType="1"/>
            </p:cNvSpPr>
            <p:nvPr/>
          </p:nvSpPr>
          <p:spPr bwMode="auto">
            <a:xfrm>
              <a:off x="5148" y="3566"/>
              <a:ext cx="91" cy="0"/>
            </a:xfrm>
            <a:prstGeom prst="line">
              <a:avLst/>
            </a:prstGeom>
            <a:noFill/>
            <a:ln w="9525">
              <a:solidFill>
                <a:schemeClr val="hlink"/>
              </a:solidFill>
              <a:round/>
              <a:headEnd/>
              <a:tailEnd/>
            </a:ln>
          </p:spPr>
          <p:txBody>
            <a:bodyPr/>
            <a:lstStyle/>
            <a:p>
              <a:endParaRPr lang="en-US"/>
            </a:p>
          </p:txBody>
        </p:sp>
        <p:sp>
          <p:nvSpPr>
            <p:cNvPr id="373794" name="Line 62"/>
            <p:cNvSpPr>
              <a:spLocks noChangeShapeType="1"/>
            </p:cNvSpPr>
            <p:nvPr/>
          </p:nvSpPr>
          <p:spPr bwMode="auto">
            <a:xfrm>
              <a:off x="5148" y="3748"/>
              <a:ext cx="91" cy="0"/>
            </a:xfrm>
            <a:prstGeom prst="line">
              <a:avLst/>
            </a:prstGeom>
            <a:noFill/>
            <a:ln w="9525">
              <a:solidFill>
                <a:schemeClr val="hlink"/>
              </a:solidFill>
              <a:round/>
              <a:headEnd/>
              <a:tailEnd/>
            </a:ln>
          </p:spPr>
          <p:txBody>
            <a:bodyPr/>
            <a:lstStyle/>
            <a:p>
              <a:endParaRPr lang="en-US"/>
            </a:p>
          </p:txBody>
        </p:sp>
      </p:grpSp>
      <p:sp>
        <p:nvSpPr>
          <p:cNvPr id="120897" name="Text Box 65"/>
          <p:cNvSpPr txBox="1">
            <a:spLocks noChangeArrowheads="1"/>
          </p:cNvSpPr>
          <p:nvPr/>
        </p:nvSpPr>
        <p:spPr bwMode="auto">
          <a:xfrm>
            <a:off x="1789113" y="1066800"/>
            <a:ext cx="755650" cy="1323975"/>
          </a:xfrm>
          <a:prstGeom prst="rect">
            <a:avLst/>
          </a:prstGeom>
          <a:noFill/>
          <a:ln w="9525">
            <a:noFill/>
            <a:miter lim="800000"/>
            <a:headEnd/>
            <a:tailEnd/>
          </a:ln>
        </p:spPr>
        <p:txBody>
          <a:bodyPr wrap="none" lIns="91435" tIns="45718" rIns="91435" bIns="45718">
            <a:spAutoFit/>
          </a:bodyPr>
          <a:lstStyle/>
          <a:p>
            <a:pPr algn="ctr" eaLnBrk="0" hangingPunct="0"/>
            <a:r>
              <a:rPr lang="en-US" sz="8000">
                <a:solidFill>
                  <a:srgbClr val="FF3300"/>
                </a:solidFill>
                <a:latin typeface="Arial" pitchFamily="34" charset="0"/>
              </a:rPr>
              <a:t>1</a:t>
            </a:r>
          </a:p>
        </p:txBody>
      </p:sp>
      <p:sp>
        <p:nvSpPr>
          <p:cNvPr id="120898" name="Text Box 66"/>
          <p:cNvSpPr txBox="1">
            <a:spLocks noChangeArrowheads="1"/>
          </p:cNvSpPr>
          <p:nvPr/>
        </p:nvSpPr>
        <p:spPr bwMode="auto">
          <a:xfrm>
            <a:off x="5210175" y="1144588"/>
            <a:ext cx="1933575" cy="1323975"/>
          </a:xfrm>
          <a:prstGeom prst="rect">
            <a:avLst/>
          </a:prstGeom>
          <a:noFill/>
          <a:ln w="9525">
            <a:noFill/>
            <a:miter lim="800000"/>
            <a:headEnd/>
            <a:tailEnd/>
          </a:ln>
        </p:spPr>
        <p:txBody>
          <a:bodyPr wrap="none" lIns="91435" tIns="45718" rIns="91435" bIns="45718">
            <a:spAutoFit/>
          </a:bodyPr>
          <a:lstStyle/>
          <a:p>
            <a:pPr algn="ctr" eaLnBrk="0" hangingPunct="0"/>
            <a:r>
              <a:rPr lang="en-US" sz="8000">
                <a:solidFill>
                  <a:srgbClr val="FF3300"/>
                </a:solidFill>
                <a:latin typeface="Arial" pitchFamily="34" charset="0"/>
              </a:rPr>
              <a:t>10</a:t>
            </a:r>
            <a:r>
              <a:rPr lang="en-US" sz="8000" baseline="30000">
                <a:solidFill>
                  <a:srgbClr val="FF3300"/>
                </a:solidFill>
                <a:latin typeface="Arial" pitchFamily="34" charset="0"/>
              </a:rPr>
              <a:t>-2</a:t>
            </a:r>
          </a:p>
        </p:txBody>
      </p:sp>
      <p:sp>
        <p:nvSpPr>
          <p:cNvPr id="120899" name="Text Box 67"/>
          <p:cNvSpPr txBox="1">
            <a:spLocks noChangeArrowheads="1"/>
          </p:cNvSpPr>
          <p:nvPr/>
        </p:nvSpPr>
        <p:spPr bwMode="auto">
          <a:xfrm>
            <a:off x="5354638" y="4221163"/>
            <a:ext cx="1933575" cy="1323975"/>
          </a:xfrm>
          <a:prstGeom prst="rect">
            <a:avLst/>
          </a:prstGeom>
          <a:noFill/>
          <a:ln w="9525">
            <a:noFill/>
            <a:miter lim="800000"/>
            <a:headEnd/>
            <a:tailEnd/>
          </a:ln>
        </p:spPr>
        <p:txBody>
          <a:bodyPr wrap="none" lIns="91435" tIns="45718" rIns="91435" bIns="45718">
            <a:spAutoFit/>
          </a:bodyPr>
          <a:lstStyle/>
          <a:p>
            <a:pPr algn="ctr" eaLnBrk="0" hangingPunct="0"/>
            <a:r>
              <a:rPr lang="en-US" sz="8000">
                <a:solidFill>
                  <a:srgbClr val="FF3300"/>
                </a:solidFill>
                <a:latin typeface="Arial" pitchFamily="34" charset="0"/>
              </a:rPr>
              <a:t>10</a:t>
            </a:r>
            <a:r>
              <a:rPr lang="en-US" sz="8000" baseline="30000">
                <a:solidFill>
                  <a:srgbClr val="FF3300"/>
                </a:solidFill>
                <a:latin typeface="Arial" pitchFamily="34" charset="0"/>
              </a:rPr>
              <a:t>-5</a:t>
            </a:r>
          </a:p>
        </p:txBody>
      </p:sp>
      <p:sp>
        <p:nvSpPr>
          <p:cNvPr id="120900" name="Text Box 68"/>
          <p:cNvSpPr txBox="1">
            <a:spLocks noChangeArrowheads="1"/>
          </p:cNvSpPr>
          <p:nvPr/>
        </p:nvSpPr>
        <p:spPr bwMode="auto">
          <a:xfrm>
            <a:off x="904875" y="3949700"/>
            <a:ext cx="2314575" cy="1323975"/>
          </a:xfrm>
          <a:prstGeom prst="rect">
            <a:avLst/>
          </a:prstGeom>
          <a:noFill/>
          <a:ln w="9525">
            <a:noFill/>
            <a:miter lim="800000"/>
            <a:headEnd/>
            <a:tailEnd/>
          </a:ln>
        </p:spPr>
        <p:txBody>
          <a:bodyPr wrap="none" lIns="91435" tIns="45718" rIns="91435" bIns="45718">
            <a:spAutoFit/>
          </a:bodyPr>
          <a:lstStyle/>
          <a:p>
            <a:pPr algn="ctr" eaLnBrk="0" hangingPunct="0"/>
            <a:r>
              <a:rPr lang="en-US" sz="8000">
                <a:solidFill>
                  <a:srgbClr val="FF3300"/>
                </a:solidFill>
                <a:latin typeface="Arial" pitchFamily="34" charset="0"/>
              </a:rPr>
              <a:t>10</a:t>
            </a:r>
            <a:r>
              <a:rPr lang="en-US" sz="8000" baseline="30000">
                <a:solidFill>
                  <a:srgbClr val="FF3300"/>
                </a:solidFill>
                <a:latin typeface="Arial" pitchFamily="34" charset="0"/>
              </a:rPr>
              <a:t>-40</a:t>
            </a:r>
          </a:p>
        </p:txBody>
      </p:sp>
      <p:sp>
        <p:nvSpPr>
          <p:cNvPr id="373779" name="Text Box 58"/>
          <p:cNvSpPr txBox="1">
            <a:spLocks noChangeArrowheads="1"/>
          </p:cNvSpPr>
          <p:nvPr/>
        </p:nvSpPr>
        <p:spPr bwMode="auto">
          <a:xfrm>
            <a:off x="2514600" y="2443163"/>
            <a:ext cx="1033463" cy="373062"/>
          </a:xfrm>
          <a:prstGeom prst="rect">
            <a:avLst/>
          </a:prstGeom>
          <a:solidFill>
            <a:srgbClr val="FFFFCC"/>
          </a:solidFill>
          <a:ln w="9525">
            <a:noFill/>
            <a:miter lim="800000"/>
            <a:headEnd/>
            <a:tailEnd/>
          </a:ln>
        </p:spPr>
        <p:txBody>
          <a:bodyPr wrap="none" lIns="91435" tIns="45718" rIns="91435" bIns="45718">
            <a:spAutoFit/>
          </a:bodyPr>
          <a:lstStyle/>
          <a:p>
            <a:pPr algn="ctr" eaLnBrk="0" hangingPunct="0"/>
            <a:r>
              <a:rPr lang="it-IT" sz="1800" b="1">
                <a:solidFill>
                  <a:srgbClr val="000000"/>
                </a:solidFill>
              </a:rPr>
              <a:t>protone</a:t>
            </a:r>
            <a:endParaRPr lang="en-US" sz="1800" b="1">
              <a:solidFill>
                <a:srgbClr val="000000"/>
              </a:solidFill>
            </a:endParaRPr>
          </a:p>
        </p:txBody>
      </p:sp>
      <p:sp>
        <p:nvSpPr>
          <p:cNvPr id="373780" name="Text Box 58"/>
          <p:cNvSpPr txBox="1">
            <a:spLocks noChangeArrowheads="1"/>
          </p:cNvSpPr>
          <p:nvPr/>
        </p:nvSpPr>
        <p:spPr bwMode="auto">
          <a:xfrm>
            <a:off x="4254500" y="5181600"/>
            <a:ext cx="931863" cy="523875"/>
          </a:xfrm>
          <a:prstGeom prst="rect">
            <a:avLst/>
          </a:prstGeom>
          <a:solidFill>
            <a:srgbClr val="FFFFCC"/>
          </a:solidFill>
          <a:ln w="9525">
            <a:noFill/>
            <a:miter lim="800000"/>
            <a:headEnd/>
            <a:tailEnd/>
          </a:ln>
        </p:spPr>
        <p:txBody>
          <a:bodyPr wrap="none" lIns="91435" tIns="45718" rIns="91435" bIns="45718">
            <a:spAutoFit/>
          </a:bodyPr>
          <a:lstStyle/>
          <a:p>
            <a:pPr algn="ctr" eaLnBrk="0" hangingPunct="0"/>
            <a:r>
              <a:rPr lang="it-IT" sz="2000" b="1">
                <a:solidFill>
                  <a:srgbClr val="000000"/>
                </a:solidFill>
              </a:rPr>
              <a:t>nucleo</a:t>
            </a:r>
          </a:p>
          <a:p>
            <a:pPr algn="ctr" eaLnBrk="0" hangingPunct="0"/>
            <a:endParaRPr lang="en-US" sz="800" b="1">
              <a:solidFill>
                <a:srgbClr val="000000"/>
              </a:solidFill>
            </a:endParaRPr>
          </a:p>
        </p:txBody>
      </p:sp>
      <p:sp>
        <p:nvSpPr>
          <p:cNvPr id="373781" name="Text Box 58"/>
          <p:cNvSpPr txBox="1">
            <a:spLocks noChangeArrowheads="1"/>
          </p:cNvSpPr>
          <p:nvPr/>
        </p:nvSpPr>
        <p:spPr bwMode="auto">
          <a:xfrm>
            <a:off x="7383463" y="1720850"/>
            <a:ext cx="854075" cy="373063"/>
          </a:xfrm>
          <a:prstGeom prst="rect">
            <a:avLst/>
          </a:prstGeom>
          <a:solidFill>
            <a:srgbClr val="FFFFCC"/>
          </a:solidFill>
          <a:ln w="9525">
            <a:noFill/>
            <a:miter lim="800000"/>
            <a:headEnd/>
            <a:tailEnd/>
          </a:ln>
        </p:spPr>
        <p:txBody>
          <a:bodyPr wrap="none" lIns="91435" tIns="45718" rIns="91435" bIns="45718">
            <a:spAutoFit/>
          </a:bodyPr>
          <a:lstStyle/>
          <a:p>
            <a:pPr algn="ctr" eaLnBrk="0" hangingPunct="0"/>
            <a:r>
              <a:rPr lang="it-IT" sz="1800" b="1">
                <a:solidFill>
                  <a:srgbClr val="000000"/>
                </a:solidFill>
              </a:rPr>
              <a:t>atomo</a:t>
            </a:r>
            <a:endParaRPr lang="en-US" sz="1800" b="1">
              <a:solidFill>
                <a:srgbClr val="000000"/>
              </a:solidFill>
            </a:endParaRPr>
          </a:p>
        </p:txBody>
      </p:sp>
      <p:sp>
        <p:nvSpPr>
          <p:cNvPr id="373782" name="Text Box 58"/>
          <p:cNvSpPr txBox="1">
            <a:spLocks noChangeArrowheads="1"/>
          </p:cNvSpPr>
          <p:nvPr/>
        </p:nvSpPr>
        <p:spPr bwMode="auto">
          <a:xfrm>
            <a:off x="4089400" y="3962400"/>
            <a:ext cx="2249488" cy="373063"/>
          </a:xfrm>
          <a:prstGeom prst="rect">
            <a:avLst/>
          </a:prstGeom>
          <a:solidFill>
            <a:srgbClr val="FFFFCC"/>
          </a:solidFill>
          <a:ln w="9525">
            <a:noFill/>
            <a:miter lim="800000"/>
            <a:headEnd/>
            <a:tailEnd/>
          </a:ln>
        </p:spPr>
        <p:txBody>
          <a:bodyPr wrap="none" lIns="91435" tIns="45718" rIns="91435" bIns="45718">
            <a:spAutoFit/>
          </a:bodyPr>
          <a:lstStyle/>
          <a:p>
            <a:pPr algn="ctr" eaLnBrk="0" hangingPunct="0"/>
            <a:r>
              <a:rPr lang="it-IT" sz="1800" b="1">
                <a:solidFill>
                  <a:srgbClr val="000000"/>
                </a:solidFill>
              </a:rPr>
              <a:t>Radioattività Beta</a:t>
            </a:r>
            <a:endParaRPr lang="en-US" sz="1800" b="1">
              <a:solidFill>
                <a:srgbClr val="000000"/>
              </a:solidFill>
            </a:endParaRPr>
          </a:p>
        </p:txBody>
      </p:sp>
      <p:sp>
        <p:nvSpPr>
          <p:cNvPr id="373783" name="Text Box 58"/>
          <p:cNvSpPr txBox="1">
            <a:spLocks noChangeArrowheads="1"/>
          </p:cNvSpPr>
          <p:nvPr/>
        </p:nvSpPr>
        <p:spPr bwMode="auto">
          <a:xfrm>
            <a:off x="6872288" y="5105400"/>
            <a:ext cx="1222375" cy="373063"/>
          </a:xfrm>
          <a:prstGeom prst="rect">
            <a:avLst/>
          </a:prstGeom>
          <a:solidFill>
            <a:srgbClr val="FFFFCC"/>
          </a:solidFill>
          <a:ln w="9525">
            <a:noFill/>
            <a:miter lim="800000"/>
            <a:headEnd/>
            <a:tailEnd/>
          </a:ln>
        </p:spPr>
        <p:txBody>
          <a:bodyPr wrap="none" lIns="91435" tIns="45718" rIns="91435" bIns="45718">
            <a:spAutoFit/>
          </a:bodyPr>
          <a:lstStyle/>
          <a:p>
            <a:pPr algn="ctr" eaLnBrk="0" hangingPunct="0"/>
            <a:r>
              <a:rPr lang="it-IT" sz="1800" b="1">
                <a:solidFill>
                  <a:srgbClr val="000000"/>
                </a:solidFill>
              </a:rPr>
              <a:t>elettrone </a:t>
            </a:r>
            <a:endParaRPr lang="en-US" sz="1800" b="1">
              <a:solidFill>
                <a:srgbClr val="000000"/>
              </a:solidFill>
            </a:endParaRPr>
          </a:p>
        </p:txBody>
      </p:sp>
      <p:sp>
        <p:nvSpPr>
          <p:cNvPr id="9" name="Text Box 58"/>
          <p:cNvSpPr txBox="1">
            <a:spLocks noChangeArrowheads="1"/>
          </p:cNvSpPr>
          <p:nvPr/>
        </p:nvSpPr>
        <p:spPr bwMode="auto">
          <a:xfrm>
            <a:off x="8153400" y="3976688"/>
            <a:ext cx="608013" cy="523875"/>
          </a:xfrm>
          <a:prstGeom prst="rect">
            <a:avLst/>
          </a:prstGeom>
          <a:solidFill>
            <a:srgbClr val="FFFFCC"/>
          </a:solidFill>
          <a:ln w="12700">
            <a:noFill/>
            <a:miter lim="800000"/>
            <a:headEnd/>
            <a:tailEnd/>
          </a:ln>
        </p:spPr>
        <p:txBody>
          <a:bodyPr wrap="none" lIns="91435" tIns="45718" rIns="91435" bIns="45718">
            <a:spAutoFit/>
          </a:bodyPr>
          <a:lstStyle/>
          <a:p>
            <a:pPr algn="ctr" eaLnBrk="0" hangingPunct="0">
              <a:defRPr/>
            </a:pPr>
            <a:r>
              <a:rPr lang="it-IT" sz="2800" b="1">
                <a:solidFill>
                  <a:srgbClr val="000000"/>
                </a:solidFill>
                <a:effectLst>
                  <a:outerShdw blurRad="38100" dist="38100" dir="2700000" algn="tl">
                    <a:srgbClr val="FFFFFF"/>
                  </a:outerShdw>
                </a:effectLst>
                <a:latin typeface="Symbol" charset="2"/>
                <a:ea typeface="ＭＳ Ｐゴシック" pitchFamily="-107" charset="-128"/>
              </a:rPr>
              <a:t> n</a:t>
            </a:r>
            <a:r>
              <a:rPr lang="it-IT" sz="2800" b="1" baseline="-25000">
                <a:solidFill>
                  <a:srgbClr val="000000"/>
                </a:solidFill>
                <a:effectLst>
                  <a:outerShdw blurRad="38100" dist="38100" dir="2700000" algn="tl">
                    <a:srgbClr val="FFFFFF"/>
                  </a:outerShdw>
                </a:effectLst>
                <a:latin typeface="Comic Sans MS" charset="0"/>
                <a:ea typeface="ＭＳ Ｐゴシック" pitchFamily="-107" charset="-128"/>
              </a:rPr>
              <a:t>e </a:t>
            </a:r>
            <a:endParaRPr lang="en-US" sz="2800" b="1">
              <a:solidFill>
                <a:srgbClr val="000000"/>
              </a:solidFill>
              <a:effectLst>
                <a:outerShdw blurRad="38100" dist="38100" dir="2700000" algn="tl">
                  <a:srgbClr val="FFFFFF"/>
                </a:outerShdw>
              </a:effectLst>
              <a:latin typeface="Comic Sans MS" charset="0"/>
              <a:ea typeface="ＭＳ Ｐゴシック" pitchFamily="-107" charset="-128"/>
            </a:endParaRPr>
          </a:p>
        </p:txBody>
      </p:sp>
      <p:sp>
        <p:nvSpPr>
          <p:cNvPr id="373785" name="Line 5178"/>
          <p:cNvSpPr>
            <a:spLocks noChangeShapeType="1"/>
          </p:cNvSpPr>
          <p:nvPr/>
        </p:nvSpPr>
        <p:spPr bwMode="auto">
          <a:xfrm>
            <a:off x="8382000" y="4114800"/>
            <a:ext cx="152400" cy="0"/>
          </a:xfrm>
          <a:prstGeom prst="line">
            <a:avLst/>
          </a:prstGeom>
          <a:noFill/>
          <a:ln w="38100">
            <a:solidFill>
              <a:schemeClr val="tx1"/>
            </a:solidFill>
            <a:round/>
            <a:headEnd/>
            <a:tailEnd/>
          </a:ln>
        </p:spPr>
        <p:txBody>
          <a:bodyPr lIns="91435" tIns="45718" rIns="91435" bIns="45718"/>
          <a:lstStyle/>
          <a:p>
            <a:endParaRPr lang="en-US"/>
          </a:p>
        </p:txBody>
      </p:sp>
      <p:sp>
        <p:nvSpPr>
          <p:cNvPr id="373786" name="Line 5180"/>
          <p:cNvSpPr>
            <a:spLocks noChangeShapeType="1"/>
          </p:cNvSpPr>
          <p:nvPr/>
        </p:nvSpPr>
        <p:spPr bwMode="auto">
          <a:xfrm>
            <a:off x="8534400" y="5867400"/>
            <a:ext cx="152400" cy="0"/>
          </a:xfrm>
          <a:prstGeom prst="line">
            <a:avLst/>
          </a:prstGeom>
          <a:noFill/>
          <a:ln w="38100">
            <a:solidFill>
              <a:schemeClr val="accent2"/>
            </a:solidFill>
            <a:round/>
            <a:headEnd/>
            <a:tailEnd/>
          </a:ln>
        </p:spPr>
        <p:txBody>
          <a:bodyPr lIns="91435" tIns="45718" rIns="91435" bIns="45718"/>
          <a:lstStyle/>
          <a:p>
            <a:endParaRPr lang="en-US"/>
          </a:p>
        </p:txBody>
      </p:sp>
      <p:sp>
        <p:nvSpPr>
          <p:cNvPr id="373787" name="Line 5181"/>
          <p:cNvSpPr>
            <a:spLocks noChangeShapeType="1"/>
          </p:cNvSpPr>
          <p:nvPr/>
        </p:nvSpPr>
        <p:spPr bwMode="auto">
          <a:xfrm>
            <a:off x="8534400" y="6172200"/>
            <a:ext cx="152400" cy="0"/>
          </a:xfrm>
          <a:prstGeom prst="line">
            <a:avLst/>
          </a:prstGeom>
          <a:noFill/>
          <a:ln w="38100">
            <a:solidFill>
              <a:schemeClr val="accent2"/>
            </a:solidFill>
            <a:round/>
            <a:headEnd/>
            <a:tailEnd/>
          </a:ln>
        </p:spPr>
        <p:txBody>
          <a:bodyPr lIns="91435" tIns="45718" rIns="91435" bIns="45718"/>
          <a:lstStyle/>
          <a:p>
            <a:endParaRPr lang="en-US"/>
          </a:p>
        </p:txBody>
      </p:sp>
      <p:sp>
        <p:nvSpPr>
          <p:cNvPr id="440382" name="Text Box 5182"/>
          <p:cNvSpPr txBox="1">
            <a:spLocks noChangeArrowheads="1"/>
          </p:cNvSpPr>
          <p:nvPr/>
        </p:nvSpPr>
        <p:spPr bwMode="auto">
          <a:xfrm>
            <a:off x="1328738" y="2909888"/>
            <a:ext cx="1524000" cy="641350"/>
          </a:xfrm>
          <a:prstGeom prst="rect">
            <a:avLst/>
          </a:prstGeom>
          <a:noFill/>
          <a:ln w="9525">
            <a:noFill/>
            <a:miter lim="800000"/>
            <a:headEnd/>
            <a:tailEnd/>
          </a:ln>
          <a:effectLst/>
        </p:spPr>
        <p:txBody>
          <a:bodyPr lIns="91435" tIns="45718" rIns="91435" bIns="45718">
            <a:spAutoFit/>
          </a:bodyPr>
          <a:lstStyle/>
          <a:p>
            <a:pPr algn="ctr">
              <a:spcBef>
                <a:spcPct val="50000"/>
              </a:spcBef>
              <a:defRPr/>
            </a:pPr>
            <a:r>
              <a:rPr lang="en-US" sz="3200" b="1">
                <a:solidFill>
                  <a:srgbClr val="FF3300"/>
                </a:solidFill>
                <a:effectLst>
                  <a:outerShdw blurRad="38100" dist="38100" dir="2700000" algn="tl">
                    <a:srgbClr val="C0C0C0"/>
                  </a:outerShdw>
                </a:effectLst>
                <a:latin typeface="Times New Roman" pitchFamily="18" charset="0"/>
                <a:ea typeface="ＭＳ Ｐゴシック" pitchFamily="-107" charset="-128"/>
              </a:rPr>
              <a:t>g</a:t>
            </a:r>
            <a:r>
              <a:rPr lang="en-US" sz="3600" b="1">
                <a:solidFill>
                  <a:srgbClr val="FF3300"/>
                </a:solidFill>
                <a:effectLst>
                  <a:outerShdw blurRad="38100" dist="38100" dir="2700000" algn="tl">
                    <a:srgbClr val="C0C0C0"/>
                  </a:outerShdw>
                </a:effectLst>
                <a:latin typeface="Times New Roman" pitchFamily="18" charset="0"/>
                <a:ea typeface="ＭＳ Ｐゴシック" pitchFamily="-107" charset="-128"/>
              </a:rPr>
              <a:t> </a:t>
            </a:r>
            <a:r>
              <a:rPr lang="it-IT" sz="1800">
                <a:solidFill>
                  <a:srgbClr val="000000"/>
                </a:solidFill>
                <a:ea typeface="ＭＳ Ｐゴシック" pitchFamily="-107" charset="-128"/>
              </a:rPr>
              <a:t>(Gluone)</a:t>
            </a:r>
          </a:p>
        </p:txBody>
      </p:sp>
      <p:sp>
        <p:nvSpPr>
          <p:cNvPr id="440383" name="Text Box 5183"/>
          <p:cNvSpPr txBox="1">
            <a:spLocks noChangeArrowheads="1"/>
          </p:cNvSpPr>
          <p:nvPr/>
        </p:nvSpPr>
        <p:spPr bwMode="auto">
          <a:xfrm>
            <a:off x="4572000" y="6019800"/>
            <a:ext cx="2209800" cy="641350"/>
          </a:xfrm>
          <a:prstGeom prst="rect">
            <a:avLst/>
          </a:prstGeom>
          <a:noFill/>
          <a:ln w="9525">
            <a:noFill/>
            <a:miter lim="800000"/>
            <a:headEnd/>
            <a:tailEnd/>
          </a:ln>
          <a:effectLst/>
        </p:spPr>
        <p:txBody>
          <a:bodyPr lIns="91435" tIns="45718" rIns="91435" bIns="45718">
            <a:spAutoFit/>
          </a:bodyPr>
          <a:lstStyle/>
          <a:p>
            <a:pPr algn="ctr">
              <a:spcBef>
                <a:spcPct val="50000"/>
              </a:spcBef>
              <a:defRPr/>
            </a:pPr>
            <a:r>
              <a:rPr lang="en-US" sz="2800" b="1">
                <a:solidFill>
                  <a:srgbClr val="FF3300"/>
                </a:solidFill>
                <a:effectLst>
                  <a:outerShdw blurRad="38100" dist="38100" dir="2700000" algn="tl">
                    <a:srgbClr val="C0C0C0"/>
                  </a:outerShdw>
                </a:effectLst>
                <a:latin typeface="Times New Roman" pitchFamily="18" charset="0"/>
                <a:ea typeface="ＭＳ Ｐゴシック" charset="-128"/>
              </a:rPr>
              <a:t>Z, W</a:t>
            </a:r>
            <a:r>
              <a:rPr lang="en-US" sz="3600" b="1" baseline="30000">
                <a:solidFill>
                  <a:srgbClr val="FF3300"/>
                </a:solidFill>
                <a:effectLst>
                  <a:outerShdw blurRad="38100" dist="38100" dir="2700000" algn="tl">
                    <a:srgbClr val="C0C0C0"/>
                  </a:outerShdw>
                </a:effectLst>
                <a:latin typeface="Times New Roman" pitchFamily="18" charset="0"/>
                <a:ea typeface="ＭＳ Ｐゴシック" charset="-128"/>
              </a:rPr>
              <a:t>±</a:t>
            </a:r>
            <a:r>
              <a:rPr lang="en-US" sz="3600" b="1">
                <a:solidFill>
                  <a:srgbClr val="FF3300"/>
                </a:solidFill>
                <a:effectLst>
                  <a:outerShdw blurRad="38100" dist="38100" dir="2700000" algn="tl">
                    <a:srgbClr val="C0C0C0"/>
                  </a:outerShdw>
                </a:effectLst>
                <a:latin typeface="Times New Roman" pitchFamily="18" charset="0"/>
                <a:ea typeface="ＭＳ Ｐゴシック" charset="-128"/>
              </a:rPr>
              <a:t> </a:t>
            </a:r>
            <a:r>
              <a:rPr lang="it-IT" sz="1800">
                <a:solidFill>
                  <a:srgbClr val="000000"/>
                </a:solidFill>
                <a:ea typeface="ＭＳ Ｐゴシック" charset="-128"/>
              </a:rPr>
              <a:t>(Bosoni)</a:t>
            </a:r>
          </a:p>
        </p:txBody>
      </p:sp>
      <p:sp>
        <p:nvSpPr>
          <p:cNvPr id="440384" name="Text Box 5184"/>
          <p:cNvSpPr txBox="1">
            <a:spLocks noChangeArrowheads="1"/>
          </p:cNvSpPr>
          <p:nvPr/>
        </p:nvSpPr>
        <p:spPr bwMode="auto">
          <a:xfrm>
            <a:off x="5562600" y="2863850"/>
            <a:ext cx="1524000" cy="641350"/>
          </a:xfrm>
          <a:prstGeom prst="rect">
            <a:avLst/>
          </a:prstGeom>
          <a:noFill/>
          <a:ln w="9525">
            <a:noFill/>
            <a:miter lim="800000"/>
            <a:headEnd/>
            <a:tailEnd/>
          </a:ln>
          <a:effectLst/>
        </p:spPr>
        <p:txBody>
          <a:bodyPr lIns="91435" tIns="45718" rIns="91435" bIns="45718">
            <a:spAutoFit/>
          </a:bodyPr>
          <a:lstStyle/>
          <a:p>
            <a:pPr algn="ctr">
              <a:spcBef>
                <a:spcPct val="50000"/>
              </a:spcBef>
              <a:defRPr/>
            </a:pPr>
            <a:r>
              <a:rPr lang="en-US" sz="3200" b="1">
                <a:solidFill>
                  <a:srgbClr val="FF3300"/>
                </a:solidFill>
                <a:effectLst>
                  <a:outerShdw blurRad="38100" dist="38100" dir="2700000" algn="tl">
                    <a:srgbClr val="C0C0C0"/>
                  </a:outerShdw>
                </a:effectLst>
                <a:latin typeface="Symbol" pitchFamily="18" charset="2"/>
                <a:ea typeface="ＭＳ Ｐゴシック" pitchFamily="-107" charset="-128"/>
              </a:rPr>
              <a:t>g</a:t>
            </a:r>
            <a:r>
              <a:rPr lang="en-US" sz="3600" b="1">
                <a:solidFill>
                  <a:srgbClr val="FF3300"/>
                </a:solidFill>
                <a:effectLst>
                  <a:outerShdw blurRad="38100" dist="38100" dir="2700000" algn="tl">
                    <a:srgbClr val="C0C0C0"/>
                  </a:outerShdw>
                </a:effectLst>
                <a:latin typeface="Times New Roman" pitchFamily="18" charset="0"/>
                <a:ea typeface="ＭＳ Ｐゴシック" pitchFamily="-107" charset="-128"/>
              </a:rPr>
              <a:t> </a:t>
            </a:r>
            <a:r>
              <a:rPr lang="it-IT" sz="1800">
                <a:solidFill>
                  <a:srgbClr val="000000"/>
                </a:solidFill>
                <a:ea typeface="ＭＳ Ｐゴシック" pitchFamily="-107" charset="-128"/>
              </a:rPr>
              <a:t>(Fotone)</a:t>
            </a:r>
          </a:p>
        </p:txBody>
      </p:sp>
      <p:sp>
        <p:nvSpPr>
          <p:cNvPr id="440385" name="Text Box 5185"/>
          <p:cNvSpPr txBox="1">
            <a:spLocks noChangeArrowheads="1"/>
          </p:cNvSpPr>
          <p:nvPr/>
        </p:nvSpPr>
        <p:spPr bwMode="auto">
          <a:xfrm>
            <a:off x="1295400" y="5911850"/>
            <a:ext cx="1524000" cy="641350"/>
          </a:xfrm>
          <a:prstGeom prst="rect">
            <a:avLst/>
          </a:prstGeom>
          <a:noFill/>
          <a:ln w="9525">
            <a:noFill/>
            <a:miter lim="800000"/>
            <a:headEnd/>
            <a:tailEnd/>
          </a:ln>
          <a:effectLst/>
        </p:spPr>
        <p:txBody>
          <a:bodyPr lIns="91435" tIns="45718" rIns="91435" bIns="45718">
            <a:spAutoFit/>
          </a:bodyPr>
          <a:lstStyle/>
          <a:p>
            <a:pPr algn="ctr">
              <a:spcBef>
                <a:spcPct val="50000"/>
              </a:spcBef>
              <a:defRPr/>
            </a:pPr>
            <a:r>
              <a:rPr lang="en-US" sz="3600" b="1">
                <a:solidFill>
                  <a:srgbClr val="FF3300"/>
                </a:solidFill>
                <a:effectLst>
                  <a:outerShdw blurRad="38100" dist="38100" dir="2700000" algn="tl">
                    <a:srgbClr val="C0C0C0"/>
                  </a:outerShdw>
                </a:effectLst>
                <a:latin typeface="Times New Roman" pitchFamily="18" charset="0"/>
                <a:ea typeface="ＭＳ Ｐゴシック" pitchFamily="-107" charset="-128"/>
              </a:rPr>
              <a:t> </a:t>
            </a:r>
            <a:r>
              <a:rPr lang="it-IT" sz="1800">
                <a:solidFill>
                  <a:srgbClr val="000000"/>
                </a:solidFill>
                <a:ea typeface="ＭＳ Ｐゴシック" pitchFamily="-107" charset="-128"/>
              </a:rPr>
              <a:t>(Gravitone)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89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20898"/>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20899"/>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209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97" grpId="0" autoUpdateAnimBg="0"/>
      <p:bldP spid="120898" grpId="0" autoUpdateAnimBg="0"/>
      <p:bldP spid="120899" grpId="0" autoUpdateAnimBg="0"/>
      <p:bldP spid="120900"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ttangolo 1"/>
          <p:cNvSpPr>
            <a:spLocks noChangeArrowheads="1"/>
          </p:cNvSpPr>
          <p:nvPr/>
        </p:nvSpPr>
        <p:spPr bwMode="auto">
          <a:xfrm>
            <a:off x="1314450" y="188913"/>
            <a:ext cx="6259513" cy="646112"/>
          </a:xfrm>
          <a:prstGeom prst="rect">
            <a:avLst/>
          </a:prstGeom>
          <a:noFill/>
          <a:ln w="9525">
            <a:noFill/>
            <a:miter lim="800000"/>
            <a:headEnd/>
            <a:tailEnd/>
          </a:ln>
        </p:spPr>
        <p:txBody>
          <a:bodyPr wrap="none" lIns="91435" tIns="45718" rIns="91435" bIns="45718">
            <a:spAutoFit/>
          </a:bodyPr>
          <a:lstStyle/>
          <a:p>
            <a:pPr algn="ctr">
              <a:lnSpc>
                <a:spcPct val="70000"/>
              </a:lnSpc>
              <a:spcBef>
                <a:spcPct val="50000"/>
              </a:spcBef>
            </a:pPr>
            <a:r>
              <a:rPr lang="en-US" sz="4800" b="1">
                <a:solidFill>
                  <a:srgbClr val="1818FF"/>
                </a:solidFill>
              </a:rPr>
              <a:t>NO! i quark sono sei   </a:t>
            </a:r>
            <a:endParaRPr lang="it-IT" sz="5400" b="1">
              <a:solidFill>
                <a:srgbClr val="1818FF"/>
              </a:solidFill>
            </a:endParaRPr>
          </a:p>
        </p:txBody>
      </p:sp>
      <p:sp>
        <p:nvSpPr>
          <p:cNvPr id="271363" name="Rettangolo 2"/>
          <p:cNvSpPr>
            <a:spLocks noChangeArrowheads="1"/>
          </p:cNvSpPr>
          <p:nvPr/>
        </p:nvSpPr>
        <p:spPr bwMode="auto">
          <a:xfrm>
            <a:off x="107950" y="2133600"/>
            <a:ext cx="4824413" cy="2644775"/>
          </a:xfrm>
          <a:prstGeom prst="rect">
            <a:avLst/>
          </a:prstGeom>
          <a:noFill/>
          <a:ln w="9525">
            <a:noFill/>
            <a:miter lim="800000"/>
            <a:headEnd/>
            <a:tailEnd/>
          </a:ln>
        </p:spPr>
        <p:txBody>
          <a:bodyPr lIns="91435" tIns="45718" rIns="91435" bIns="45718">
            <a:spAutoFit/>
          </a:bodyPr>
          <a:lstStyle/>
          <a:p>
            <a:r>
              <a:rPr lang="en-US" sz="1800" b="1" dirty="0">
                <a:solidFill>
                  <a:srgbClr val="1818FF"/>
                </a:solidFill>
              </a:rPr>
              <a:t>1977:</a:t>
            </a:r>
            <a:r>
              <a:rPr lang="en-US" sz="2000" b="1" dirty="0">
                <a:solidFill>
                  <a:srgbClr val="1818FF"/>
                </a:solidFill>
              </a:rPr>
              <a:t> </a:t>
            </a:r>
            <a:r>
              <a:rPr lang="en-US" sz="1800" b="1" dirty="0" err="1">
                <a:solidFill>
                  <a:srgbClr val="1818FF"/>
                </a:solidFill>
              </a:rPr>
              <a:t>viene</a:t>
            </a:r>
            <a:r>
              <a:rPr lang="en-US" sz="2000" b="1" dirty="0">
                <a:solidFill>
                  <a:srgbClr val="1818FF"/>
                </a:solidFill>
              </a:rPr>
              <a:t> </a:t>
            </a:r>
            <a:r>
              <a:rPr lang="en-US" sz="1800" b="1" dirty="0" err="1">
                <a:solidFill>
                  <a:srgbClr val="1818FF"/>
                </a:solidFill>
              </a:rPr>
              <a:t>scoperta</a:t>
            </a:r>
            <a:r>
              <a:rPr lang="en-US" sz="1800" b="1" dirty="0">
                <a:solidFill>
                  <a:srgbClr val="1818FF"/>
                </a:solidFill>
              </a:rPr>
              <a:t> la </a:t>
            </a:r>
            <a:r>
              <a:rPr lang="en-US" sz="1800" b="1" dirty="0" err="1">
                <a:solidFill>
                  <a:srgbClr val="1818FF"/>
                </a:solidFill>
              </a:rPr>
              <a:t>particella</a:t>
            </a:r>
            <a:r>
              <a:rPr lang="en-US" sz="1800" b="1" dirty="0">
                <a:solidFill>
                  <a:srgbClr val="1818FF"/>
                </a:solidFill>
              </a:rPr>
              <a:t> </a:t>
            </a:r>
            <a:r>
              <a:rPr lang="en-US" sz="1800" b="1" dirty="0">
                <a:solidFill>
                  <a:srgbClr val="1818FF"/>
                </a:solidFill>
                <a:latin typeface="Times New Roman" pitchFamily="18" charset="0"/>
              </a:rPr>
              <a:t>Υ</a:t>
            </a:r>
            <a:r>
              <a:rPr lang="en-US" sz="1800" b="1" dirty="0">
                <a:solidFill>
                  <a:srgbClr val="1818FF"/>
                </a:solidFill>
              </a:rPr>
              <a:t> </a:t>
            </a:r>
            <a:r>
              <a:rPr lang="en-US" sz="1800" b="1" dirty="0" err="1">
                <a:solidFill>
                  <a:srgbClr val="1818FF"/>
                </a:solidFill>
              </a:rPr>
              <a:t>da</a:t>
            </a:r>
            <a:r>
              <a:rPr lang="en-US" sz="1800" b="1" dirty="0">
                <a:solidFill>
                  <a:srgbClr val="1818FF"/>
                </a:solidFill>
              </a:rPr>
              <a:t> Lederman e </a:t>
            </a:r>
            <a:r>
              <a:rPr lang="en-US" sz="1800" b="1" dirty="0" err="1">
                <a:solidFill>
                  <a:srgbClr val="1818FF"/>
                </a:solidFill>
              </a:rPr>
              <a:t>collaboratori</a:t>
            </a:r>
            <a:r>
              <a:rPr lang="en-US" sz="1800" b="1" dirty="0">
                <a:solidFill>
                  <a:srgbClr val="1818FF"/>
                </a:solidFill>
              </a:rPr>
              <a:t> al </a:t>
            </a:r>
            <a:r>
              <a:rPr lang="en-US" sz="1800" b="1" dirty="0" err="1">
                <a:solidFill>
                  <a:srgbClr val="1818FF"/>
                </a:solidFill>
              </a:rPr>
              <a:t>FermiLab</a:t>
            </a:r>
            <a:r>
              <a:rPr lang="en-US" sz="1800" b="1" dirty="0">
                <a:solidFill>
                  <a:srgbClr val="1818FF"/>
                </a:solidFill>
              </a:rPr>
              <a:t> con </a:t>
            </a:r>
            <a:r>
              <a:rPr lang="en-US" sz="1800" b="1" dirty="0" err="1">
                <a:solidFill>
                  <a:srgbClr val="1818FF"/>
                </a:solidFill>
              </a:rPr>
              <a:t>massa</a:t>
            </a:r>
            <a:r>
              <a:rPr lang="en-US" sz="1800" b="1" dirty="0">
                <a:solidFill>
                  <a:srgbClr val="1818FF"/>
                </a:solidFill>
              </a:rPr>
              <a:t> 8.5 </a:t>
            </a:r>
            <a:r>
              <a:rPr lang="en-US" sz="1800" b="1" dirty="0" err="1">
                <a:solidFill>
                  <a:srgbClr val="1818FF"/>
                </a:solidFill>
              </a:rPr>
              <a:t>GeV</a:t>
            </a:r>
            <a:r>
              <a:rPr lang="en-US" sz="1800" b="1" dirty="0">
                <a:solidFill>
                  <a:srgbClr val="1818FF"/>
                </a:solidFill>
              </a:rPr>
              <a:t> </a:t>
            </a:r>
            <a:r>
              <a:rPr lang="en-US" sz="1800" b="1" dirty="0" err="1">
                <a:solidFill>
                  <a:srgbClr val="1818FF"/>
                </a:solidFill>
              </a:rPr>
              <a:t>che</a:t>
            </a:r>
            <a:r>
              <a:rPr lang="en-US" sz="1800" b="1" dirty="0">
                <a:solidFill>
                  <a:srgbClr val="1818FF"/>
                </a:solidFill>
              </a:rPr>
              <a:t> decade in due </a:t>
            </a:r>
            <a:r>
              <a:rPr lang="en-US" sz="1800" b="1" dirty="0">
                <a:solidFill>
                  <a:srgbClr val="1818FF"/>
                </a:solidFill>
                <a:latin typeface="Symbol" pitchFamily="18" charset="2"/>
              </a:rPr>
              <a:t>m </a:t>
            </a:r>
            <a:r>
              <a:rPr lang="en-US" sz="1800" b="1" dirty="0">
                <a:solidFill>
                  <a:srgbClr val="1818FF"/>
                </a:solidFill>
              </a:rPr>
              <a:t>e </a:t>
            </a:r>
            <a:r>
              <a:rPr lang="en-US" sz="1800" b="1" dirty="0" err="1">
                <a:solidFill>
                  <a:srgbClr val="1818FF"/>
                </a:solidFill>
              </a:rPr>
              <a:t>che</a:t>
            </a:r>
            <a:r>
              <a:rPr lang="en-US" sz="1800" b="1" dirty="0">
                <a:solidFill>
                  <a:srgbClr val="1818FF"/>
                </a:solidFill>
              </a:rPr>
              <a:t> </a:t>
            </a:r>
            <a:r>
              <a:rPr lang="en-US" sz="1800" b="1" dirty="0" err="1">
                <a:solidFill>
                  <a:srgbClr val="1818FF"/>
                </a:solidFill>
              </a:rPr>
              <a:t>viene</a:t>
            </a:r>
            <a:r>
              <a:rPr lang="en-US" sz="1800" b="1" dirty="0">
                <a:solidFill>
                  <a:srgbClr val="1818FF"/>
                </a:solidFill>
              </a:rPr>
              <a:t> </a:t>
            </a:r>
            <a:r>
              <a:rPr lang="en-US" sz="1800" b="1" dirty="0" err="1">
                <a:solidFill>
                  <a:srgbClr val="1818FF"/>
                </a:solidFill>
              </a:rPr>
              <a:t>interpretata</a:t>
            </a:r>
            <a:r>
              <a:rPr lang="en-US" sz="1800" b="1" dirty="0">
                <a:solidFill>
                  <a:srgbClr val="1818FF"/>
                </a:solidFill>
              </a:rPr>
              <a:t> come lo </a:t>
            </a:r>
            <a:r>
              <a:rPr lang="en-US" sz="1800" b="1" dirty="0" err="1">
                <a:solidFill>
                  <a:srgbClr val="1818FF"/>
                </a:solidFill>
              </a:rPr>
              <a:t>stato</a:t>
            </a:r>
            <a:r>
              <a:rPr lang="en-US" sz="1800" b="1" dirty="0">
                <a:solidFill>
                  <a:srgbClr val="1818FF"/>
                </a:solidFill>
              </a:rPr>
              <a:t> legato bottom-</a:t>
            </a:r>
            <a:r>
              <a:rPr lang="en-US" sz="1800" b="1" dirty="0" err="1">
                <a:solidFill>
                  <a:srgbClr val="1818FF"/>
                </a:solidFill>
              </a:rPr>
              <a:t>antibottom</a:t>
            </a:r>
            <a:r>
              <a:rPr lang="en-US" sz="1800" b="1" dirty="0">
                <a:solidFill>
                  <a:srgbClr val="1818FF"/>
                </a:solidFill>
              </a:rPr>
              <a:t>. </a:t>
            </a:r>
            <a:r>
              <a:rPr lang="en-US" sz="1800" b="1" dirty="0" err="1">
                <a:solidFill>
                  <a:srgbClr val="1818FF"/>
                </a:solidFill>
              </a:rPr>
              <a:t>Negli</a:t>
            </a:r>
            <a:r>
              <a:rPr lang="en-US" sz="1800" b="1" dirty="0">
                <a:solidFill>
                  <a:srgbClr val="1818FF"/>
                </a:solidFill>
              </a:rPr>
              <a:t> </a:t>
            </a:r>
            <a:r>
              <a:rPr lang="en-US" sz="1800" b="1" dirty="0" err="1">
                <a:solidFill>
                  <a:srgbClr val="1818FF"/>
                </a:solidFill>
              </a:rPr>
              <a:t>anni</a:t>
            </a:r>
            <a:r>
              <a:rPr lang="en-US" sz="1800" b="1" dirty="0">
                <a:solidFill>
                  <a:srgbClr val="1818FF"/>
                </a:solidFill>
              </a:rPr>
              <a:t> </a:t>
            </a:r>
            <a:r>
              <a:rPr lang="en-US" sz="1800" b="1" dirty="0" err="1">
                <a:solidFill>
                  <a:srgbClr val="1818FF"/>
                </a:solidFill>
              </a:rPr>
              <a:t>successivi</a:t>
            </a:r>
            <a:r>
              <a:rPr lang="en-US" sz="1800" b="1" dirty="0">
                <a:solidFill>
                  <a:srgbClr val="1818FF"/>
                </a:solidFill>
              </a:rPr>
              <a:t> </a:t>
            </a:r>
            <a:r>
              <a:rPr lang="en-US" sz="1800" b="1" dirty="0" err="1">
                <a:solidFill>
                  <a:srgbClr val="1818FF"/>
                </a:solidFill>
              </a:rPr>
              <a:t>vengono</a:t>
            </a:r>
            <a:r>
              <a:rPr lang="en-US" sz="1800" b="1" dirty="0">
                <a:solidFill>
                  <a:srgbClr val="1818FF"/>
                </a:solidFill>
              </a:rPr>
              <a:t> </a:t>
            </a:r>
            <a:r>
              <a:rPr lang="en-US" sz="1800" b="1" dirty="0" err="1">
                <a:solidFill>
                  <a:srgbClr val="1818FF"/>
                </a:solidFill>
              </a:rPr>
              <a:t>identificati</a:t>
            </a:r>
            <a:r>
              <a:rPr lang="en-US" sz="1800" b="1" dirty="0">
                <a:solidFill>
                  <a:srgbClr val="1818FF"/>
                </a:solidFill>
              </a:rPr>
              <a:t> </a:t>
            </a:r>
            <a:r>
              <a:rPr lang="en-US" sz="1800" b="1" dirty="0" err="1">
                <a:solidFill>
                  <a:srgbClr val="1818FF"/>
                </a:solidFill>
              </a:rPr>
              <a:t>i</a:t>
            </a:r>
            <a:r>
              <a:rPr lang="en-US" sz="1800" b="1" dirty="0">
                <a:solidFill>
                  <a:srgbClr val="1818FF"/>
                </a:solidFill>
              </a:rPr>
              <a:t> </a:t>
            </a:r>
            <a:r>
              <a:rPr lang="en-US" sz="1800" b="1" dirty="0" err="1">
                <a:solidFill>
                  <a:srgbClr val="1818FF"/>
                </a:solidFill>
              </a:rPr>
              <a:t>mesoni</a:t>
            </a:r>
            <a:r>
              <a:rPr lang="en-US" sz="1800" b="1" dirty="0">
                <a:solidFill>
                  <a:srgbClr val="1818FF"/>
                </a:solidFill>
              </a:rPr>
              <a:t> e </a:t>
            </a:r>
            <a:r>
              <a:rPr lang="en-US" sz="1800" b="1" dirty="0" err="1">
                <a:solidFill>
                  <a:srgbClr val="1818FF"/>
                </a:solidFill>
              </a:rPr>
              <a:t>i</a:t>
            </a:r>
            <a:r>
              <a:rPr lang="en-US" sz="1800" b="1" dirty="0">
                <a:solidFill>
                  <a:srgbClr val="1818FF"/>
                </a:solidFill>
              </a:rPr>
              <a:t> </a:t>
            </a:r>
            <a:r>
              <a:rPr lang="en-US" sz="1800" b="1" dirty="0" err="1">
                <a:solidFill>
                  <a:srgbClr val="1818FF"/>
                </a:solidFill>
              </a:rPr>
              <a:t>barioni</a:t>
            </a:r>
            <a:r>
              <a:rPr lang="en-US" sz="1800" b="1" dirty="0">
                <a:solidFill>
                  <a:srgbClr val="1818FF"/>
                </a:solidFill>
              </a:rPr>
              <a:t> </a:t>
            </a:r>
            <a:r>
              <a:rPr lang="en-US" sz="1800" b="1" dirty="0" err="1">
                <a:solidFill>
                  <a:srgbClr val="1818FF"/>
                </a:solidFill>
              </a:rPr>
              <a:t>che</a:t>
            </a:r>
            <a:r>
              <a:rPr lang="en-US" sz="1800" b="1" dirty="0">
                <a:solidFill>
                  <a:srgbClr val="1818FF"/>
                </a:solidFill>
              </a:rPr>
              <a:t> </a:t>
            </a:r>
            <a:r>
              <a:rPr lang="en-US" sz="1800" b="1" dirty="0" err="1">
                <a:solidFill>
                  <a:srgbClr val="1818FF"/>
                </a:solidFill>
              </a:rPr>
              <a:t>contengono</a:t>
            </a:r>
            <a:r>
              <a:rPr lang="en-US" sz="1800" b="1" dirty="0">
                <a:solidFill>
                  <a:srgbClr val="1818FF"/>
                </a:solidFill>
              </a:rPr>
              <a:t> </a:t>
            </a:r>
            <a:r>
              <a:rPr lang="en-US" sz="1800" b="1" dirty="0" err="1">
                <a:solidFill>
                  <a:srgbClr val="1818FF"/>
                </a:solidFill>
              </a:rPr>
              <a:t>il</a:t>
            </a:r>
            <a:r>
              <a:rPr lang="en-US" sz="1800" b="1" dirty="0">
                <a:solidFill>
                  <a:srgbClr val="1818FF"/>
                </a:solidFill>
              </a:rPr>
              <a:t> quark B.</a:t>
            </a:r>
          </a:p>
          <a:p>
            <a:endParaRPr lang="en-US" sz="1800" b="1" dirty="0">
              <a:solidFill>
                <a:srgbClr val="1818FF"/>
              </a:solidFill>
            </a:endParaRPr>
          </a:p>
          <a:p>
            <a:endParaRPr lang="it-IT" sz="1800" dirty="0"/>
          </a:p>
        </p:txBody>
      </p:sp>
      <p:sp>
        <p:nvSpPr>
          <p:cNvPr id="271364" name="Rettangolo 3"/>
          <p:cNvSpPr>
            <a:spLocks noChangeArrowheads="1"/>
          </p:cNvSpPr>
          <p:nvPr/>
        </p:nvSpPr>
        <p:spPr bwMode="auto">
          <a:xfrm>
            <a:off x="107950" y="836613"/>
            <a:ext cx="8928100" cy="1136650"/>
          </a:xfrm>
          <a:prstGeom prst="rect">
            <a:avLst/>
          </a:prstGeom>
          <a:noFill/>
          <a:ln w="9525">
            <a:noFill/>
            <a:miter lim="800000"/>
            <a:headEnd/>
            <a:tailEnd/>
          </a:ln>
        </p:spPr>
        <p:txBody>
          <a:bodyPr lIns="91435" tIns="45718" rIns="91435" bIns="45718">
            <a:spAutoFit/>
          </a:bodyPr>
          <a:lstStyle/>
          <a:p>
            <a:pPr>
              <a:lnSpc>
                <a:spcPct val="80000"/>
              </a:lnSpc>
            </a:pPr>
            <a:r>
              <a:rPr lang="it-IT" sz="2000" b="1">
                <a:solidFill>
                  <a:srgbClr val="3400FF"/>
                </a:solidFill>
              </a:rPr>
              <a:t>La scoperta della </a:t>
            </a:r>
            <a:r>
              <a:rPr lang="en-US" sz="2000" b="1">
                <a:solidFill>
                  <a:srgbClr val="3400FF"/>
                </a:solidFill>
              </a:rPr>
              <a:t>J/</a:t>
            </a:r>
            <a:r>
              <a:rPr lang="en-US" b="1">
                <a:solidFill>
                  <a:srgbClr val="3400FF"/>
                </a:solidFill>
                <a:latin typeface="Symbol" pitchFamily="18" charset="2"/>
              </a:rPr>
              <a:t>y</a:t>
            </a:r>
            <a:r>
              <a:rPr lang="en-US" sz="2000" b="1">
                <a:solidFill>
                  <a:srgbClr val="3400FF"/>
                </a:solidFill>
              </a:rPr>
              <a:t> nel 1974 viene interpretata come uno stato legato charm-anticharm e toglie ogni dubbio sull</a:t>
            </a:r>
            <a:r>
              <a:rPr lang="en-US" altLang="it-IT" sz="2000" b="1">
                <a:solidFill>
                  <a:srgbClr val="3400FF"/>
                </a:solidFill>
              </a:rPr>
              <a:t>’</a:t>
            </a:r>
            <a:r>
              <a:rPr lang="en-US" sz="2000" b="1">
                <a:solidFill>
                  <a:srgbClr val="3400FF"/>
                </a:solidFill>
              </a:rPr>
              <a:t>esistenza dei quark. Il modello a quark prende forma e per spiegare la violazione di CP nei mesoni K si prevede l</a:t>
            </a:r>
            <a:r>
              <a:rPr lang="en-US" altLang="it-IT" sz="2000" b="1">
                <a:solidFill>
                  <a:srgbClr val="3400FF"/>
                </a:solidFill>
              </a:rPr>
              <a:t>’</a:t>
            </a:r>
            <a:r>
              <a:rPr lang="en-US" sz="2000" b="1">
                <a:solidFill>
                  <a:srgbClr val="3400FF"/>
                </a:solidFill>
              </a:rPr>
              <a:t>esistenza di altri due quark il Bottom e il Top.</a:t>
            </a:r>
            <a:endParaRPr lang="it-IT" sz="2000" b="1">
              <a:solidFill>
                <a:srgbClr val="3400FF"/>
              </a:solidFill>
            </a:endParaRPr>
          </a:p>
        </p:txBody>
      </p:sp>
      <p:pic>
        <p:nvPicPr>
          <p:cNvPr id="271365" name="Picture 62" descr="ttbar_mujets_illus.gif                                         0007F4AD&#10;Macintosh PHD                  C258B455:"/>
          <p:cNvPicPr>
            <a:picLocks noChangeAspect="1" noChangeArrowheads="1"/>
          </p:cNvPicPr>
          <p:nvPr/>
        </p:nvPicPr>
        <p:blipFill>
          <a:blip r:embed="rId2" cstate="print"/>
          <a:srcRect/>
          <a:stretch>
            <a:fillRect/>
          </a:stretch>
        </p:blipFill>
        <p:spPr bwMode="auto">
          <a:xfrm>
            <a:off x="6804025" y="4508500"/>
            <a:ext cx="1824038" cy="2170113"/>
          </a:xfrm>
          <a:prstGeom prst="rect">
            <a:avLst/>
          </a:prstGeom>
          <a:noFill/>
          <a:ln w="9525">
            <a:noFill/>
            <a:miter lim="800000"/>
            <a:headEnd/>
            <a:tailEnd/>
          </a:ln>
        </p:spPr>
      </p:pic>
      <p:pic>
        <p:nvPicPr>
          <p:cNvPr id="271366" name="Picture 4"/>
          <p:cNvPicPr>
            <a:picLocks noChangeAspect="1" noChangeArrowheads="1"/>
          </p:cNvPicPr>
          <p:nvPr/>
        </p:nvPicPr>
        <p:blipFill>
          <a:blip r:embed="rId3" cstate="print"/>
          <a:srcRect/>
          <a:stretch>
            <a:fillRect/>
          </a:stretch>
        </p:blipFill>
        <p:spPr bwMode="auto">
          <a:xfrm>
            <a:off x="4895850" y="2060575"/>
            <a:ext cx="4213225" cy="2279650"/>
          </a:xfrm>
          <a:prstGeom prst="rect">
            <a:avLst/>
          </a:prstGeom>
          <a:noFill/>
          <a:ln w="9525">
            <a:noFill/>
            <a:miter lim="800000"/>
            <a:headEnd/>
            <a:tailEnd/>
          </a:ln>
        </p:spPr>
      </p:pic>
      <p:sp>
        <p:nvSpPr>
          <p:cNvPr id="271367" name="Rettangolo 8"/>
          <p:cNvSpPr>
            <a:spLocks noChangeArrowheads="1"/>
          </p:cNvSpPr>
          <p:nvPr/>
        </p:nvSpPr>
        <p:spPr bwMode="auto">
          <a:xfrm>
            <a:off x="107950" y="4221088"/>
            <a:ext cx="6173788" cy="2062163"/>
          </a:xfrm>
          <a:prstGeom prst="rect">
            <a:avLst/>
          </a:prstGeom>
          <a:noFill/>
          <a:ln w="9525">
            <a:noFill/>
            <a:miter lim="800000"/>
            <a:headEnd/>
            <a:tailEnd/>
          </a:ln>
        </p:spPr>
        <p:txBody>
          <a:bodyPr lIns="91435" tIns="45718" rIns="91435" bIns="45718">
            <a:spAutoFit/>
          </a:bodyPr>
          <a:lstStyle/>
          <a:p>
            <a:r>
              <a:rPr lang="en-US" sz="1800" b="1" dirty="0">
                <a:solidFill>
                  <a:srgbClr val="1818FF"/>
                </a:solidFill>
              </a:rPr>
              <a:t>1995: </a:t>
            </a:r>
            <a:r>
              <a:rPr lang="en-US" sz="1800" b="1" dirty="0" err="1">
                <a:solidFill>
                  <a:srgbClr val="1818FF"/>
                </a:solidFill>
              </a:rPr>
              <a:t>finalmente</a:t>
            </a:r>
            <a:r>
              <a:rPr lang="en-US" sz="1800" b="1" dirty="0">
                <a:solidFill>
                  <a:srgbClr val="1818FF"/>
                </a:solidFill>
              </a:rPr>
              <a:t> </a:t>
            </a:r>
            <a:r>
              <a:rPr lang="en-US" sz="1800" b="1" dirty="0" err="1">
                <a:solidFill>
                  <a:srgbClr val="1818FF"/>
                </a:solidFill>
              </a:rPr>
              <a:t>anche</a:t>
            </a:r>
            <a:r>
              <a:rPr lang="en-US" sz="1800" b="1" dirty="0">
                <a:solidFill>
                  <a:srgbClr val="1818FF"/>
                </a:solidFill>
              </a:rPr>
              <a:t> </a:t>
            </a:r>
            <a:r>
              <a:rPr lang="en-US" sz="1800" b="1" dirty="0" err="1">
                <a:solidFill>
                  <a:srgbClr val="1818FF"/>
                </a:solidFill>
              </a:rPr>
              <a:t>il</a:t>
            </a:r>
            <a:r>
              <a:rPr lang="en-US" sz="1800" b="1" dirty="0">
                <a:solidFill>
                  <a:srgbClr val="1818FF"/>
                </a:solidFill>
              </a:rPr>
              <a:t> Top </a:t>
            </a:r>
            <a:r>
              <a:rPr lang="en-US" sz="1800" b="1" dirty="0" err="1">
                <a:solidFill>
                  <a:srgbClr val="1818FF"/>
                </a:solidFill>
              </a:rPr>
              <a:t>viene</a:t>
            </a:r>
            <a:r>
              <a:rPr lang="en-US" sz="1800" b="1" dirty="0">
                <a:solidFill>
                  <a:srgbClr val="1818FF"/>
                </a:solidFill>
              </a:rPr>
              <a:t> </a:t>
            </a:r>
            <a:r>
              <a:rPr lang="en-US" sz="1800" b="1" dirty="0" err="1">
                <a:solidFill>
                  <a:srgbClr val="1818FF"/>
                </a:solidFill>
              </a:rPr>
              <a:t>scoperto</a:t>
            </a:r>
            <a:r>
              <a:rPr lang="en-US" sz="1800" b="1" dirty="0">
                <a:solidFill>
                  <a:srgbClr val="1818FF"/>
                </a:solidFill>
              </a:rPr>
              <a:t>. La </a:t>
            </a:r>
            <a:r>
              <a:rPr lang="en-US" sz="1800" b="1" dirty="0" err="1">
                <a:solidFill>
                  <a:srgbClr val="1818FF"/>
                </a:solidFill>
              </a:rPr>
              <a:t>coppia</a:t>
            </a:r>
            <a:r>
              <a:rPr lang="en-US" sz="1800" b="1" dirty="0">
                <a:solidFill>
                  <a:srgbClr val="1818FF"/>
                </a:solidFill>
              </a:rPr>
              <a:t> top-</a:t>
            </a:r>
            <a:r>
              <a:rPr lang="en-US" sz="1800" b="1" dirty="0" err="1">
                <a:solidFill>
                  <a:srgbClr val="1818FF"/>
                </a:solidFill>
              </a:rPr>
              <a:t>antitop</a:t>
            </a:r>
            <a:r>
              <a:rPr lang="en-US" sz="1800" b="1" dirty="0">
                <a:solidFill>
                  <a:srgbClr val="1818FF"/>
                </a:solidFill>
              </a:rPr>
              <a:t> </a:t>
            </a:r>
            <a:r>
              <a:rPr lang="en-US" sz="1800" b="1" dirty="0" err="1">
                <a:solidFill>
                  <a:srgbClr val="1818FF"/>
                </a:solidFill>
              </a:rPr>
              <a:t>viene</a:t>
            </a:r>
            <a:r>
              <a:rPr lang="en-US" sz="1800" b="1" dirty="0">
                <a:solidFill>
                  <a:srgbClr val="1818FF"/>
                </a:solidFill>
              </a:rPr>
              <a:t> </a:t>
            </a:r>
            <a:r>
              <a:rPr lang="en-US" sz="1800" b="1" dirty="0" err="1">
                <a:solidFill>
                  <a:srgbClr val="1818FF"/>
                </a:solidFill>
              </a:rPr>
              <a:t>prodotta</a:t>
            </a:r>
            <a:r>
              <a:rPr lang="en-US" sz="1800" b="1" dirty="0">
                <a:solidFill>
                  <a:srgbClr val="1818FF"/>
                </a:solidFill>
              </a:rPr>
              <a:t> molto </a:t>
            </a:r>
            <a:r>
              <a:rPr lang="en-US" sz="1800" b="1" dirty="0" err="1">
                <a:solidFill>
                  <a:srgbClr val="1818FF"/>
                </a:solidFill>
              </a:rPr>
              <a:t>raramente</a:t>
            </a:r>
            <a:r>
              <a:rPr lang="en-US" sz="1800" b="1" dirty="0">
                <a:solidFill>
                  <a:srgbClr val="1818FF"/>
                </a:solidFill>
              </a:rPr>
              <a:t> in </a:t>
            </a:r>
            <a:r>
              <a:rPr lang="en-US" sz="1800" b="1" dirty="0" err="1">
                <a:solidFill>
                  <a:srgbClr val="1818FF"/>
                </a:solidFill>
              </a:rPr>
              <a:t>miliardi</a:t>
            </a:r>
            <a:r>
              <a:rPr lang="en-US" sz="1800" b="1" dirty="0">
                <a:solidFill>
                  <a:srgbClr val="1818FF"/>
                </a:solidFill>
              </a:rPr>
              <a:t> </a:t>
            </a:r>
            <a:r>
              <a:rPr lang="en-US" sz="1800" b="1" dirty="0" err="1">
                <a:solidFill>
                  <a:srgbClr val="1818FF"/>
                </a:solidFill>
              </a:rPr>
              <a:t>di</a:t>
            </a:r>
            <a:r>
              <a:rPr lang="en-US" sz="1800" b="1" dirty="0">
                <a:solidFill>
                  <a:srgbClr val="1818FF"/>
                </a:solidFill>
              </a:rPr>
              <a:t> </a:t>
            </a:r>
            <a:r>
              <a:rPr lang="en-US" sz="1800" b="1" dirty="0" err="1">
                <a:solidFill>
                  <a:srgbClr val="1818FF"/>
                </a:solidFill>
              </a:rPr>
              <a:t>collisioni</a:t>
            </a:r>
            <a:r>
              <a:rPr lang="en-US" sz="1800" b="1" dirty="0">
                <a:solidFill>
                  <a:srgbClr val="1818FF"/>
                </a:solidFill>
              </a:rPr>
              <a:t> </a:t>
            </a:r>
            <a:r>
              <a:rPr lang="en-US" sz="1800" b="1" dirty="0" err="1">
                <a:solidFill>
                  <a:srgbClr val="1818FF"/>
                </a:solidFill>
              </a:rPr>
              <a:t>protone</a:t>
            </a:r>
            <a:r>
              <a:rPr lang="en-US" sz="1800" b="1" dirty="0">
                <a:solidFill>
                  <a:srgbClr val="1818FF"/>
                </a:solidFill>
              </a:rPr>
              <a:t> </a:t>
            </a:r>
            <a:r>
              <a:rPr lang="en-US" sz="1800" b="1" dirty="0" err="1">
                <a:solidFill>
                  <a:srgbClr val="1818FF"/>
                </a:solidFill>
              </a:rPr>
              <a:t>antiprotone</a:t>
            </a:r>
            <a:r>
              <a:rPr lang="en-US" sz="1800" b="1" dirty="0">
                <a:solidFill>
                  <a:srgbClr val="1818FF"/>
                </a:solidFill>
              </a:rPr>
              <a:t> a 1.8 </a:t>
            </a:r>
            <a:r>
              <a:rPr lang="en-US" sz="1800" b="1" dirty="0" err="1">
                <a:solidFill>
                  <a:srgbClr val="1818FF"/>
                </a:solidFill>
              </a:rPr>
              <a:t>TeV</a:t>
            </a:r>
            <a:r>
              <a:rPr lang="en-US" sz="1800" b="1" dirty="0">
                <a:solidFill>
                  <a:srgbClr val="1818FF"/>
                </a:solidFill>
              </a:rPr>
              <a:t> al </a:t>
            </a:r>
            <a:r>
              <a:rPr lang="en-US" sz="1800" b="1" dirty="0" err="1">
                <a:solidFill>
                  <a:srgbClr val="1818FF"/>
                </a:solidFill>
              </a:rPr>
              <a:t>Tevatron</a:t>
            </a:r>
            <a:r>
              <a:rPr lang="en-US" sz="1800" b="1" dirty="0">
                <a:solidFill>
                  <a:srgbClr val="1818FF"/>
                </a:solidFill>
              </a:rPr>
              <a:t> </a:t>
            </a:r>
            <a:r>
              <a:rPr lang="en-US" sz="1800" b="1" dirty="0" err="1">
                <a:solidFill>
                  <a:srgbClr val="1818FF"/>
                </a:solidFill>
              </a:rPr>
              <a:t>di</a:t>
            </a:r>
            <a:r>
              <a:rPr lang="en-US" sz="1800" b="1" dirty="0">
                <a:solidFill>
                  <a:srgbClr val="1818FF"/>
                </a:solidFill>
              </a:rPr>
              <a:t> </a:t>
            </a:r>
            <a:r>
              <a:rPr lang="en-US" sz="1800" b="1" dirty="0" err="1">
                <a:solidFill>
                  <a:srgbClr val="1818FF"/>
                </a:solidFill>
              </a:rPr>
              <a:t>Fermilab</a:t>
            </a:r>
            <a:r>
              <a:rPr lang="en-US" sz="1800" b="1" dirty="0">
                <a:solidFill>
                  <a:srgbClr val="1818FF"/>
                </a:solidFill>
              </a:rPr>
              <a:t>. Il Top ha </a:t>
            </a:r>
            <a:r>
              <a:rPr lang="en-US" sz="1800" b="1" dirty="0" err="1">
                <a:solidFill>
                  <a:srgbClr val="1818FF"/>
                </a:solidFill>
              </a:rPr>
              <a:t>una</a:t>
            </a:r>
            <a:r>
              <a:rPr lang="en-US" sz="1800" b="1" dirty="0">
                <a:solidFill>
                  <a:srgbClr val="1818FF"/>
                </a:solidFill>
              </a:rPr>
              <a:t> </a:t>
            </a:r>
            <a:r>
              <a:rPr lang="en-US" sz="1800" b="1" dirty="0" err="1">
                <a:solidFill>
                  <a:srgbClr val="1818FF"/>
                </a:solidFill>
              </a:rPr>
              <a:t>massa</a:t>
            </a:r>
            <a:r>
              <a:rPr lang="en-US" sz="1800" b="1" dirty="0">
                <a:solidFill>
                  <a:srgbClr val="1818FF"/>
                </a:solidFill>
              </a:rPr>
              <a:t> molto </a:t>
            </a:r>
            <a:r>
              <a:rPr lang="en-US" sz="1800" b="1" dirty="0" err="1">
                <a:solidFill>
                  <a:srgbClr val="1818FF"/>
                </a:solidFill>
              </a:rPr>
              <a:t>alta</a:t>
            </a:r>
            <a:r>
              <a:rPr lang="en-US" sz="1800" b="1" dirty="0">
                <a:solidFill>
                  <a:srgbClr val="1818FF"/>
                </a:solidFill>
              </a:rPr>
              <a:t> (≈178 </a:t>
            </a:r>
            <a:r>
              <a:rPr lang="en-US" sz="1800" b="1" dirty="0" err="1">
                <a:solidFill>
                  <a:srgbClr val="1818FF"/>
                </a:solidFill>
              </a:rPr>
              <a:t>GeV</a:t>
            </a:r>
            <a:r>
              <a:rPr lang="en-US" sz="1800" b="1" dirty="0">
                <a:solidFill>
                  <a:srgbClr val="1818FF"/>
                </a:solidFill>
              </a:rPr>
              <a:t>) e decade </a:t>
            </a:r>
            <a:r>
              <a:rPr lang="en-US" sz="1800" b="1" dirty="0" err="1">
                <a:solidFill>
                  <a:srgbClr val="1818FF"/>
                </a:solidFill>
              </a:rPr>
              <a:t>istantaneamente</a:t>
            </a:r>
            <a:r>
              <a:rPr lang="en-US" sz="1800" b="1" dirty="0">
                <a:solidFill>
                  <a:srgbClr val="1818FF"/>
                </a:solidFill>
              </a:rPr>
              <a:t> in un quark bottom </a:t>
            </a:r>
            <a:r>
              <a:rPr lang="en-US" sz="1800" b="1" dirty="0" err="1">
                <a:solidFill>
                  <a:srgbClr val="1818FF"/>
                </a:solidFill>
              </a:rPr>
              <a:t>ed</a:t>
            </a:r>
            <a:r>
              <a:rPr lang="en-US" sz="1800" b="1" dirty="0">
                <a:solidFill>
                  <a:srgbClr val="1818FF"/>
                </a:solidFill>
              </a:rPr>
              <a:t> in un </a:t>
            </a:r>
            <a:r>
              <a:rPr lang="en-US" sz="1800" b="1" dirty="0" err="1">
                <a:solidFill>
                  <a:srgbClr val="1818FF"/>
                </a:solidFill>
              </a:rPr>
              <a:t>bosone</a:t>
            </a:r>
            <a:r>
              <a:rPr lang="en-US" sz="1800" b="1" dirty="0">
                <a:solidFill>
                  <a:srgbClr val="1818FF"/>
                </a:solidFill>
              </a:rPr>
              <a:t> W e </a:t>
            </a:r>
            <a:r>
              <a:rPr lang="en-US" sz="1800" b="1" dirty="0" err="1">
                <a:solidFill>
                  <a:srgbClr val="1818FF"/>
                </a:solidFill>
              </a:rPr>
              <a:t>risulta</a:t>
            </a:r>
            <a:r>
              <a:rPr lang="en-US" sz="1800" b="1" dirty="0">
                <a:solidFill>
                  <a:srgbClr val="1818FF"/>
                </a:solidFill>
              </a:rPr>
              <a:t> </a:t>
            </a:r>
            <a:r>
              <a:rPr lang="en-US" sz="1800" b="1" dirty="0" err="1">
                <a:solidFill>
                  <a:srgbClr val="1818FF"/>
                </a:solidFill>
              </a:rPr>
              <a:t>pertanto</a:t>
            </a:r>
            <a:r>
              <a:rPr lang="en-US" sz="1800" b="1" dirty="0">
                <a:solidFill>
                  <a:srgbClr val="1818FF"/>
                </a:solidFill>
              </a:rPr>
              <a:t> molto </a:t>
            </a:r>
            <a:r>
              <a:rPr lang="en-US" sz="1800" b="1" dirty="0" err="1">
                <a:solidFill>
                  <a:srgbClr val="1818FF"/>
                </a:solidFill>
              </a:rPr>
              <a:t>difficile</a:t>
            </a:r>
            <a:r>
              <a:rPr lang="en-US" sz="1800" b="1" dirty="0">
                <a:solidFill>
                  <a:srgbClr val="1818FF"/>
                </a:solidFill>
              </a:rPr>
              <a:t> </a:t>
            </a:r>
            <a:r>
              <a:rPr lang="en-US" sz="1800" b="1" dirty="0" err="1">
                <a:solidFill>
                  <a:srgbClr val="1818FF"/>
                </a:solidFill>
              </a:rPr>
              <a:t>da</a:t>
            </a:r>
            <a:r>
              <a:rPr lang="en-US" sz="1800" b="1" dirty="0">
                <a:solidFill>
                  <a:srgbClr val="1818FF"/>
                </a:solidFill>
              </a:rPr>
              <a:t> </a:t>
            </a:r>
            <a:r>
              <a:rPr lang="en-US" sz="1800" b="1" dirty="0" err="1">
                <a:solidFill>
                  <a:srgbClr val="1818FF"/>
                </a:solidFill>
              </a:rPr>
              <a:t>identificare</a:t>
            </a:r>
            <a:r>
              <a:rPr lang="en-US" sz="1800" b="1" dirty="0">
                <a:solidFill>
                  <a:srgbClr val="1818FF"/>
                </a:solidFill>
              </a:rPr>
              <a:t>. </a:t>
            </a:r>
          </a:p>
        </p:txBody>
      </p:sp>
      <p:grpSp>
        <p:nvGrpSpPr>
          <p:cNvPr id="8" name="Group 20"/>
          <p:cNvGrpSpPr>
            <a:grpSpLocks noChangeAspect="1"/>
          </p:cNvGrpSpPr>
          <p:nvPr/>
        </p:nvGrpSpPr>
        <p:grpSpPr bwMode="auto">
          <a:xfrm>
            <a:off x="3156684" y="6055503"/>
            <a:ext cx="3431540" cy="757873"/>
            <a:chOff x="200" y="624"/>
            <a:chExt cx="3088" cy="682"/>
          </a:xfrm>
        </p:grpSpPr>
        <p:pic>
          <p:nvPicPr>
            <p:cNvPr id="9" name="Picture 21" descr="fact1"/>
            <p:cNvPicPr>
              <a:picLocks noChangeAspect="1" noChangeArrowheads="1"/>
            </p:cNvPicPr>
            <p:nvPr/>
          </p:nvPicPr>
          <p:blipFill>
            <a:blip r:embed="rId4" cstate="print"/>
            <a:srcRect b="69307"/>
            <a:stretch>
              <a:fillRect/>
            </a:stretch>
          </p:blipFill>
          <p:spPr bwMode="auto">
            <a:xfrm>
              <a:off x="200" y="624"/>
              <a:ext cx="3088" cy="682"/>
            </a:xfrm>
            <a:prstGeom prst="rect">
              <a:avLst/>
            </a:prstGeom>
            <a:noFill/>
          </p:spPr>
        </p:pic>
        <p:sp>
          <p:nvSpPr>
            <p:cNvPr id="10" name="Text Box 22"/>
            <p:cNvSpPr txBox="1">
              <a:spLocks noChangeArrowheads="1"/>
            </p:cNvSpPr>
            <p:nvPr/>
          </p:nvSpPr>
          <p:spPr bwMode="auto">
            <a:xfrm>
              <a:off x="439" y="1056"/>
              <a:ext cx="1173" cy="228"/>
            </a:xfrm>
            <a:prstGeom prst="rect">
              <a:avLst/>
            </a:prstGeom>
            <a:solidFill>
              <a:schemeClr val="tx1"/>
            </a:solidFill>
            <a:ln w="9525">
              <a:noFill/>
              <a:miter lim="800000"/>
              <a:headEnd/>
              <a:tailEnd/>
            </a:ln>
            <a:effectLst/>
          </p:spPr>
          <p:txBody>
            <a:bodyPr wrap="none">
              <a:spAutoFit/>
            </a:bodyPr>
            <a:lstStyle/>
            <a:p>
              <a:pPr eaLnBrk="0" hangingPunct="0"/>
              <a:r>
                <a:rPr lang="en-US" sz="1050" dirty="0">
                  <a:solidFill>
                    <a:srgbClr val="00FFFF"/>
                  </a:solidFill>
                  <a:latin typeface="Comic Sans MS" charset="0"/>
                </a:rPr>
                <a:t>344000 electrons</a:t>
              </a:r>
              <a:endParaRPr lang="en-US" sz="1100" dirty="0">
                <a:effectLst>
                  <a:outerShdw blurRad="38100" dist="38100" dir="2700000" algn="tl">
                    <a:srgbClr val="FFFFFF"/>
                  </a:outerShdw>
                </a:effectLst>
                <a:latin typeface="Comic Sans MS" charset="0"/>
              </a:endParaRPr>
            </a:p>
          </p:txBody>
        </p:sp>
        <p:sp>
          <p:nvSpPr>
            <p:cNvPr id="11" name="Text Box 23"/>
            <p:cNvSpPr txBox="1">
              <a:spLocks noChangeArrowheads="1"/>
            </p:cNvSpPr>
            <p:nvPr/>
          </p:nvSpPr>
          <p:spPr bwMode="auto">
            <a:xfrm>
              <a:off x="2282" y="1056"/>
              <a:ext cx="761" cy="222"/>
            </a:xfrm>
            <a:prstGeom prst="rect">
              <a:avLst/>
            </a:prstGeom>
            <a:solidFill>
              <a:schemeClr val="tx1"/>
            </a:solidFill>
            <a:ln w="9525">
              <a:noFill/>
              <a:miter lim="800000"/>
              <a:headEnd/>
              <a:tailEnd/>
            </a:ln>
            <a:effectLst/>
          </p:spPr>
          <p:txBody>
            <a:bodyPr>
              <a:spAutoFit/>
            </a:bodyPr>
            <a:lstStyle/>
            <a:p>
              <a:pPr eaLnBrk="0" hangingPunct="0"/>
              <a:r>
                <a:rPr lang="en-US" sz="1000" dirty="0">
                  <a:solidFill>
                    <a:srgbClr val="00FFFF"/>
                  </a:solidFill>
                  <a:latin typeface="Comic Sans MS" charset="0"/>
                </a:rPr>
                <a:t>1 top quark</a:t>
              </a:r>
              <a:endParaRPr lang="en-US" sz="1050" dirty="0">
                <a:effectLst>
                  <a:outerShdw blurRad="38100" dist="38100" dir="2700000" algn="tl">
                    <a:srgbClr val="FFFFFF"/>
                  </a:outerShdw>
                </a:effectLst>
                <a:latin typeface="Comic Sans MS" charset="0"/>
              </a:endParaRPr>
            </a:p>
          </p:txBody>
        </p:sp>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Rot="1" noChangeArrowheads="1"/>
          </p:cNvSpPr>
          <p:nvPr>
            <p:ph type="title"/>
          </p:nvPr>
        </p:nvSpPr>
        <p:spPr>
          <a:xfrm>
            <a:off x="685800" y="-100013"/>
            <a:ext cx="7772400" cy="1143001"/>
          </a:xfrm>
        </p:spPr>
        <p:txBody>
          <a:bodyPr/>
          <a:lstStyle/>
          <a:p>
            <a:pPr eaLnBrk="1" hangingPunct="1"/>
            <a:r>
              <a:rPr lang="en-US" sz="3200" b="1" smtClean="0">
                <a:solidFill>
                  <a:srgbClr val="FF0000"/>
                </a:solidFill>
                <a:latin typeface="Comic Sans MS" pitchFamily="66" charset="0"/>
                <a:ea typeface="ＭＳ Ｐゴシック" pitchFamily="34" charset="-128"/>
              </a:rPr>
              <a:t>L'Unificazione delle Forze</a:t>
            </a:r>
          </a:p>
        </p:txBody>
      </p:sp>
      <p:grpSp>
        <p:nvGrpSpPr>
          <p:cNvPr id="374787" name="Group 94"/>
          <p:cNvGrpSpPr>
            <a:grpSpLocks/>
          </p:cNvGrpSpPr>
          <p:nvPr/>
        </p:nvGrpSpPr>
        <p:grpSpPr bwMode="auto">
          <a:xfrm>
            <a:off x="423863" y="1136650"/>
            <a:ext cx="1871662" cy="4854575"/>
            <a:chOff x="267" y="716"/>
            <a:chExt cx="1179" cy="3058"/>
          </a:xfrm>
        </p:grpSpPr>
        <p:sp>
          <p:nvSpPr>
            <p:cNvPr id="374868" name="Text Box 4"/>
            <p:cNvSpPr txBox="1">
              <a:spLocks noChangeArrowheads="1"/>
            </p:cNvSpPr>
            <p:nvPr/>
          </p:nvSpPr>
          <p:spPr bwMode="auto">
            <a:xfrm>
              <a:off x="267" y="716"/>
              <a:ext cx="1179" cy="227"/>
            </a:xfrm>
            <a:prstGeom prst="rect">
              <a:avLst/>
            </a:prstGeom>
            <a:solidFill>
              <a:srgbClr val="FF3300"/>
            </a:solidFill>
            <a:ln w="12700">
              <a:solidFill>
                <a:schemeClr val="tx1"/>
              </a:solidFill>
              <a:miter lim="800000"/>
              <a:headEnd/>
              <a:tailEnd/>
            </a:ln>
          </p:spPr>
          <p:txBody>
            <a:bodyPr lIns="0" tIns="0" rIns="0" bIns="0" anchor="ctr"/>
            <a:lstStyle/>
            <a:p>
              <a:pPr>
                <a:spcBef>
                  <a:spcPct val="50000"/>
                </a:spcBef>
              </a:pPr>
              <a:r>
                <a:rPr lang="en-US" sz="1600" b="1">
                  <a:solidFill>
                    <a:srgbClr val="FFFF00"/>
                  </a:solidFill>
                </a:rPr>
                <a:t>Elettricità</a:t>
              </a:r>
            </a:p>
          </p:txBody>
        </p:sp>
        <p:sp>
          <p:nvSpPr>
            <p:cNvPr id="374869" name="Text Box 5"/>
            <p:cNvSpPr txBox="1">
              <a:spLocks noChangeArrowheads="1"/>
            </p:cNvSpPr>
            <p:nvPr/>
          </p:nvSpPr>
          <p:spPr bwMode="auto">
            <a:xfrm>
              <a:off x="267" y="1030"/>
              <a:ext cx="1179" cy="227"/>
            </a:xfrm>
            <a:prstGeom prst="rect">
              <a:avLst/>
            </a:prstGeom>
            <a:solidFill>
              <a:srgbClr val="FF3300"/>
            </a:solidFill>
            <a:ln w="12700">
              <a:solidFill>
                <a:schemeClr val="tx1"/>
              </a:solidFill>
              <a:miter lim="800000"/>
              <a:headEnd/>
              <a:tailEnd/>
            </a:ln>
          </p:spPr>
          <p:txBody>
            <a:bodyPr lIns="0" tIns="0" rIns="0" bIns="0" anchor="ctr"/>
            <a:lstStyle/>
            <a:p>
              <a:pPr>
                <a:spcBef>
                  <a:spcPct val="50000"/>
                </a:spcBef>
              </a:pPr>
              <a:r>
                <a:rPr lang="en-US" sz="1600" b="1">
                  <a:solidFill>
                    <a:srgbClr val="FFFF00"/>
                  </a:solidFill>
                </a:rPr>
                <a:t>Magnetismo</a:t>
              </a:r>
            </a:p>
          </p:txBody>
        </p:sp>
        <p:sp>
          <p:nvSpPr>
            <p:cNvPr id="374870" name="Text Box 6"/>
            <p:cNvSpPr txBox="1">
              <a:spLocks noChangeArrowheads="1"/>
            </p:cNvSpPr>
            <p:nvPr/>
          </p:nvSpPr>
          <p:spPr bwMode="auto">
            <a:xfrm>
              <a:off x="267" y="1345"/>
              <a:ext cx="1179" cy="227"/>
            </a:xfrm>
            <a:prstGeom prst="rect">
              <a:avLst/>
            </a:prstGeom>
            <a:solidFill>
              <a:srgbClr val="FF3300"/>
            </a:solidFill>
            <a:ln w="12700">
              <a:solidFill>
                <a:schemeClr val="tx1"/>
              </a:solidFill>
              <a:miter lim="800000"/>
              <a:headEnd/>
              <a:tailEnd/>
            </a:ln>
          </p:spPr>
          <p:txBody>
            <a:bodyPr lIns="0" tIns="0" rIns="0" bIns="0" anchor="ctr"/>
            <a:lstStyle/>
            <a:p>
              <a:pPr>
                <a:spcBef>
                  <a:spcPct val="50000"/>
                </a:spcBef>
              </a:pPr>
              <a:r>
                <a:rPr lang="en-US" sz="1600" b="1">
                  <a:solidFill>
                    <a:srgbClr val="FFFF00"/>
                  </a:solidFill>
                </a:rPr>
                <a:t>Luce</a:t>
              </a:r>
            </a:p>
          </p:txBody>
        </p:sp>
        <p:sp>
          <p:nvSpPr>
            <p:cNvPr id="374871" name="Text Box 7"/>
            <p:cNvSpPr txBox="1">
              <a:spLocks noChangeArrowheads="1"/>
            </p:cNvSpPr>
            <p:nvPr/>
          </p:nvSpPr>
          <p:spPr bwMode="auto">
            <a:xfrm>
              <a:off x="267" y="1659"/>
              <a:ext cx="1179" cy="227"/>
            </a:xfrm>
            <a:prstGeom prst="rect">
              <a:avLst/>
            </a:prstGeom>
            <a:solidFill>
              <a:srgbClr val="FF3300"/>
            </a:solidFill>
            <a:ln w="12700">
              <a:solidFill>
                <a:schemeClr val="tx1"/>
              </a:solidFill>
              <a:miter lim="800000"/>
              <a:headEnd/>
              <a:tailEnd/>
            </a:ln>
          </p:spPr>
          <p:txBody>
            <a:bodyPr lIns="0" tIns="0" rIns="0" bIns="0" anchor="ctr"/>
            <a:lstStyle/>
            <a:p>
              <a:pPr>
                <a:spcBef>
                  <a:spcPct val="50000"/>
                </a:spcBef>
              </a:pPr>
              <a:r>
                <a:rPr lang="en-US" sz="1600" b="1">
                  <a:solidFill>
                    <a:srgbClr val="FFFF00"/>
                  </a:solidFill>
                </a:rPr>
                <a:t>Decadimento </a:t>
              </a:r>
              <a:r>
                <a:rPr lang="en-US" sz="1600" b="1">
                  <a:solidFill>
                    <a:srgbClr val="FFFF00"/>
                  </a:solidFill>
                  <a:latin typeface="Symbol" pitchFamily="18" charset="2"/>
                </a:rPr>
                <a:t>b</a:t>
              </a:r>
            </a:p>
          </p:txBody>
        </p:sp>
        <p:sp>
          <p:nvSpPr>
            <p:cNvPr id="374872" name="Text Box 8"/>
            <p:cNvSpPr txBox="1">
              <a:spLocks noChangeArrowheads="1"/>
            </p:cNvSpPr>
            <p:nvPr/>
          </p:nvSpPr>
          <p:spPr bwMode="auto">
            <a:xfrm>
              <a:off x="267" y="1974"/>
              <a:ext cx="1179" cy="227"/>
            </a:xfrm>
            <a:prstGeom prst="rect">
              <a:avLst/>
            </a:prstGeom>
            <a:solidFill>
              <a:srgbClr val="FF3300"/>
            </a:solidFill>
            <a:ln w="12700">
              <a:solidFill>
                <a:schemeClr val="tx1"/>
              </a:solidFill>
              <a:miter lim="800000"/>
              <a:headEnd/>
              <a:tailEnd/>
            </a:ln>
          </p:spPr>
          <p:txBody>
            <a:bodyPr lIns="0" tIns="0" rIns="0" bIns="0" anchor="ctr"/>
            <a:lstStyle/>
            <a:p>
              <a:pPr>
                <a:spcBef>
                  <a:spcPct val="50000"/>
                </a:spcBef>
              </a:pPr>
              <a:r>
                <a:rPr lang="en-US" sz="1600" b="1">
                  <a:solidFill>
                    <a:srgbClr val="FFFF00"/>
                  </a:solidFill>
                </a:rPr>
                <a:t>Neutrini</a:t>
              </a:r>
            </a:p>
          </p:txBody>
        </p:sp>
        <p:sp>
          <p:nvSpPr>
            <p:cNvPr id="374873" name="Text Box 9"/>
            <p:cNvSpPr txBox="1">
              <a:spLocks noChangeArrowheads="1"/>
            </p:cNvSpPr>
            <p:nvPr/>
          </p:nvSpPr>
          <p:spPr bwMode="auto">
            <a:xfrm>
              <a:off x="267" y="2288"/>
              <a:ext cx="1179" cy="227"/>
            </a:xfrm>
            <a:prstGeom prst="rect">
              <a:avLst/>
            </a:prstGeom>
            <a:solidFill>
              <a:srgbClr val="FF3300"/>
            </a:solidFill>
            <a:ln w="12700">
              <a:solidFill>
                <a:schemeClr val="tx1"/>
              </a:solidFill>
              <a:miter lim="800000"/>
              <a:headEnd/>
              <a:tailEnd/>
            </a:ln>
          </p:spPr>
          <p:txBody>
            <a:bodyPr lIns="0" tIns="0" rIns="0" bIns="0" anchor="ctr"/>
            <a:lstStyle/>
            <a:p>
              <a:pPr>
                <a:spcBef>
                  <a:spcPct val="50000"/>
                </a:spcBef>
              </a:pPr>
              <a:r>
                <a:rPr lang="en-US" sz="1600" b="1">
                  <a:solidFill>
                    <a:srgbClr val="FFFF00"/>
                  </a:solidFill>
                </a:rPr>
                <a:t>Protoni</a:t>
              </a:r>
            </a:p>
          </p:txBody>
        </p:sp>
        <p:sp>
          <p:nvSpPr>
            <p:cNvPr id="374874" name="Text Box 10"/>
            <p:cNvSpPr txBox="1">
              <a:spLocks noChangeArrowheads="1"/>
            </p:cNvSpPr>
            <p:nvPr/>
          </p:nvSpPr>
          <p:spPr bwMode="auto">
            <a:xfrm>
              <a:off x="267" y="2603"/>
              <a:ext cx="1179" cy="227"/>
            </a:xfrm>
            <a:prstGeom prst="rect">
              <a:avLst/>
            </a:prstGeom>
            <a:solidFill>
              <a:srgbClr val="FF3300"/>
            </a:solidFill>
            <a:ln w="12700">
              <a:solidFill>
                <a:schemeClr val="tx1"/>
              </a:solidFill>
              <a:miter lim="800000"/>
              <a:headEnd/>
              <a:tailEnd/>
            </a:ln>
          </p:spPr>
          <p:txBody>
            <a:bodyPr lIns="0" tIns="0" rIns="0" bIns="0" anchor="ctr"/>
            <a:lstStyle/>
            <a:p>
              <a:pPr>
                <a:spcBef>
                  <a:spcPct val="50000"/>
                </a:spcBef>
              </a:pPr>
              <a:r>
                <a:rPr lang="en-US" sz="1600" b="1">
                  <a:solidFill>
                    <a:srgbClr val="FFFF00"/>
                  </a:solidFill>
                </a:rPr>
                <a:t>Neutroni</a:t>
              </a:r>
            </a:p>
          </p:txBody>
        </p:sp>
        <p:sp>
          <p:nvSpPr>
            <p:cNvPr id="374875" name="Text Box 11"/>
            <p:cNvSpPr txBox="1">
              <a:spLocks noChangeArrowheads="1"/>
            </p:cNvSpPr>
            <p:nvPr/>
          </p:nvSpPr>
          <p:spPr bwMode="auto">
            <a:xfrm>
              <a:off x="267" y="2917"/>
              <a:ext cx="1179" cy="227"/>
            </a:xfrm>
            <a:prstGeom prst="rect">
              <a:avLst/>
            </a:prstGeom>
            <a:solidFill>
              <a:srgbClr val="FF3300"/>
            </a:solidFill>
            <a:ln w="12700">
              <a:solidFill>
                <a:schemeClr val="tx1"/>
              </a:solidFill>
              <a:miter lim="800000"/>
              <a:headEnd/>
              <a:tailEnd/>
            </a:ln>
          </p:spPr>
          <p:txBody>
            <a:bodyPr lIns="0" tIns="0" rIns="0" bIns="0" anchor="ctr"/>
            <a:lstStyle/>
            <a:p>
              <a:pPr>
                <a:spcBef>
                  <a:spcPct val="50000"/>
                </a:spcBef>
              </a:pPr>
              <a:r>
                <a:rPr lang="en-US" sz="1600" b="1">
                  <a:solidFill>
                    <a:srgbClr val="FFFF00"/>
                  </a:solidFill>
                </a:rPr>
                <a:t>Pioni</a:t>
              </a:r>
            </a:p>
          </p:txBody>
        </p:sp>
        <p:sp>
          <p:nvSpPr>
            <p:cNvPr id="374876" name="Text Box 12"/>
            <p:cNvSpPr txBox="1">
              <a:spLocks noChangeArrowheads="1"/>
            </p:cNvSpPr>
            <p:nvPr/>
          </p:nvSpPr>
          <p:spPr bwMode="auto">
            <a:xfrm>
              <a:off x="267" y="3232"/>
              <a:ext cx="1179" cy="227"/>
            </a:xfrm>
            <a:prstGeom prst="rect">
              <a:avLst/>
            </a:prstGeom>
            <a:solidFill>
              <a:srgbClr val="FF3300"/>
            </a:solidFill>
            <a:ln w="12700">
              <a:solidFill>
                <a:schemeClr val="tx1"/>
              </a:solidFill>
              <a:miter lim="800000"/>
              <a:headEnd/>
              <a:tailEnd/>
            </a:ln>
          </p:spPr>
          <p:txBody>
            <a:bodyPr lIns="0" tIns="0" rIns="0" bIns="0" anchor="ctr"/>
            <a:lstStyle/>
            <a:p>
              <a:pPr>
                <a:spcBef>
                  <a:spcPct val="50000"/>
                </a:spcBef>
              </a:pPr>
              <a:r>
                <a:rPr lang="en-US" sz="1600" b="1">
                  <a:solidFill>
                    <a:srgbClr val="FFFF00"/>
                  </a:solidFill>
                </a:rPr>
                <a:t>Gravità terrestre</a:t>
              </a:r>
            </a:p>
          </p:txBody>
        </p:sp>
        <p:sp>
          <p:nvSpPr>
            <p:cNvPr id="374877" name="Text Box 13"/>
            <p:cNvSpPr txBox="1">
              <a:spLocks noChangeArrowheads="1"/>
            </p:cNvSpPr>
            <p:nvPr/>
          </p:nvSpPr>
          <p:spPr bwMode="auto">
            <a:xfrm>
              <a:off x="267" y="3547"/>
              <a:ext cx="1179" cy="227"/>
            </a:xfrm>
            <a:prstGeom prst="rect">
              <a:avLst/>
            </a:prstGeom>
            <a:solidFill>
              <a:srgbClr val="FF3300"/>
            </a:solidFill>
            <a:ln w="12700">
              <a:solidFill>
                <a:schemeClr val="tx1"/>
              </a:solidFill>
              <a:miter lim="800000"/>
              <a:headEnd/>
              <a:tailEnd/>
            </a:ln>
          </p:spPr>
          <p:txBody>
            <a:bodyPr lIns="0" tIns="0" rIns="0" bIns="0" anchor="ctr"/>
            <a:lstStyle/>
            <a:p>
              <a:pPr>
                <a:spcBef>
                  <a:spcPct val="50000"/>
                </a:spcBef>
              </a:pPr>
              <a:r>
                <a:rPr lang="en-US" sz="1600" b="1">
                  <a:solidFill>
                    <a:srgbClr val="FFFF00"/>
                  </a:solidFill>
                </a:rPr>
                <a:t>Gravità Celeste</a:t>
              </a:r>
            </a:p>
          </p:txBody>
        </p:sp>
      </p:grpSp>
      <p:sp>
        <p:nvSpPr>
          <p:cNvPr id="374788" name="Text Box 35"/>
          <p:cNvSpPr txBox="1">
            <a:spLocks noChangeArrowheads="1"/>
          </p:cNvSpPr>
          <p:nvPr/>
        </p:nvSpPr>
        <p:spPr bwMode="auto">
          <a:xfrm>
            <a:off x="2997200" y="1547813"/>
            <a:ext cx="1979613" cy="539750"/>
          </a:xfrm>
          <a:prstGeom prst="rect">
            <a:avLst/>
          </a:prstGeom>
          <a:solidFill>
            <a:srgbClr val="008000"/>
          </a:solidFill>
          <a:ln w="12700">
            <a:solidFill>
              <a:schemeClr val="tx1"/>
            </a:solidFill>
            <a:miter lim="800000"/>
            <a:headEnd/>
            <a:tailEnd/>
          </a:ln>
        </p:spPr>
        <p:txBody>
          <a:bodyPr lIns="0" tIns="0" rIns="0" bIns="0" anchor="ctr"/>
          <a:lstStyle/>
          <a:p>
            <a:pPr algn="ctr">
              <a:spcBef>
                <a:spcPct val="50000"/>
              </a:spcBef>
            </a:pPr>
            <a:r>
              <a:rPr lang="en-US" sz="1600" b="1">
                <a:solidFill>
                  <a:srgbClr val="FFFF00"/>
                </a:solidFill>
              </a:rPr>
              <a:t>Elettromagnetismo</a:t>
            </a:r>
          </a:p>
        </p:txBody>
      </p:sp>
      <p:sp>
        <p:nvSpPr>
          <p:cNvPr id="374789" name="Text Box 36"/>
          <p:cNvSpPr txBox="1">
            <a:spLocks noChangeArrowheads="1"/>
          </p:cNvSpPr>
          <p:nvPr/>
        </p:nvSpPr>
        <p:spPr bwMode="auto">
          <a:xfrm>
            <a:off x="2997200" y="2795588"/>
            <a:ext cx="1979613" cy="539750"/>
          </a:xfrm>
          <a:prstGeom prst="rect">
            <a:avLst/>
          </a:prstGeom>
          <a:solidFill>
            <a:srgbClr val="993366"/>
          </a:solidFill>
          <a:ln w="12700">
            <a:solidFill>
              <a:schemeClr val="tx1"/>
            </a:solidFill>
            <a:miter lim="800000"/>
            <a:headEnd/>
            <a:tailEnd/>
          </a:ln>
        </p:spPr>
        <p:txBody>
          <a:bodyPr lIns="0" tIns="0" rIns="0" bIns="0" anchor="ctr"/>
          <a:lstStyle/>
          <a:p>
            <a:pPr algn="ctr">
              <a:spcBef>
                <a:spcPct val="50000"/>
              </a:spcBef>
            </a:pPr>
            <a:r>
              <a:rPr lang="en-US" sz="1600" b="1">
                <a:solidFill>
                  <a:srgbClr val="FFFF00"/>
                </a:solidFill>
              </a:rPr>
              <a:t>Interazioni Deboli</a:t>
            </a:r>
          </a:p>
        </p:txBody>
      </p:sp>
      <p:sp>
        <p:nvSpPr>
          <p:cNvPr id="374790" name="Text Box 37"/>
          <p:cNvSpPr txBox="1">
            <a:spLocks noChangeArrowheads="1"/>
          </p:cNvSpPr>
          <p:nvPr/>
        </p:nvSpPr>
        <p:spPr bwMode="auto">
          <a:xfrm>
            <a:off x="2989263" y="4064000"/>
            <a:ext cx="1979612" cy="539750"/>
          </a:xfrm>
          <a:prstGeom prst="rect">
            <a:avLst/>
          </a:prstGeom>
          <a:solidFill>
            <a:srgbClr val="99CC00"/>
          </a:solidFill>
          <a:ln w="12700">
            <a:solidFill>
              <a:schemeClr val="tx1"/>
            </a:solidFill>
            <a:miter lim="800000"/>
            <a:headEnd/>
            <a:tailEnd/>
          </a:ln>
        </p:spPr>
        <p:txBody>
          <a:bodyPr lIns="0" tIns="0" rIns="0" bIns="0" anchor="ctr"/>
          <a:lstStyle/>
          <a:p>
            <a:pPr algn="ctr">
              <a:spcBef>
                <a:spcPct val="50000"/>
              </a:spcBef>
            </a:pPr>
            <a:r>
              <a:rPr lang="en-US" sz="1600" b="1">
                <a:solidFill>
                  <a:srgbClr val="FFFF00"/>
                </a:solidFill>
              </a:rPr>
              <a:t>Interazioni Forti</a:t>
            </a:r>
          </a:p>
        </p:txBody>
      </p:sp>
      <p:sp>
        <p:nvSpPr>
          <p:cNvPr id="374791" name="Text Box 38"/>
          <p:cNvSpPr txBox="1">
            <a:spLocks noChangeArrowheads="1"/>
          </p:cNvSpPr>
          <p:nvPr/>
        </p:nvSpPr>
        <p:spPr bwMode="auto">
          <a:xfrm>
            <a:off x="2995613" y="5294313"/>
            <a:ext cx="1979612" cy="539750"/>
          </a:xfrm>
          <a:prstGeom prst="rect">
            <a:avLst/>
          </a:prstGeom>
          <a:solidFill>
            <a:srgbClr val="3366FF"/>
          </a:solidFill>
          <a:ln w="12700">
            <a:solidFill>
              <a:schemeClr val="tx1"/>
            </a:solidFill>
            <a:miter lim="800000"/>
            <a:headEnd/>
            <a:tailEnd/>
          </a:ln>
        </p:spPr>
        <p:txBody>
          <a:bodyPr lIns="0" tIns="0" rIns="0" bIns="0" anchor="ctr"/>
          <a:lstStyle/>
          <a:p>
            <a:pPr algn="ctr">
              <a:spcBef>
                <a:spcPct val="50000"/>
              </a:spcBef>
            </a:pPr>
            <a:r>
              <a:rPr lang="en-US" sz="1600" b="1">
                <a:solidFill>
                  <a:srgbClr val="FFFF00"/>
                </a:solidFill>
              </a:rPr>
              <a:t>Gravitazione</a:t>
            </a:r>
          </a:p>
        </p:txBody>
      </p:sp>
      <p:sp>
        <p:nvSpPr>
          <p:cNvPr id="374792" name="Text Box 15"/>
          <p:cNvSpPr txBox="1">
            <a:spLocks noChangeArrowheads="1"/>
          </p:cNvSpPr>
          <p:nvPr/>
        </p:nvSpPr>
        <p:spPr bwMode="auto">
          <a:xfrm>
            <a:off x="423863" y="1636713"/>
            <a:ext cx="1871662" cy="360362"/>
          </a:xfrm>
          <a:prstGeom prst="rect">
            <a:avLst/>
          </a:prstGeom>
          <a:solidFill>
            <a:srgbClr val="008000"/>
          </a:solidFill>
          <a:ln w="12700">
            <a:solidFill>
              <a:schemeClr val="tx1"/>
            </a:solidFill>
            <a:miter lim="800000"/>
            <a:headEnd/>
            <a:tailEnd/>
          </a:ln>
        </p:spPr>
        <p:txBody>
          <a:bodyPr lIns="0" tIns="0" rIns="0" bIns="0" anchor="ctr"/>
          <a:lstStyle/>
          <a:p>
            <a:pPr algn="ctr">
              <a:spcBef>
                <a:spcPct val="50000"/>
              </a:spcBef>
            </a:pPr>
            <a:r>
              <a:rPr lang="en-US" sz="1600" b="1">
                <a:solidFill>
                  <a:srgbClr val="FFFF00"/>
                </a:solidFill>
              </a:rPr>
              <a:t>Magnetismo</a:t>
            </a:r>
          </a:p>
        </p:txBody>
      </p:sp>
      <p:sp>
        <p:nvSpPr>
          <p:cNvPr id="374793" name="Line 51"/>
          <p:cNvSpPr>
            <a:spLocks noChangeShapeType="1"/>
          </p:cNvSpPr>
          <p:nvPr/>
        </p:nvSpPr>
        <p:spPr bwMode="auto">
          <a:xfrm>
            <a:off x="2293938" y="1817688"/>
            <a:ext cx="701675" cy="0"/>
          </a:xfrm>
          <a:prstGeom prst="line">
            <a:avLst/>
          </a:prstGeom>
          <a:noFill/>
          <a:ln w="28575">
            <a:solidFill>
              <a:schemeClr val="tx1"/>
            </a:solidFill>
            <a:round/>
            <a:headEnd/>
            <a:tailEnd type="triangle" w="med" len="med"/>
          </a:ln>
        </p:spPr>
        <p:txBody>
          <a:bodyPr wrap="none" lIns="0" tIns="0" rIns="0" bIns="0">
            <a:spAutoFit/>
          </a:bodyPr>
          <a:lstStyle/>
          <a:p>
            <a:endParaRPr lang="en-US"/>
          </a:p>
        </p:txBody>
      </p:sp>
      <p:sp>
        <p:nvSpPr>
          <p:cNvPr id="374794" name="Text Box 14"/>
          <p:cNvSpPr txBox="1">
            <a:spLocks noChangeArrowheads="1"/>
          </p:cNvSpPr>
          <p:nvPr/>
        </p:nvSpPr>
        <p:spPr bwMode="auto">
          <a:xfrm>
            <a:off x="423863" y="1138238"/>
            <a:ext cx="1871662" cy="360362"/>
          </a:xfrm>
          <a:prstGeom prst="rect">
            <a:avLst/>
          </a:prstGeom>
          <a:solidFill>
            <a:srgbClr val="008000"/>
          </a:solidFill>
          <a:ln w="12700">
            <a:solidFill>
              <a:schemeClr val="tx1"/>
            </a:solidFill>
            <a:miter lim="800000"/>
            <a:headEnd/>
            <a:tailEnd/>
          </a:ln>
        </p:spPr>
        <p:txBody>
          <a:bodyPr lIns="0" tIns="0" rIns="0" bIns="0" anchor="ctr"/>
          <a:lstStyle/>
          <a:p>
            <a:pPr algn="ctr">
              <a:spcBef>
                <a:spcPct val="50000"/>
              </a:spcBef>
            </a:pPr>
            <a:r>
              <a:rPr lang="en-US" sz="1600" b="1">
                <a:solidFill>
                  <a:srgbClr val="FFFF00"/>
                </a:solidFill>
              </a:rPr>
              <a:t>Elettricità</a:t>
            </a:r>
          </a:p>
        </p:txBody>
      </p:sp>
      <p:grpSp>
        <p:nvGrpSpPr>
          <p:cNvPr id="374795" name="Group 57"/>
          <p:cNvGrpSpPr>
            <a:grpSpLocks/>
          </p:cNvGrpSpPr>
          <p:nvPr/>
        </p:nvGrpSpPr>
        <p:grpSpPr bwMode="auto">
          <a:xfrm>
            <a:off x="2298700" y="1314450"/>
            <a:ext cx="692150" cy="330200"/>
            <a:chOff x="3125" y="790"/>
            <a:chExt cx="436" cy="208"/>
          </a:xfrm>
        </p:grpSpPr>
        <p:sp>
          <p:nvSpPr>
            <p:cNvPr id="374865" name="Line 25"/>
            <p:cNvSpPr>
              <a:spLocks noChangeShapeType="1"/>
            </p:cNvSpPr>
            <p:nvPr/>
          </p:nvSpPr>
          <p:spPr bwMode="auto">
            <a:xfrm>
              <a:off x="3125" y="793"/>
              <a:ext cx="205" cy="0"/>
            </a:xfrm>
            <a:prstGeom prst="line">
              <a:avLst/>
            </a:prstGeom>
            <a:noFill/>
            <a:ln w="28575">
              <a:solidFill>
                <a:schemeClr val="tx1"/>
              </a:solidFill>
              <a:round/>
              <a:headEnd/>
              <a:tailEnd/>
            </a:ln>
          </p:spPr>
          <p:txBody>
            <a:bodyPr wrap="none" lIns="0" tIns="0" rIns="0" bIns="0">
              <a:spAutoFit/>
            </a:bodyPr>
            <a:lstStyle/>
            <a:p>
              <a:endParaRPr lang="en-US"/>
            </a:p>
          </p:txBody>
        </p:sp>
        <p:sp>
          <p:nvSpPr>
            <p:cNvPr id="374866" name="Line 53"/>
            <p:cNvSpPr>
              <a:spLocks noChangeShapeType="1"/>
            </p:cNvSpPr>
            <p:nvPr/>
          </p:nvSpPr>
          <p:spPr bwMode="auto">
            <a:xfrm>
              <a:off x="3324" y="790"/>
              <a:ext cx="0" cy="208"/>
            </a:xfrm>
            <a:prstGeom prst="line">
              <a:avLst/>
            </a:prstGeom>
            <a:noFill/>
            <a:ln w="28575">
              <a:solidFill>
                <a:schemeClr val="tx1"/>
              </a:solidFill>
              <a:round/>
              <a:headEnd/>
              <a:tailEnd/>
            </a:ln>
          </p:spPr>
          <p:txBody>
            <a:bodyPr lIns="0" tIns="0" rIns="0" bIns="0">
              <a:spAutoFit/>
            </a:bodyPr>
            <a:lstStyle/>
            <a:p>
              <a:endParaRPr lang="en-US"/>
            </a:p>
          </p:txBody>
        </p:sp>
        <p:sp>
          <p:nvSpPr>
            <p:cNvPr id="374867" name="Line 55"/>
            <p:cNvSpPr>
              <a:spLocks noChangeShapeType="1"/>
            </p:cNvSpPr>
            <p:nvPr/>
          </p:nvSpPr>
          <p:spPr bwMode="auto">
            <a:xfrm>
              <a:off x="3323" y="992"/>
              <a:ext cx="238" cy="0"/>
            </a:xfrm>
            <a:prstGeom prst="line">
              <a:avLst/>
            </a:prstGeom>
            <a:noFill/>
            <a:ln w="28575">
              <a:solidFill>
                <a:schemeClr val="tx1"/>
              </a:solidFill>
              <a:round/>
              <a:headEnd/>
              <a:tailEnd type="triangle" w="med" len="med"/>
            </a:ln>
          </p:spPr>
          <p:txBody>
            <a:bodyPr wrap="none" lIns="0" tIns="0" rIns="0" bIns="0">
              <a:spAutoFit/>
            </a:bodyPr>
            <a:lstStyle/>
            <a:p>
              <a:endParaRPr lang="en-US"/>
            </a:p>
          </p:txBody>
        </p:sp>
      </p:grpSp>
      <p:sp>
        <p:nvSpPr>
          <p:cNvPr id="374796" name="Text Box 16"/>
          <p:cNvSpPr txBox="1">
            <a:spLocks noChangeArrowheads="1"/>
          </p:cNvSpPr>
          <p:nvPr/>
        </p:nvSpPr>
        <p:spPr bwMode="auto">
          <a:xfrm>
            <a:off x="423863" y="2136775"/>
            <a:ext cx="1871662" cy="360363"/>
          </a:xfrm>
          <a:prstGeom prst="rect">
            <a:avLst/>
          </a:prstGeom>
          <a:solidFill>
            <a:srgbClr val="008000"/>
          </a:solidFill>
          <a:ln w="12700">
            <a:solidFill>
              <a:schemeClr val="tx1"/>
            </a:solidFill>
            <a:miter lim="800000"/>
            <a:headEnd/>
            <a:tailEnd/>
          </a:ln>
        </p:spPr>
        <p:txBody>
          <a:bodyPr lIns="0" tIns="0" rIns="0" bIns="0" anchor="ctr"/>
          <a:lstStyle/>
          <a:p>
            <a:pPr algn="ctr">
              <a:spcBef>
                <a:spcPct val="50000"/>
              </a:spcBef>
            </a:pPr>
            <a:r>
              <a:rPr lang="en-US" sz="1600" b="1">
                <a:solidFill>
                  <a:srgbClr val="FFFF00"/>
                </a:solidFill>
              </a:rPr>
              <a:t>Luce</a:t>
            </a:r>
          </a:p>
        </p:txBody>
      </p:sp>
      <p:grpSp>
        <p:nvGrpSpPr>
          <p:cNvPr id="374797" name="Group 58"/>
          <p:cNvGrpSpPr>
            <a:grpSpLocks/>
          </p:cNvGrpSpPr>
          <p:nvPr/>
        </p:nvGrpSpPr>
        <p:grpSpPr bwMode="auto">
          <a:xfrm>
            <a:off x="2298700" y="1984375"/>
            <a:ext cx="690563" cy="333375"/>
            <a:chOff x="3125" y="1212"/>
            <a:chExt cx="435" cy="210"/>
          </a:xfrm>
        </p:grpSpPr>
        <p:sp>
          <p:nvSpPr>
            <p:cNvPr id="374862" name="Line 28"/>
            <p:cNvSpPr>
              <a:spLocks noChangeShapeType="1"/>
            </p:cNvSpPr>
            <p:nvPr/>
          </p:nvSpPr>
          <p:spPr bwMode="auto">
            <a:xfrm>
              <a:off x="3125" y="1422"/>
              <a:ext cx="205" cy="0"/>
            </a:xfrm>
            <a:prstGeom prst="line">
              <a:avLst/>
            </a:prstGeom>
            <a:noFill/>
            <a:ln w="28575">
              <a:solidFill>
                <a:schemeClr val="tx1"/>
              </a:solidFill>
              <a:round/>
              <a:headEnd/>
              <a:tailEnd/>
            </a:ln>
          </p:spPr>
          <p:txBody>
            <a:bodyPr wrap="none" lIns="0" tIns="0" rIns="0" bIns="0">
              <a:spAutoFit/>
            </a:bodyPr>
            <a:lstStyle/>
            <a:p>
              <a:endParaRPr lang="en-US"/>
            </a:p>
          </p:txBody>
        </p:sp>
        <p:sp>
          <p:nvSpPr>
            <p:cNvPr id="374863" name="Line 54"/>
            <p:cNvSpPr>
              <a:spLocks noChangeShapeType="1"/>
            </p:cNvSpPr>
            <p:nvPr/>
          </p:nvSpPr>
          <p:spPr bwMode="auto">
            <a:xfrm>
              <a:off x="3324" y="1212"/>
              <a:ext cx="0" cy="208"/>
            </a:xfrm>
            <a:prstGeom prst="line">
              <a:avLst/>
            </a:prstGeom>
            <a:noFill/>
            <a:ln w="28575">
              <a:solidFill>
                <a:schemeClr val="tx1"/>
              </a:solidFill>
              <a:round/>
              <a:headEnd/>
              <a:tailEnd/>
            </a:ln>
          </p:spPr>
          <p:txBody>
            <a:bodyPr lIns="0" tIns="0" rIns="0" bIns="0">
              <a:spAutoFit/>
            </a:bodyPr>
            <a:lstStyle/>
            <a:p>
              <a:endParaRPr lang="en-US"/>
            </a:p>
          </p:txBody>
        </p:sp>
        <p:sp>
          <p:nvSpPr>
            <p:cNvPr id="374864" name="Line 56"/>
            <p:cNvSpPr>
              <a:spLocks noChangeShapeType="1"/>
            </p:cNvSpPr>
            <p:nvPr/>
          </p:nvSpPr>
          <p:spPr bwMode="auto">
            <a:xfrm>
              <a:off x="3322" y="1217"/>
              <a:ext cx="238" cy="0"/>
            </a:xfrm>
            <a:prstGeom prst="line">
              <a:avLst/>
            </a:prstGeom>
            <a:noFill/>
            <a:ln w="28575">
              <a:solidFill>
                <a:schemeClr val="tx1"/>
              </a:solidFill>
              <a:round/>
              <a:headEnd/>
              <a:tailEnd type="triangle" w="med" len="med"/>
            </a:ln>
          </p:spPr>
          <p:txBody>
            <a:bodyPr wrap="none" lIns="0" tIns="0" rIns="0" bIns="0">
              <a:spAutoFit/>
            </a:bodyPr>
            <a:lstStyle/>
            <a:p>
              <a:endParaRPr lang="en-US"/>
            </a:p>
          </p:txBody>
        </p:sp>
      </p:grpSp>
      <p:sp>
        <p:nvSpPr>
          <p:cNvPr id="374798" name="Text Box 20"/>
          <p:cNvSpPr txBox="1">
            <a:spLocks noChangeArrowheads="1"/>
          </p:cNvSpPr>
          <p:nvPr/>
        </p:nvSpPr>
        <p:spPr bwMode="auto">
          <a:xfrm>
            <a:off x="423863" y="4133850"/>
            <a:ext cx="1871662" cy="360363"/>
          </a:xfrm>
          <a:prstGeom prst="rect">
            <a:avLst/>
          </a:prstGeom>
          <a:solidFill>
            <a:srgbClr val="99CC00"/>
          </a:solidFill>
          <a:ln w="12700">
            <a:solidFill>
              <a:schemeClr val="tx1"/>
            </a:solidFill>
            <a:miter lim="800000"/>
            <a:headEnd/>
            <a:tailEnd/>
          </a:ln>
        </p:spPr>
        <p:txBody>
          <a:bodyPr lIns="0" tIns="0" rIns="0" bIns="0" anchor="ctr"/>
          <a:lstStyle/>
          <a:p>
            <a:pPr algn="ctr">
              <a:spcBef>
                <a:spcPct val="50000"/>
              </a:spcBef>
            </a:pPr>
            <a:r>
              <a:rPr lang="en-US" sz="1600" b="1">
                <a:solidFill>
                  <a:srgbClr val="FFFF00"/>
                </a:solidFill>
              </a:rPr>
              <a:t>Neutroni</a:t>
            </a:r>
          </a:p>
        </p:txBody>
      </p:sp>
      <p:sp>
        <p:nvSpPr>
          <p:cNvPr id="374799" name="Line 61"/>
          <p:cNvSpPr>
            <a:spLocks noChangeShapeType="1"/>
          </p:cNvSpPr>
          <p:nvPr/>
        </p:nvSpPr>
        <p:spPr bwMode="auto">
          <a:xfrm>
            <a:off x="2289175" y="4313238"/>
            <a:ext cx="701675" cy="0"/>
          </a:xfrm>
          <a:prstGeom prst="line">
            <a:avLst/>
          </a:prstGeom>
          <a:noFill/>
          <a:ln w="28575">
            <a:solidFill>
              <a:schemeClr val="tx1"/>
            </a:solidFill>
            <a:round/>
            <a:headEnd/>
            <a:tailEnd type="triangle" w="med" len="med"/>
          </a:ln>
        </p:spPr>
        <p:txBody>
          <a:bodyPr wrap="none" lIns="0" tIns="0" rIns="0" bIns="0">
            <a:spAutoFit/>
          </a:bodyPr>
          <a:lstStyle/>
          <a:p>
            <a:endParaRPr lang="en-US"/>
          </a:p>
        </p:txBody>
      </p:sp>
      <p:sp>
        <p:nvSpPr>
          <p:cNvPr id="374800" name="Text Box 19"/>
          <p:cNvSpPr txBox="1">
            <a:spLocks noChangeArrowheads="1"/>
          </p:cNvSpPr>
          <p:nvPr/>
        </p:nvSpPr>
        <p:spPr bwMode="auto">
          <a:xfrm>
            <a:off x="423863" y="3633788"/>
            <a:ext cx="1871662" cy="360362"/>
          </a:xfrm>
          <a:prstGeom prst="rect">
            <a:avLst/>
          </a:prstGeom>
          <a:solidFill>
            <a:srgbClr val="99CC00"/>
          </a:solidFill>
          <a:ln w="12700">
            <a:solidFill>
              <a:schemeClr val="tx1"/>
            </a:solidFill>
            <a:miter lim="800000"/>
            <a:headEnd/>
            <a:tailEnd/>
          </a:ln>
        </p:spPr>
        <p:txBody>
          <a:bodyPr lIns="0" tIns="0" rIns="0" bIns="0" anchor="ctr"/>
          <a:lstStyle/>
          <a:p>
            <a:pPr algn="ctr">
              <a:spcBef>
                <a:spcPct val="50000"/>
              </a:spcBef>
            </a:pPr>
            <a:r>
              <a:rPr lang="en-US" sz="1600" b="1">
                <a:solidFill>
                  <a:srgbClr val="FFFF00"/>
                </a:solidFill>
              </a:rPr>
              <a:t>Protoni</a:t>
            </a:r>
          </a:p>
        </p:txBody>
      </p:sp>
      <p:grpSp>
        <p:nvGrpSpPr>
          <p:cNvPr id="374801" name="Group 62"/>
          <p:cNvGrpSpPr>
            <a:grpSpLocks/>
          </p:cNvGrpSpPr>
          <p:nvPr/>
        </p:nvGrpSpPr>
        <p:grpSpPr bwMode="auto">
          <a:xfrm>
            <a:off x="2293938" y="3810000"/>
            <a:ext cx="692150" cy="330200"/>
            <a:chOff x="3125" y="790"/>
            <a:chExt cx="436" cy="208"/>
          </a:xfrm>
        </p:grpSpPr>
        <p:sp>
          <p:nvSpPr>
            <p:cNvPr id="374859" name="Line 63"/>
            <p:cNvSpPr>
              <a:spLocks noChangeShapeType="1"/>
            </p:cNvSpPr>
            <p:nvPr/>
          </p:nvSpPr>
          <p:spPr bwMode="auto">
            <a:xfrm>
              <a:off x="3125" y="793"/>
              <a:ext cx="205" cy="0"/>
            </a:xfrm>
            <a:prstGeom prst="line">
              <a:avLst/>
            </a:prstGeom>
            <a:noFill/>
            <a:ln w="28575">
              <a:solidFill>
                <a:schemeClr val="tx1"/>
              </a:solidFill>
              <a:round/>
              <a:headEnd/>
              <a:tailEnd/>
            </a:ln>
          </p:spPr>
          <p:txBody>
            <a:bodyPr wrap="none" lIns="0" tIns="0" rIns="0" bIns="0">
              <a:spAutoFit/>
            </a:bodyPr>
            <a:lstStyle/>
            <a:p>
              <a:endParaRPr lang="en-US"/>
            </a:p>
          </p:txBody>
        </p:sp>
        <p:sp>
          <p:nvSpPr>
            <p:cNvPr id="374860" name="Line 64"/>
            <p:cNvSpPr>
              <a:spLocks noChangeShapeType="1"/>
            </p:cNvSpPr>
            <p:nvPr/>
          </p:nvSpPr>
          <p:spPr bwMode="auto">
            <a:xfrm>
              <a:off x="3324" y="790"/>
              <a:ext cx="0" cy="208"/>
            </a:xfrm>
            <a:prstGeom prst="line">
              <a:avLst/>
            </a:prstGeom>
            <a:noFill/>
            <a:ln w="28575">
              <a:solidFill>
                <a:schemeClr val="tx1"/>
              </a:solidFill>
              <a:round/>
              <a:headEnd/>
              <a:tailEnd/>
            </a:ln>
          </p:spPr>
          <p:txBody>
            <a:bodyPr lIns="0" tIns="0" rIns="0" bIns="0">
              <a:spAutoFit/>
            </a:bodyPr>
            <a:lstStyle/>
            <a:p>
              <a:endParaRPr lang="en-US"/>
            </a:p>
          </p:txBody>
        </p:sp>
        <p:sp>
          <p:nvSpPr>
            <p:cNvPr id="374861" name="Line 65"/>
            <p:cNvSpPr>
              <a:spLocks noChangeShapeType="1"/>
            </p:cNvSpPr>
            <p:nvPr/>
          </p:nvSpPr>
          <p:spPr bwMode="auto">
            <a:xfrm>
              <a:off x="3323" y="992"/>
              <a:ext cx="238" cy="0"/>
            </a:xfrm>
            <a:prstGeom prst="line">
              <a:avLst/>
            </a:prstGeom>
            <a:noFill/>
            <a:ln w="28575">
              <a:solidFill>
                <a:schemeClr val="tx1"/>
              </a:solidFill>
              <a:round/>
              <a:headEnd/>
              <a:tailEnd type="triangle" w="med" len="med"/>
            </a:ln>
          </p:spPr>
          <p:txBody>
            <a:bodyPr wrap="none" lIns="0" tIns="0" rIns="0" bIns="0">
              <a:spAutoFit/>
            </a:bodyPr>
            <a:lstStyle/>
            <a:p>
              <a:endParaRPr lang="en-US"/>
            </a:p>
          </p:txBody>
        </p:sp>
      </p:grpSp>
      <p:sp>
        <p:nvSpPr>
          <p:cNvPr id="374802" name="Text Box 21"/>
          <p:cNvSpPr txBox="1">
            <a:spLocks noChangeArrowheads="1"/>
          </p:cNvSpPr>
          <p:nvPr/>
        </p:nvSpPr>
        <p:spPr bwMode="auto">
          <a:xfrm>
            <a:off x="423863" y="4632325"/>
            <a:ext cx="1871662" cy="360363"/>
          </a:xfrm>
          <a:prstGeom prst="rect">
            <a:avLst/>
          </a:prstGeom>
          <a:solidFill>
            <a:srgbClr val="99CC00"/>
          </a:solidFill>
          <a:ln w="12700">
            <a:solidFill>
              <a:schemeClr val="tx1"/>
            </a:solidFill>
            <a:miter lim="800000"/>
            <a:headEnd/>
            <a:tailEnd/>
          </a:ln>
        </p:spPr>
        <p:txBody>
          <a:bodyPr lIns="0" tIns="0" rIns="0" bIns="0" anchor="ctr"/>
          <a:lstStyle/>
          <a:p>
            <a:pPr algn="ctr">
              <a:spcBef>
                <a:spcPct val="50000"/>
              </a:spcBef>
            </a:pPr>
            <a:r>
              <a:rPr lang="en-US" sz="1600" b="1">
                <a:solidFill>
                  <a:srgbClr val="FFFF00"/>
                </a:solidFill>
              </a:rPr>
              <a:t>Pioni</a:t>
            </a:r>
          </a:p>
        </p:txBody>
      </p:sp>
      <p:grpSp>
        <p:nvGrpSpPr>
          <p:cNvPr id="374803" name="Group 66"/>
          <p:cNvGrpSpPr>
            <a:grpSpLocks/>
          </p:cNvGrpSpPr>
          <p:nvPr/>
        </p:nvGrpSpPr>
        <p:grpSpPr bwMode="auto">
          <a:xfrm>
            <a:off x="2293938" y="4479925"/>
            <a:ext cx="690562" cy="333375"/>
            <a:chOff x="3125" y="1212"/>
            <a:chExt cx="435" cy="210"/>
          </a:xfrm>
        </p:grpSpPr>
        <p:sp>
          <p:nvSpPr>
            <p:cNvPr id="374856" name="Line 67"/>
            <p:cNvSpPr>
              <a:spLocks noChangeShapeType="1"/>
            </p:cNvSpPr>
            <p:nvPr/>
          </p:nvSpPr>
          <p:spPr bwMode="auto">
            <a:xfrm>
              <a:off x="3125" y="1422"/>
              <a:ext cx="205" cy="0"/>
            </a:xfrm>
            <a:prstGeom prst="line">
              <a:avLst/>
            </a:prstGeom>
            <a:noFill/>
            <a:ln w="28575">
              <a:solidFill>
                <a:schemeClr val="tx1"/>
              </a:solidFill>
              <a:round/>
              <a:headEnd/>
              <a:tailEnd/>
            </a:ln>
          </p:spPr>
          <p:txBody>
            <a:bodyPr wrap="none" lIns="0" tIns="0" rIns="0" bIns="0">
              <a:spAutoFit/>
            </a:bodyPr>
            <a:lstStyle/>
            <a:p>
              <a:endParaRPr lang="en-US"/>
            </a:p>
          </p:txBody>
        </p:sp>
        <p:sp>
          <p:nvSpPr>
            <p:cNvPr id="374857" name="Line 68"/>
            <p:cNvSpPr>
              <a:spLocks noChangeShapeType="1"/>
            </p:cNvSpPr>
            <p:nvPr/>
          </p:nvSpPr>
          <p:spPr bwMode="auto">
            <a:xfrm>
              <a:off x="3324" y="1212"/>
              <a:ext cx="0" cy="208"/>
            </a:xfrm>
            <a:prstGeom prst="line">
              <a:avLst/>
            </a:prstGeom>
            <a:noFill/>
            <a:ln w="28575">
              <a:solidFill>
                <a:schemeClr val="tx1"/>
              </a:solidFill>
              <a:round/>
              <a:headEnd/>
              <a:tailEnd/>
            </a:ln>
          </p:spPr>
          <p:txBody>
            <a:bodyPr lIns="0" tIns="0" rIns="0" bIns="0">
              <a:spAutoFit/>
            </a:bodyPr>
            <a:lstStyle/>
            <a:p>
              <a:endParaRPr lang="en-US"/>
            </a:p>
          </p:txBody>
        </p:sp>
        <p:sp>
          <p:nvSpPr>
            <p:cNvPr id="374858" name="Line 69"/>
            <p:cNvSpPr>
              <a:spLocks noChangeShapeType="1"/>
            </p:cNvSpPr>
            <p:nvPr/>
          </p:nvSpPr>
          <p:spPr bwMode="auto">
            <a:xfrm>
              <a:off x="3322" y="1217"/>
              <a:ext cx="238" cy="0"/>
            </a:xfrm>
            <a:prstGeom prst="line">
              <a:avLst/>
            </a:prstGeom>
            <a:noFill/>
            <a:ln w="28575">
              <a:solidFill>
                <a:schemeClr val="tx1"/>
              </a:solidFill>
              <a:round/>
              <a:headEnd/>
              <a:tailEnd type="triangle" w="med" len="med"/>
            </a:ln>
          </p:spPr>
          <p:txBody>
            <a:bodyPr wrap="none" lIns="0" tIns="0" rIns="0" bIns="0">
              <a:spAutoFit/>
            </a:bodyPr>
            <a:lstStyle/>
            <a:p>
              <a:endParaRPr lang="en-US"/>
            </a:p>
          </p:txBody>
        </p:sp>
      </p:grpSp>
      <p:sp>
        <p:nvSpPr>
          <p:cNvPr id="374804" name="Text Box 17"/>
          <p:cNvSpPr txBox="1">
            <a:spLocks noChangeArrowheads="1"/>
          </p:cNvSpPr>
          <p:nvPr/>
        </p:nvSpPr>
        <p:spPr bwMode="auto">
          <a:xfrm>
            <a:off x="423863" y="2635250"/>
            <a:ext cx="1871662" cy="360363"/>
          </a:xfrm>
          <a:prstGeom prst="rect">
            <a:avLst/>
          </a:prstGeom>
          <a:solidFill>
            <a:srgbClr val="993366"/>
          </a:solidFill>
          <a:ln w="12700">
            <a:solidFill>
              <a:schemeClr val="tx1"/>
            </a:solidFill>
            <a:miter lim="800000"/>
            <a:headEnd/>
            <a:tailEnd/>
          </a:ln>
        </p:spPr>
        <p:txBody>
          <a:bodyPr lIns="0" tIns="0" rIns="0" bIns="0" anchor="ctr"/>
          <a:lstStyle/>
          <a:p>
            <a:pPr algn="ctr">
              <a:spcBef>
                <a:spcPct val="50000"/>
              </a:spcBef>
            </a:pPr>
            <a:r>
              <a:rPr lang="en-US" sz="1600" b="1">
                <a:solidFill>
                  <a:srgbClr val="FFFF00"/>
                </a:solidFill>
              </a:rPr>
              <a:t>Decadimento </a:t>
            </a:r>
            <a:r>
              <a:rPr lang="en-US" sz="1600" b="1">
                <a:solidFill>
                  <a:srgbClr val="FFFF00"/>
                </a:solidFill>
                <a:latin typeface="Symbol" pitchFamily="18" charset="2"/>
              </a:rPr>
              <a:t>b</a:t>
            </a:r>
          </a:p>
        </p:txBody>
      </p:sp>
      <p:grpSp>
        <p:nvGrpSpPr>
          <p:cNvPr id="374805" name="Group 101"/>
          <p:cNvGrpSpPr>
            <a:grpSpLocks/>
          </p:cNvGrpSpPr>
          <p:nvPr/>
        </p:nvGrpSpPr>
        <p:grpSpPr bwMode="auto">
          <a:xfrm>
            <a:off x="2298700" y="2816225"/>
            <a:ext cx="690563" cy="138113"/>
            <a:chOff x="1448" y="1774"/>
            <a:chExt cx="435" cy="87"/>
          </a:xfrm>
        </p:grpSpPr>
        <p:sp>
          <p:nvSpPr>
            <p:cNvPr id="374853" name="Line 26"/>
            <p:cNvSpPr>
              <a:spLocks noChangeShapeType="1"/>
            </p:cNvSpPr>
            <p:nvPr/>
          </p:nvSpPr>
          <p:spPr bwMode="auto">
            <a:xfrm>
              <a:off x="1448" y="1774"/>
              <a:ext cx="205" cy="0"/>
            </a:xfrm>
            <a:prstGeom prst="line">
              <a:avLst/>
            </a:prstGeom>
            <a:noFill/>
            <a:ln w="28575">
              <a:solidFill>
                <a:schemeClr val="tx1"/>
              </a:solidFill>
              <a:round/>
              <a:headEnd/>
              <a:tailEnd/>
            </a:ln>
          </p:spPr>
          <p:txBody>
            <a:bodyPr wrap="none" lIns="0" tIns="0" rIns="0" bIns="0">
              <a:spAutoFit/>
            </a:bodyPr>
            <a:lstStyle/>
            <a:p>
              <a:endParaRPr lang="en-US"/>
            </a:p>
          </p:txBody>
        </p:sp>
        <p:sp>
          <p:nvSpPr>
            <p:cNvPr id="374854" name="Line 74"/>
            <p:cNvSpPr>
              <a:spLocks noChangeShapeType="1"/>
            </p:cNvSpPr>
            <p:nvPr/>
          </p:nvSpPr>
          <p:spPr bwMode="auto">
            <a:xfrm>
              <a:off x="1648" y="1774"/>
              <a:ext cx="0" cy="86"/>
            </a:xfrm>
            <a:prstGeom prst="line">
              <a:avLst/>
            </a:prstGeom>
            <a:noFill/>
            <a:ln w="28575">
              <a:solidFill>
                <a:schemeClr val="tx1"/>
              </a:solidFill>
              <a:round/>
              <a:headEnd/>
              <a:tailEnd/>
            </a:ln>
          </p:spPr>
          <p:txBody>
            <a:bodyPr lIns="0" tIns="0" rIns="0" bIns="0">
              <a:spAutoFit/>
            </a:bodyPr>
            <a:lstStyle/>
            <a:p>
              <a:endParaRPr lang="en-US"/>
            </a:p>
          </p:txBody>
        </p:sp>
        <p:sp>
          <p:nvSpPr>
            <p:cNvPr id="374855" name="Line 76"/>
            <p:cNvSpPr>
              <a:spLocks noChangeShapeType="1"/>
            </p:cNvSpPr>
            <p:nvPr/>
          </p:nvSpPr>
          <p:spPr bwMode="auto">
            <a:xfrm>
              <a:off x="1643" y="1861"/>
              <a:ext cx="240" cy="0"/>
            </a:xfrm>
            <a:prstGeom prst="line">
              <a:avLst/>
            </a:prstGeom>
            <a:noFill/>
            <a:ln w="28575">
              <a:solidFill>
                <a:schemeClr val="tx1"/>
              </a:solidFill>
              <a:round/>
              <a:headEnd/>
              <a:tailEnd type="triangle" w="med" len="med"/>
            </a:ln>
          </p:spPr>
          <p:txBody>
            <a:bodyPr lIns="0" tIns="0" rIns="0" bIns="0">
              <a:spAutoFit/>
            </a:bodyPr>
            <a:lstStyle/>
            <a:p>
              <a:endParaRPr lang="en-US"/>
            </a:p>
          </p:txBody>
        </p:sp>
      </p:grpSp>
      <p:sp>
        <p:nvSpPr>
          <p:cNvPr id="374806" name="Text Box 18"/>
          <p:cNvSpPr txBox="1">
            <a:spLocks noChangeArrowheads="1"/>
          </p:cNvSpPr>
          <p:nvPr/>
        </p:nvSpPr>
        <p:spPr bwMode="auto">
          <a:xfrm>
            <a:off x="423863" y="3135313"/>
            <a:ext cx="1871662" cy="360362"/>
          </a:xfrm>
          <a:prstGeom prst="rect">
            <a:avLst/>
          </a:prstGeom>
          <a:solidFill>
            <a:srgbClr val="993366"/>
          </a:solidFill>
          <a:ln w="12700">
            <a:solidFill>
              <a:schemeClr val="tx1"/>
            </a:solidFill>
            <a:miter lim="800000"/>
            <a:headEnd/>
            <a:tailEnd/>
          </a:ln>
        </p:spPr>
        <p:txBody>
          <a:bodyPr lIns="0" tIns="0" rIns="0" bIns="0" anchor="ctr"/>
          <a:lstStyle/>
          <a:p>
            <a:pPr algn="ctr">
              <a:spcBef>
                <a:spcPct val="50000"/>
              </a:spcBef>
            </a:pPr>
            <a:r>
              <a:rPr lang="en-US" sz="1600" b="1">
                <a:solidFill>
                  <a:srgbClr val="FFFF00"/>
                </a:solidFill>
              </a:rPr>
              <a:t>Neutrini</a:t>
            </a:r>
          </a:p>
        </p:txBody>
      </p:sp>
      <p:grpSp>
        <p:nvGrpSpPr>
          <p:cNvPr id="374807" name="Group 81"/>
          <p:cNvGrpSpPr>
            <a:grpSpLocks/>
          </p:cNvGrpSpPr>
          <p:nvPr/>
        </p:nvGrpSpPr>
        <p:grpSpPr bwMode="auto">
          <a:xfrm>
            <a:off x="2298700" y="3182938"/>
            <a:ext cx="688975" cy="136525"/>
            <a:chOff x="3125" y="1967"/>
            <a:chExt cx="434" cy="86"/>
          </a:xfrm>
        </p:grpSpPr>
        <p:sp>
          <p:nvSpPr>
            <p:cNvPr id="374850" name="Line 29"/>
            <p:cNvSpPr>
              <a:spLocks noChangeShapeType="1"/>
            </p:cNvSpPr>
            <p:nvPr/>
          </p:nvSpPr>
          <p:spPr bwMode="auto">
            <a:xfrm>
              <a:off x="3125" y="2051"/>
              <a:ext cx="205" cy="0"/>
            </a:xfrm>
            <a:prstGeom prst="line">
              <a:avLst/>
            </a:prstGeom>
            <a:noFill/>
            <a:ln w="28575">
              <a:solidFill>
                <a:schemeClr val="tx1"/>
              </a:solidFill>
              <a:round/>
              <a:headEnd/>
              <a:tailEnd/>
            </a:ln>
          </p:spPr>
          <p:txBody>
            <a:bodyPr wrap="none" lIns="0" tIns="0" rIns="0" bIns="0">
              <a:spAutoFit/>
            </a:bodyPr>
            <a:lstStyle/>
            <a:p>
              <a:endParaRPr lang="en-US"/>
            </a:p>
          </p:txBody>
        </p:sp>
        <p:sp>
          <p:nvSpPr>
            <p:cNvPr id="374851" name="Line 77"/>
            <p:cNvSpPr>
              <a:spLocks noChangeShapeType="1"/>
            </p:cNvSpPr>
            <p:nvPr/>
          </p:nvSpPr>
          <p:spPr bwMode="auto">
            <a:xfrm>
              <a:off x="3319" y="1967"/>
              <a:ext cx="240" cy="0"/>
            </a:xfrm>
            <a:prstGeom prst="line">
              <a:avLst/>
            </a:prstGeom>
            <a:noFill/>
            <a:ln w="28575">
              <a:solidFill>
                <a:schemeClr val="tx1"/>
              </a:solidFill>
              <a:round/>
              <a:headEnd/>
              <a:tailEnd type="triangle" w="med" len="med"/>
            </a:ln>
          </p:spPr>
          <p:txBody>
            <a:bodyPr lIns="0" tIns="0" rIns="0" bIns="0">
              <a:spAutoFit/>
            </a:bodyPr>
            <a:lstStyle/>
            <a:p>
              <a:endParaRPr lang="en-US"/>
            </a:p>
          </p:txBody>
        </p:sp>
        <p:sp>
          <p:nvSpPr>
            <p:cNvPr id="374852" name="Line 78"/>
            <p:cNvSpPr>
              <a:spLocks noChangeShapeType="1"/>
            </p:cNvSpPr>
            <p:nvPr/>
          </p:nvSpPr>
          <p:spPr bwMode="auto">
            <a:xfrm>
              <a:off x="3325" y="1967"/>
              <a:ext cx="0" cy="86"/>
            </a:xfrm>
            <a:prstGeom prst="line">
              <a:avLst/>
            </a:prstGeom>
            <a:noFill/>
            <a:ln w="28575">
              <a:solidFill>
                <a:schemeClr val="tx1"/>
              </a:solidFill>
              <a:round/>
              <a:headEnd/>
              <a:tailEnd/>
            </a:ln>
          </p:spPr>
          <p:txBody>
            <a:bodyPr lIns="0" tIns="0" rIns="0" bIns="0">
              <a:spAutoFit/>
            </a:bodyPr>
            <a:lstStyle/>
            <a:p>
              <a:endParaRPr lang="en-US"/>
            </a:p>
          </p:txBody>
        </p:sp>
      </p:grpSp>
      <p:sp>
        <p:nvSpPr>
          <p:cNvPr id="374808" name="Text Box 22"/>
          <p:cNvSpPr txBox="1">
            <a:spLocks noChangeArrowheads="1"/>
          </p:cNvSpPr>
          <p:nvPr/>
        </p:nvSpPr>
        <p:spPr bwMode="auto">
          <a:xfrm>
            <a:off x="423863" y="5132388"/>
            <a:ext cx="1871662" cy="360362"/>
          </a:xfrm>
          <a:prstGeom prst="rect">
            <a:avLst/>
          </a:prstGeom>
          <a:solidFill>
            <a:srgbClr val="3366FF"/>
          </a:solidFill>
          <a:ln w="12700">
            <a:solidFill>
              <a:schemeClr val="tx1"/>
            </a:solidFill>
            <a:miter lim="800000"/>
            <a:headEnd/>
            <a:tailEnd/>
          </a:ln>
        </p:spPr>
        <p:txBody>
          <a:bodyPr lIns="0" tIns="0" rIns="0" bIns="0" anchor="ctr"/>
          <a:lstStyle/>
          <a:p>
            <a:pPr algn="ctr">
              <a:spcBef>
                <a:spcPct val="50000"/>
              </a:spcBef>
            </a:pPr>
            <a:r>
              <a:rPr lang="en-US" sz="1600" b="1">
                <a:solidFill>
                  <a:srgbClr val="FFFF00"/>
                </a:solidFill>
              </a:rPr>
              <a:t>Gravità Terrestre</a:t>
            </a:r>
          </a:p>
        </p:txBody>
      </p:sp>
      <p:grpSp>
        <p:nvGrpSpPr>
          <p:cNvPr id="374809" name="Group 84"/>
          <p:cNvGrpSpPr>
            <a:grpSpLocks/>
          </p:cNvGrpSpPr>
          <p:nvPr/>
        </p:nvGrpSpPr>
        <p:grpSpPr bwMode="auto">
          <a:xfrm>
            <a:off x="2295525" y="5311775"/>
            <a:ext cx="690563" cy="138113"/>
            <a:chOff x="3125" y="1736"/>
            <a:chExt cx="435" cy="87"/>
          </a:xfrm>
        </p:grpSpPr>
        <p:sp>
          <p:nvSpPr>
            <p:cNvPr id="374847" name="Line 85"/>
            <p:cNvSpPr>
              <a:spLocks noChangeShapeType="1"/>
            </p:cNvSpPr>
            <p:nvPr/>
          </p:nvSpPr>
          <p:spPr bwMode="auto">
            <a:xfrm>
              <a:off x="3125" y="1736"/>
              <a:ext cx="205" cy="0"/>
            </a:xfrm>
            <a:prstGeom prst="line">
              <a:avLst/>
            </a:prstGeom>
            <a:noFill/>
            <a:ln w="28575">
              <a:solidFill>
                <a:schemeClr val="tx1"/>
              </a:solidFill>
              <a:round/>
              <a:headEnd/>
              <a:tailEnd/>
            </a:ln>
          </p:spPr>
          <p:txBody>
            <a:bodyPr wrap="none" lIns="0" tIns="0" rIns="0" bIns="0">
              <a:spAutoFit/>
            </a:bodyPr>
            <a:lstStyle/>
            <a:p>
              <a:endParaRPr lang="en-US"/>
            </a:p>
          </p:txBody>
        </p:sp>
        <p:sp>
          <p:nvSpPr>
            <p:cNvPr id="374848" name="Line 86"/>
            <p:cNvSpPr>
              <a:spLocks noChangeShapeType="1"/>
            </p:cNvSpPr>
            <p:nvPr/>
          </p:nvSpPr>
          <p:spPr bwMode="auto">
            <a:xfrm>
              <a:off x="3325" y="1736"/>
              <a:ext cx="0" cy="86"/>
            </a:xfrm>
            <a:prstGeom prst="line">
              <a:avLst/>
            </a:prstGeom>
            <a:noFill/>
            <a:ln w="28575">
              <a:solidFill>
                <a:schemeClr val="tx1"/>
              </a:solidFill>
              <a:round/>
              <a:headEnd/>
              <a:tailEnd/>
            </a:ln>
          </p:spPr>
          <p:txBody>
            <a:bodyPr lIns="0" tIns="0" rIns="0" bIns="0">
              <a:spAutoFit/>
            </a:bodyPr>
            <a:lstStyle/>
            <a:p>
              <a:endParaRPr lang="en-US"/>
            </a:p>
          </p:txBody>
        </p:sp>
        <p:sp>
          <p:nvSpPr>
            <p:cNvPr id="374849" name="Line 87"/>
            <p:cNvSpPr>
              <a:spLocks noChangeShapeType="1"/>
            </p:cNvSpPr>
            <p:nvPr/>
          </p:nvSpPr>
          <p:spPr bwMode="auto">
            <a:xfrm>
              <a:off x="3320" y="1823"/>
              <a:ext cx="240" cy="0"/>
            </a:xfrm>
            <a:prstGeom prst="line">
              <a:avLst/>
            </a:prstGeom>
            <a:noFill/>
            <a:ln w="28575">
              <a:solidFill>
                <a:schemeClr val="tx1"/>
              </a:solidFill>
              <a:round/>
              <a:headEnd/>
              <a:tailEnd type="triangle" w="med" len="med"/>
            </a:ln>
          </p:spPr>
          <p:txBody>
            <a:bodyPr lIns="0" tIns="0" rIns="0" bIns="0">
              <a:spAutoFit/>
            </a:bodyPr>
            <a:lstStyle/>
            <a:p>
              <a:endParaRPr lang="en-US"/>
            </a:p>
          </p:txBody>
        </p:sp>
      </p:grpSp>
      <p:sp>
        <p:nvSpPr>
          <p:cNvPr id="374810" name="Text Box 23"/>
          <p:cNvSpPr txBox="1">
            <a:spLocks noChangeArrowheads="1"/>
          </p:cNvSpPr>
          <p:nvPr/>
        </p:nvSpPr>
        <p:spPr bwMode="auto">
          <a:xfrm>
            <a:off x="423863" y="5632450"/>
            <a:ext cx="1871662" cy="360363"/>
          </a:xfrm>
          <a:prstGeom prst="rect">
            <a:avLst/>
          </a:prstGeom>
          <a:solidFill>
            <a:srgbClr val="3366FF"/>
          </a:solidFill>
          <a:ln w="12700">
            <a:solidFill>
              <a:schemeClr val="tx1"/>
            </a:solidFill>
            <a:miter lim="800000"/>
            <a:headEnd/>
            <a:tailEnd/>
          </a:ln>
        </p:spPr>
        <p:txBody>
          <a:bodyPr lIns="0" tIns="0" rIns="0" bIns="0" anchor="ctr"/>
          <a:lstStyle/>
          <a:p>
            <a:pPr algn="ctr">
              <a:spcBef>
                <a:spcPct val="50000"/>
              </a:spcBef>
            </a:pPr>
            <a:r>
              <a:rPr lang="en-US" sz="1600" b="1">
                <a:solidFill>
                  <a:srgbClr val="FFFF00"/>
                </a:solidFill>
              </a:rPr>
              <a:t>Gravità Celeste</a:t>
            </a:r>
          </a:p>
        </p:txBody>
      </p:sp>
      <p:grpSp>
        <p:nvGrpSpPr>
          <p:cNvPr id="374811" name="Group 88"/>
          <p:cNvGrpSpPr>
            <a:grpSpLocks/>
          </p:cNvGrpSpPr>
          <p:nvPr/>
        </p:nvGrpSpPr>
        <p:grpSpPr bwMode="auto">
          <a:xfrm>
            <a:off x="2295525" y="5678488"/>
            <a:ext cx="688975" cy="136525"/>
            <a:chOff x="3125" y="1967"/>
            <a:chExt cx="434" cy="86"/>
          </a:xfrm>
        </p:grpSpPr>
        <p:sp>
          <p:nvSpPr>
            <p:cNvPr id="374844" name="Line 89"/>
            <p:cNvSpPr>
              <a:spLocks noChangeShapeType="1"/>
            </p:cNvSpPr>
            <p:nvPr/>
          </p:nvSpPr>
          <p:spPr bwMode="auto">
            <a:xfrm>
              <a:off x="3125" y="2051"/>
              <a:ext cx="205" cy="0"/>
            </a:xfrm>
            <a:prstGeom prst="line">
              <a:avLst/>
            </a:prstGeom>
            <a:noFill/>
            <a:ln w="28575">
              <a:solidFill>
                <a:schemeClr val="tx1"/>
              </a:solidFill>
              <a:round/>
              <a:headEnd/>
              <a:tailEnd/>
            </a:ln>
          </p:spPr>
          <p:txBody>
            <a:bodyPr wrap="none" lIns="0" tIns="0" rIns="0" bIns="0">
              <a:spAutoFit/>
            </a:bodyPr>
            <a:lstStyle/>
            <a:p>
              <a:endParaRPr lang="en-US"/>
            </a:p>
          </p:txBody>
        </p:sp>
        <p:sp>
          <p:nvSpPr>
            <p:cNvPr id="374845" name="Line 90"/>
            <p:cNvSpPr>
              <a:spLocks noChangeShapeType="1"/>
            </p:cNvSpPr>
            <p:nvPr/>
          </p:nvSpPr>
          <p:spPr bwMode="auto">
            <a:xfrm>
              <a:off x="3319" y="1967"/>
              <a:ext cx="240" cy="0"/>
            </a:xfrm>
            <a:prstGeom prst="line">
              <a:avLst/>
            </a:prstGeom>
            <a:noFill/>
            <a:ln w="28575">
              <a:solidFill>
                <a:schemeClr val="tx1"/>
              </a:solidFill>
              <a:round/>
              <a:headEnd/>
              <a:tailEnd type="triangle" w="med" len="med"/>
            </a:ln>
          </p:spPr>
          <p:txBody>
            <a:bodyPr lIns="0" tIns="0" rIns="0" bIns="0">
              <a:spAutoFit/>
            </a:bodyPr>
            <a:lstStyle/>
            <a:p>
              <a:endParaRPr lang="en-US"/>
            </a:p>
          </p:txBody>
        </p:sp>
        <p:sp>
          <p:nvSpPr>
            <p:cNvPr id="374846" name="Line 91"/>
            <p:cNvSpPr>
              <a:spLocks noChangeShapeType="1"/>
            </p:cNvSpPr>
            <p:nvPr/>
          </p:nvSpPr>
          <p:spPr bwMode="auto">
            <a:xfrm>
              <a:off x="3325" y="1967"/>
              <a:ext cx="0" cy="86"/>
            </a:xfrm>
            <a:prstGeom prst="line">
              <a:avLst/>
            </a:prstGeom>
            <a:noFill/>
            <a:ln w="28575">
              <a:solidFill>
                <a:schemeClr val="tx1"/>
              </a:solidFill>
              <a:round/>
              <a:headEnd/>
              <a:tailEnd/>
            </a:ln>
          </p:spPr>
          <p:txBody>
            <a:bodyPr lIns="0" tIns="0" rIns="0" bIns="0">
              <a:spAutoFit/>
            </a:bodyPr>
            <a:lstStyle/>
            <a:p>
              <a:endParaRPr lang="en-US"/>
            </a:p>
          </p:txBody>
        </p:sp>
      </p:grpSp>
      <p:sp>
        <p:nvSpPr>
          <p:cNvPr id="374812" name="Text Box 103"/>
          <p:cNvSpPr txBox="1">
            <a:spLocks noChangeArrowheads="1"/>
          </p:cNvSpPr>
          <p:nvPr/>
        </p:nvSpPr>
        <p:spPr bwMode="auto">
          <a:xfrm>
            <a:off x="5224463" y="2084388"/>
            <a:ext cx="1619250" cy="719137"/>
          </a:xfrm>
          <a:prstGeom prst="rect">
            <a:avLst/>
          </a:prstGeom>
          <a:solidFill>
            <a:srgbClr val="000080"/>
          </a:solidFill>
          <a:ln w="12700">
            <a:solidFill>
              <a:schemeClr val="tx1"/>
            </a:solidFill>
            <a:miter lim="800000"/>
            <a:headEnd/>
            <a:tailEnd/>
          </a:ln>
        </p:spPr>
        <p:txBody>
          <a:bodyPr lIns="0" tIns="0" rIns="0" bIns="0" anchor="ctr"/>
          <a:lstStyle/>
          <a:p>
            <a:pPr algn="ctr"/>
            <a:r>
              <a:rPr lang="en-US" sz="1600" b="1">
                <a:solidFill>
                  <a:srgbClr val="FFFF00"/>
                </a:solidFill>
              </a:rPr>
              <a:t>Interazioni</a:t>
            </a:r>
          </a:p>
          <a:p>
            <a:pPr algn="ctr"/>
            <a:r>
              <a:rPr lang="en-US" sz="1600" b="1">
                <a:solidFill>
                  <a:srgbClr val="FFFF00"/>
                </a:solidFill>
              </a:rPr>
              <a:t>Elettrodeboli</a:t>
            </a:r>
          </a:p>
        </p:txBody>
      </p:sp>
      <p:sp>
        <p:nvSpPr>
          <p:cNvPr id="374813" name="Text Box 104"/>
          <p:cNvSpPr txBox="1">
            <a:spLocks noChangeArrowheads="1"/>
          </p:cNvSpPr>
          <p:nvPr/>
        </p:nvSpPr>
        <p:spPr bwMode="auto">
          <a:xfrm>
            <a:off x="7289800" y="2809875"/>
            <a:ext cx="1619250" cy="719138"/>
          </a:xfrm>
          <a:prstGeom prst="rect">
            <a:avLst/>
          </a:prstGeom>
          <a:solidFill>
            <a:srgbClr val="FFFF99"/>
          </a:solidFill>
          <a:ln w="12700">
            <a:solidFill>
              <a:srgbClr val="000000"/>
            </a:solidFill>
            <a:miter lim="800000"/>
            <a:headEnd/>
            <a:tailEnd/>
          </a:ln>
        </p:spPr>
        <p:txBody>
          <a:bodyPr lIns="0" tIns="0" rIns="0" bIns="0" anchor="ctr"/>
          <a:lstStyle/>
          <a:p>
            <a:pPr algn="ctr"/>
            <a:r>
              <a:rPr lang="en-US" sz="1600" b="1">
                <a:solidFill>
                  <a:srgbClr val="000000"/>
                </a:solidFill>
              </a:rPr>
              <a:t>Modello</a:t>
            </a:r>
          </a:p>
          <a:p>
            <a:pPr algn="ctr"/>
            <a:r>
              <a:rPr lang="en-US" sz="1600" b="1">
                <a:solidFill>
                  <a:srgbClr val="000000"/>
                </a:solidFill>
              </a:rPr>
              <a:t>Standard</a:t>
            </a:r>
          </a:p>
        </p:txBody>
      </p:sp>
      <p:sp>
        <p:nvSpPr>
          <p:cNvPr id="374814" name="Text Box 106"/>
          <p:cNvSpPr txBox="1">
            <a:spLocks noChangeArrowheads="1"/>
          </p:cNvSpPr>
          <p:nvPr/>
        </p:nvSpPr>
        <p:spPr bwMode="auto">
          <a:xfrm>
            <a:off x="7291388" y="4992688"/>
            <a:ext cx="1619250" cy="719137"/>
          </a:xfrm>
          <a:prstGeom prst="rect">
            <a:avLst/>
          </a:prstGeom>
          <a:solidFill>
            <a:schemeClr val="accent1"/>
          </a:solidFill>
          <a:ln w="12700">
            <a:solidFill>
              <a:schemeClr val="tx1"/>
            </a:solidFill>
            <a:miter lim="800000"/>
            <a:headEnd/>
            <a:tailEnd/>
          </a:ln>
        </p:spPr>
        <p:txBody>
          <a:bodyPr lIns="0" tIns="0" rIns="0" bIns="0" anchor="ctr"/>
          <a:lstStyle/>
          <a:p>
            <a:pPr algn="ctr"/>
            <a:r>
              <a:rPr lang="en-US" sz="1600" b="1">
                <a:solidFill>
                  <a:srgbClr val="FFFF00"/>
                </a:solidFill>
              </a:rPr>
              <a:t>Relatività</a:t>
            </a:r>
          </a:p>
          <a:p>
            <a:pPr algn="ctr"/>
            <a:r>
              <a:rPr lang="en-US" sz="1600" b="1">
                <a:solidFill>
                  <a:srgbClr val="FFFF00"/>
                </a:solidFill>
              </a:rPr>
              <a:t>Generale</a:t>
            </a:r>
          </a:p>
        </p:txBody>
      </p:sp>
      <p:sp>
        <p:nvSpPr>
          <p:cNvPr id="374815" name="Text Box 107"/>
          <p:cNvSpPr txBox="1">
            <a:spLocks noChangeArrowheads="1"/>
          </p:cNvSpPr>
          <p:nvPr/>
        </p:nvSpPr>
        <p:spPr bwMode="auto">
          <a:xfrm>
            <a:off x="7766050" y="3900488"/>
            <a:ext cx="668338" cy="719137"/>
          </a:xfrm>
          <a:prstGeom prst="rect">
            <a:avLst/>
          </a:prstGeom>
          <a:solidFill>
            <a:srgbClr val="000000"/>
          </a:solidFill>
          <a:ln w="12700">
            <a:solidFill>
              <a:schemeClr val="tx1"/>
            </a:solidFill>
            <a:miter lim="800000"/>
            <a:headEnd/>
            <a:tailEnd/>
          </a:ln>
        </p:spPr>
        <p:txBody>
          <a:bodyPr lIns="0" tIns="0" rIns="0" bIns="0" anchor="ctr"/>
          <a:lstStyle/>
          <a:p>
            <a:pPr algn="ctr"/>
            <a:r>
              <a:rPr lang="en-US" sz="4000" b="1">
                <a:solidFill>
                  <a:srgbClr val="FFFF00"/>
                </a:solidFill>
              </a:rPr>
              <a:t>?</a:t>
            </a:r>
          </a:p>
        </p:txBody>
      </p:sp>
      <p:grpSp>
        <p:nvGrpSpPr>
          <p:cNvPr id="374816" name="Group 115"/>
          <p:cNvGrpSpPr>
            <a:grpSpLocks/>
          </p:cNvGrpSpPr>
          <p:nvPr/>
        </p:nvGrpSpPr>
        <p:grpSpPr bwMode="auto">
          <a:xfrm>
            <a:off x="4972050" y="2814638"/>
            <a:ext cx="1073150" cy="255587"/>
            <a:chOff x="3132" y="1773"/>
            <a:chExt cx="676" cy="161"/>
          </a:xfrm>
        </p:grpSpPr>
        <p:sp>
          <p:nvSpPr>
            <p:cNvPr id="374842" name="Line 109"/>
            <p:cNvSpPr>
              <a:spLocks noChangeShapeType="1"/>
            </p:cNvSpPr>
            <p:nvPr/>
          </p:nvSpPr>
          <p:spPr bwMode="auto">
            <a:xfrm>
              <a:off x="3132" y="1931"/>
              <a:ext cx="676" cy="0"/>
            </a:xfrm>
            <a:prstGeom prst="line">
              <a:avLst/>
            </a:prstGeom>
            <a:noFill/>
            <a:ln w="28575">
              <a:solidFill>
                <a:schemeClr val="tx1"/>
              </a:solidFill>
              <a:round/>
              <a:headEnd/>
              <a:tailEnd/>
            </a:ln>
          </p:spPr>
          <p:txBody>
            <a:bodyPr lIns="0" tIns="0" rIns="0" bIns="0">
              <a:spAutoFit/>
            </a:bodyPr>
            <a:lstStyle/>
            <a:p>
              <a:endParaRPr lang="en-US"/>
            </a:p>
          </p:txBody>
        </p:sp>
        <p:sp>
          <p:nvSpPr>
            <p:cNvPr id="374843" name="Line 110"/>
            <p:cNvSpPr>
              <a:spLocks noChangeShapeType="1"/>
            </p:cNvSpPr>
            <p:nvPr/>
          </p:nvSpPr>
          <p:spPr bwMode="auto">
            <a:xfrm flipV="1">
              <a:off x="3801" y="1773"/>
              <a:ext cx="0" cy="161"/>
            </a:xfrm>
            <a:prstGeom prst="line">
              <a:avLst/>
            </a:prstGeom>
            <a:noFill/>
            <a:ln w="28575">
              <a:solidFill>
                <a:schemeClr val="tx1"/>
              </a:solidFill>
              <a:round/>
              <a:headEnd/>
              <a:tailEnd type="triangle" w="med" len="med"/>
            </a:ln>
          </p:spPr>
          <p:txBody>
            <a:bodyPr lIns="0" tIns="0" rIns="0" bIns="0">
              <a:spAutoFit/>
            </a:bodyPr>
            <a:lstStyle/>
            <a:p>
              <a:endParaRPr lang="en-US"/>
            </a:p>
          </p:txBody>
        </p:sp>
      </p:grpSp>
      <p:grpSp>
        <p:nvGrpSpPr>
          <p:cNvPr id="374817" name="Group 114"/>
          <p:cNvGrpSpPr>
            <a:grpSpLocks/>
          </p:cNvGrpSpPr>
          <p:nvPr/>
        </p:nvGrpSpPr>
        <p:grpSpPr bwMode="auto">
          <a:xfrm>
            <a:off x="4983163" y="1816100"/>
            <a:ext cx="1073150" cy="258763"/>
            <a:chOff x="3139" y="1144"/>
            <a:chExt cx="676" cy="163"/>
          </a:xfrm>
        </p:grpSpPr>
        <p:sp>
          <p:nvSpPr>
            <p:cNvPr id="374840" name="Line 111"/>
            <p:cNvSpPr>
              <a:spLocks noChangeShapeType="1"/>
            </p:cNvSpPr>
            <p:nvPr/>
          </p:nvSpPr>
          <p:spPr bwMode="auto">
            <a:xfrm>
              <a:off x="3139" y="1144"/>
              <a:ext cx="676" cy="0"/>
            </a:xfrm>
            <a:prstGeom prst="line">
              <a:avLst/>
            </a:prstGeom>
            <a:noFill/>
            <a:ln w="28575">
              <a:solidFill>
                <a:schemeClr val="tx1"/>
              </a:solidFill>
              <a:round/>
              <a:headEnd/>
              <a:tailEnd/>
            </a:ln>
          </p:spPr>
          <p:txBody>
            <a:bodyPr lIns="0" tIns="0" rIns="0" bIns="0">
              <a:spAutoFit/>
            </a:bodyPr>
            <a:lstStyle/>
            <a:p>
              <a:endParaRPr lang="en-US"/>
            </a:p>
          </p:txBody>
        </p:sp>
        <p:sp>
          <p:nvSpPr>
            <p:cNvPr id="374841" name="Line 112"/>
            <p:cNvSpPr>
              <a:spLocks noChangeShapeType="1"/>
            </p:cNvSpPr>
            <p:nvPr/>
          </p:nvSpPr>
          <p:spPr bwMode="auto">
            <a:xfrm>
              <a:off x="3806" y="1146"/>
              <a:ext cx="0" cy="161"/>
            </a:xfrm>
            <a:prstGeom prst="line">
              <a:avLst/>
            </a:prstGeom>
            <a:noFill/>
            <a:ln w="28575">
              <a:solidFill>
                <a:schemeClr val="tx1"/>
              </a:solidFill>
              <a:round/>
              <a:headEnd/>
              <a:tailEnd type="triangle" w="med" len="med"/>
            </a:ln>
          </p:spPr>
          <p:txBody>
            <a:bodyPr lIns="0" tIns="0" rIns="0" bIns="0">
              <a:spAutoFit/>
            </a:bodyPr>
            <a:lstStyle/>
            <a:p>
              <a:endParaRPr lang="en-US"/>
            </a:p>
          </p:txBody>
        </p:sp>
      </p:grpSp>
      <p:grpSp>
        <p:nvGrpSpPr>
          <p:cNvPr id="374818" name="Group 120"/>
          <p:cNvGrpSpPr>
            <a:grpSpLocks/>
          </p:cNvGrpSpPr>
          <p:nvPr/>
        </p:nvGrpSpPr>
        <p:grpSpPr bwMode="auto">
          <a:xfrm>
            <a:off x="6843713" y="2433638"/>
            <a:ext cx="433387" cy="582612"/>
            <a:chOff x="4311" y="1533"/>
            <a:chExt cx="273" cy="367"/>
          </a:xfrm>
        </p:grpSpPr>
        <p:sp>
          <p:nvSpPr>
            <p:cNvPr id="374837" name="Line 116"/>
            <p:cNvSpPr>
              <a:spLocks noChangeShapeType="1"/>
            </p:cNvSpPr>
            <p:nvPr/>
          </p:nvSpPr>
          <p:spPr bwMode="auto">
            <a:xfrm flipH="1">
              <a:off x="4502" y="1892"/>
              <a:ext cx="82" cy="0"/>
            </a:xfrm>
            <a:prstGeom prst="line">
              <a:avLst/>
            </a:prstGeom>
            <a:noFill/>
            <a:ln w="28575">
              <a:solidFill>
                <a:schemeClr val="tx1"/>
              </a:solidFill>
              <a:round/>
              <a:headEnd type="triangle" w="med" len="med"/>
              <a:tailEnd/>
            </a:ln>
          </p:spPr>
          <p:txBody>
            <a:bodyPr wrap="none" lIns="0" tIns="0" rIns="0" bIns="0">
              <a:spAutoFit/>
            </a:bodyPr>
            <a:lstStyle/>
            <a:p>
              <a:endParaRPr lang="en-US"/>
            </a:p>
          </p:txBody>
        </p:sp>
        <p:sp>
          <p:nvSpPr>
            <p:cNvPr id="374838" name="Line 117"/>
            <p:cNvSpPr>
              <a:spLocks noChangeShapeType="1"/>
            </p:cNvSpPr>
            <p:nvPr/>
          </p:nvSpPr>
          <p:spPr bwMode="auto">
            <a:xfrm flipV="1">
              <a:off x="4502" y="1533"/>
              <a:ext cx="0" cy="367"/>
            </a:xfrm>
            <a:prstGeom prst="line">
              <a:avLst/>
            </a:prstGeom>
            <a:noFill/>
            <a:ln w="28575">
              <a:solidFill>
                <a:schemeClr val="tx1"/>
              </a:solidFill>
              <a:round/>
              <a:headEnd/>
              <a:tailEnd/>
            </a:ln>
          </p:spPr>
          <p:txBody>
            <a:bodyPr lIns="0" tIns="0" rIns="0" bIns="0">
              <a:spAutoFit/>
            </a:bodyPr>
            <a:lstStyle/>
            <a:p>
              <a:endParaRPr lang="en-US"/>
            </a:p>
          </p:txBody>
        </p:sp>
        <p:sp>
          <p:nvSpPr>
            <p:cNvPr id="374839" name="Line 118"/>
            <p:cNvSpPr>
              <a:spLocks noChangeShapeType="1"/>
            </p:cNvSpPr>
            <p:nvPr/>
          </p:nvSpPr>
          <p:spPr bwMode="auto">
            <a:xfrm flipH="1">
              <a:off x="4311" y="1541"/>
              <a:ext cx="191" cy="0"/>
            </a:xfrm>
            <a:prstGeom prst="line">
              <a:avLst/>
            </a:prstGeom>
            <a:noFill/>
            <a:ln w="28575">
              <a:solidFill>
                <a:schemeClr val="tx1"/>
              </a:solidFill>
              <a:round/>
              <a:headEnd/>
              <a:tailEnd/>
            </a:ln>
          </p:spPr>
          <p:txBody>
            <a:bodyPr wrap="none" lIns="0" tIns="0" rIns="0" bIns="0">
              <a:spAutoFit/>
            </a:bodyPr>
            <a:lstStyle/>
            <a:p>
              <a:endParaRPr lang="en-US"/>
            </a:p>
          </p:txBody>
        </p:sp>
      </p:grpSp>
      <p:grpSp>
        <p:nvGrpSpPr>
          <p:cNvPr id="374819" name="Group 123"/>
          <p:cNvGrpSpPr>
            <a:grpSpLocks/>
          </p:cNvGrpSpPr>
          <p:nvPr/>
        </p:nvGrpSpPr>
        <p:grpSpPr bwMode="auto">
          <a:xfrm>
            <a:off x="4973638" y="3338513"/>
            <a:ext cx="2306637" cy="1000125"/>
            <a:chOff x="3133" y="2103"/>
            <a:chExt cx="1453" cy="630"/>
          </a:xfrm>
        </p:grpSpPr>
        <p:sp>
          <p:nvSpPr>
            <p:cNvPr id="374834" name="Line 119"/>
            <p:cNvSpPr>
              <a:spLocks noChangeShapeType="1"/>
            </p:cNvSpPr>
            <p:nvPr/>
          </p:nvSpPr>
          <p:spPr bwMode="auto">
            <a:xfrm flipH="1">
              <a:off x="3337" y="2104"/>
              <a:ext cx="1249" cy="0"/>
            </a:xfrm>
            <a:prstGeom prst="line">
              <a:avLst/>
            </a:prstGeom>
            <a:noFill/>
            <a:ln w="28575">
              <a:solidFill>
                <a:schemeClr val="tx1"/>
              </a:solidFill>
              <a:round/>
              <a:headEnd type="triangle" w="med" len="med"/>
              <a:tailEnd/>
            </a:ln>
          </p:spPr>
          <p:txBody>
            <a:bodyPr lIns="0" tIns="0" rIns="0" bIns="0">
              <a:spAutoFit/>
            </a:bodyPr>
            <a:lstStyle/>
            <a:p>
              <a:endParaRPr lang="en-US"/>
            </a:p>
          </p:txBody>
        </p:sp>
        <p:sp>
          <p:nvSpPr>
            <p:cNvPr id="374835" name="Line 121"/>
            <p:cNvSpPr>
              <a:spLocks noChangeShapeType="1"/>
            </p:cNvSpPr>
            <p:nvPr/>
          </p:nvSpPr>
          <p:spPr bwMode="auto">
            <a:xfrm>
              <a:off x="3345" y="2103"/>
              <a:ext cx="0" cy="630"/>
            </a:xfrm>
            <a:prstGeom prst="line">
              <a:avLst/>
            </a:prstGeom>
            <a:noFill/>
            <a:ln w="28575">
              <a:solidFill>
                <a:schemeClr val="tx1"/>
              </a:solidFill>
              <a:round/>
              <a:headEnd/>
              <a:tailEnd/>
            </a:ln>
          </p:spPr>
          <p:txBody>
            <a:bodyPr lIns="0" tIns="0" rIns="0" bIns="0">
              <a:spAutoFit/>
            </a:bodyPr>
            <a:lstStyle/>
            <a:p>
              <a:endParaRPr lang="en-US"/>
            </a:p>
          </p:txBody>
        </p:sp>
        <p:sp>
          <p:nvSpPr>
            <p:cNvPr id="374836" name="Line 122"/>
            <p:cNvSpPr>
              <a:spLocks noChangeShapeType="1"/>
            </p:cNvSpPr>
            <p:nvPr/>
          </p:nvSpPr>
          <p:spPr bwMode="auto">
            <a:xfrm flipH="1">
              <a:off x="3133" y="2727"/>
              <a:ext cx="218" cy="0"/>
            </a:xfrm>
            <a:prstGeom prst="line">
              <a:avLst/>
            </a:prstGeom>
            <a:noFill/>
            <a:ln w="28575">
              <a:solidFill>
                <a:schemeClr val="tx1"/>
              </a:solidFill>
              <a:round/>
              <a:headEnd/>
              <a:tailEnd/>
            </a:ln>
          </p:spPr>
          <p:txBody>
            <a:bodyPr wrap="none" lIns="0" tIns="0" rIns="0" bIns="0">
              <a:spAutoFit/>
            </a:bodyPr>
            <a:lstStyle/>
            <a:p>
              <a:endParaRPr lang="en-US"/>
            </a:p>
          </p:txBody>
        </p:sp>
      </p:grpSp>
      <p:sp>
        <p:nvSpPr>
          <p:cNvPr id="374820" name="Line 124"/>
          <p:cNvSpPr>
            <a:spLocks noChangeShapeType="1"/>
          </p:cNvSpPr>
          <p:nvPr/>
        </p:nvSpPr>
        <p:spPr bwMode="auto">
          <a:xfrm>
            <a:off x="4983163" y="5564188"/>
            <a:ext cx="2301875" cy="0"/>
          </a:xfrm>
          <a:prstGeom prst="line">
            <a:avLst/>
          </a:prstGeom>
          <a:noFill/>
          <a:ln w="28575">
            <a:solidFill>
              <a:schemeClr val="tx1"/>
            </a:solidFill>
            <a:round/>
            <a:headEnd/>
            <a:tailEnd type="triangle" w="med" len="med"/>
          </a:ln>
        </p:spPr>
        <p:txBody>
          <a:bodyPr lIns="0" tIns="0" rIns="0" bIns="0">
            <a:spAutoFit/>
          </a:bodyPr>
          <a:lstStyle/>
          <a:p>
            <a:endParaRPr lang="en-US"/>
          </a:p>
        </p:txBody>
      </p:sp>
      <p:sp>
        <p:nvSpPr>
          <p:cNvPr id="374821" name="Text Box 125"/>
          <p:cNvSpPr txBox="1">
            <a:spLocks noChangeArrowheads="1"/>
          </p:cNvSpPr>
          <p:nvPr/>
        </p:nvSpPr>
        <p:spPr bwMode="auto">
          <a:xfrm>
            <a:off x="5207000" y="4900613"/>
            <a:ext cx="1439863" cy="539750"/>
          </a:xfrm>
          <a:prstGeom prst="rect">
            <a:avLst/>
          </a:prstGeom>
          <a:solidFill>
            <a:srgbClr val="FF00FF"/>
          </a:solidFill>
          <a:ln w="12700">
            <a:solidFill>
              <a:schemeClr val="tx1"/>
            </a:solidFill>
            <a:miter lim="800000"/>
            <a:headEnd/>
            <a:tailEnd/>
          </a:ln>
        </p:spPr>
        <p:txBody>
          <a:bodyPr lIns="0" tIns="0" rIns="0" bIns="0" anchor="ctr"/>
          <a:lstStyle/>
          <a:p>
            <a:pPr algn="ctr"/>
            <a:r>
              <a:rPr lang="en-US" sz="1600" b="1">
                <a:solidFill>
                  <a:srgbClr val="FFFF00"/>
                </a:solidFill>
              </a:rPr>
              <a:t>Geometria</a:t>
            </a:r>
          </a:p>
          <a:p>
            <a:pPr algn="ctr"/>
            <a:r>
              <a:rPr lang="en-US" sz="1600" b="1">
                <a:solidFill>
                  <a:srgbClr val="FFFF00"/>
                </a:solidFill>
              </a:rPr>
              <a:t>Spazio-Tempo</a:t>
            </a:r>
          </a:p>
        </p:txBody>
      </p:sp>
      <p:sp>
        <p:nvSpPr>
          <p:cNvPr id="374822" name="Line 126"/>
          <p:cNvSpPr>
            <a:spLocks noChangeShapeType="1"/>
          </p:cNvSpPr>
          <p:nvPr/>
        </p:nvSpPr>
        <p:spPr bwMode="auto">
          <a:xfrm>
            <a:off x="6651625" y="5170488"/>
            <a:ext cx="633413" cy="0"/>
          </a:xfrm>
          <a:prstGeom prst="line">
            <a:avLst/>
          </a:prstGeom>
          <a:noFill/>
          <a:ln w="28575">
            <a:solidFill>
              <a:schemeClr val="tx1"/>
            </a:solidFill>
            <a:round/>
            <a:headEnd/>
            <a:tailEnd type="triangle" w="med" len="med"/>
          </a:ln>
        </p:spPr>
        <p:txBody>
          <a:bodyPr lIns="0" tIns="0" rIns="0" bIns="0">
            <a:spAutoFit/>
          </a:bodyPr>
          <a:lstStyle/>
          <a:p>
            <a:endParaRPr lang="en-US"/>
          </a:p>
        </p:txBody>
      </p:sp>
      <p:sp>
        <p:nvSpPr>
          <p:cNvPr id="374823" name="Line 127"/>
          <p:cNvSpPr>
            <a:spLocks noChangeShapeType="1"/>
          </p:cNvSpPr>
          <p:nvPr/>
        </p:nvSpPr>
        <p:spPr bwMode="auto">
          <a:xfrm>
            <a:off x="8099425" y="3538538"/>
            <a:ext cx="0" cy="352425"/>
          </a:xfrm>
          <a:prstGeom prst="line">
            <a:avLst/>
          </a:prstGeom>
          <a:noFill/>
          <a:ln w="28575">
            <a:solidFill>
              <a:schemeClr val="tx1"/>
            </a:solidFill>
            <a:round/>
            <a:headEnd/>
            <a:tailEnd type="triangle" w="med" len="med"/>
          </a:ln>
        </p:spPr>
        <p:txBody>
          <a:bodyPr wrap="none" lIns="0" tIns="0" rIns="0" bIns="0">
            <a:spAutoFit/>
          </a:bodyPr>
          <a:lstStyle/>
          <a:p>
            <a:endParaRPr lang="en-US"/>
          </a:p>
        </p:txBody>
      </p:sp>
      <p:sp>
        <p:nvSpPr>
          <p:cNvPr id="374824" name="Line 128"/>
          <p:cNvSpPr>
            <a:spLocks noChangeShapeType="1"/>
          </p:cNvSpPr>
          <p:nvPr/>
        </p:nvSpPr>
        <p:spPr bwMode="auto">
          <a:xfrm flipV="1">
            <a:off x="8104188" y="4622800"/>
            <a:ext cx="0" cy="368300"/>
          </a:xfrm>
          <a:prstGeom prst="line">
            <a:avLst/>
          </a:prstGeom>
          <a:noFill/>
          <a:ln w="28575">
            <a:solidFill>
              <a:schemeClr val="tx1"/>
            </a:solidFill>
            <a:round/>
            <a:headEnd/>
            <a:tailEnd type="triangle" w="med" len="med"/>
          </a:ln>
        </p:spPr>
        <p:txBody>
          <a:bodyPr wrap="none" lIns="0" tIns="0" rIns="0" bIns="0">
            <a:spAutoFit/>
          </a:bodyPr>
          <a:lstStyle/>
          <a:p>
            <a:endParaRPr lang="en-US"/>
          </a:p>
        </p:txBody>
      </p:sp>
      <p:sp>
        <p:nvSpPr>
          <p:cNvPr id="374825" name="Text Box 129"/>
          <p:cNvSpPr txBox="1">
            <a:spLocks noChangeArrowheads="1"/>
          </p:cNvSpPr>
          <p:nvPr/>
        </p:nvSpPr>
        <p:spPr bwMode="auto">
          <a:xfrm>
            <a:off x="3611563" y="1203325"/>
            <a:ext cx="784225" cy="246063"/>
          </a:xfrm>
          <a:prstGeom prst="rect">
            <a:avLst/>
          </a:prstGeom>
          <a:noFill/>
          <a:ln w="28575">
            <a:noFill/>
            <a:miter lim="800000"/>
            <a:headEnd/>
            <a:tailEnd/>
          </a:ln>
        </p:spPr>
        <p:txBody>
          <a:bodyPr wrap="none" lIns="0" tIns="0" rIns="0" bIns="0">
            <a:spAutoFit/>
          </a:bodyPr>
          <a:lstStyle/>
          <a:p>
            <a:pPr>
              <a:spcBef>
                <a:spcPct val="50000"/>
              </a:spcBef>
            </a:pPr>
            <a:r>
              <a:rPr lang="en-US" sz="1600" b="1">
                <a:solidFill>
                  <a:schemeClr val="tx1"/>
                </a:solidFill>
              </a:rPr>
              <a:t>Maxwell</a:t>
            </a:r>
          </a:p>
        </p:txBody>
      </p:sp>
      <p:sp>
        <p:nvSpPr>
          <p:cNvPr id="374826" name="Text Box 130"/>
          <p:cNvSpPr txBox="1">
            <a:spLocks noChangeArrowheads="1"/>
          </p:cNvSpPr>
          <p:nvPr/>
        </p:nvSpPr>
        <p:spPr bwMode="auto">
          <a:xfrm>
            <a:off x="3725863" y="2425700"/>
            <a:ext cx="554037" cy="246063"/>
          </a:xfrm>
          <a:prstGeom prst="rect">
            <a:avLst/>
          </a:prstGeom>
          <a:noFill/>
          <a:ln w="28575">
            <a:noFill/>
            <a:miter lim="800000"/>
            <a:headEnd/>
            <a:tailEnd/>
          </a:ln>
        </p:spPr>
        <p:txBody>
          <a:bodyPr wrap="none" lIns="0" tIns="0" rIns="0" bIns="0">
            <a:spAutoFit/>
          </a:bodyPr>
          <a:lstStyle/>
          <a:p>
            <a:pPr>
              <a:spcBef>
                <a:spcPct val="50000"/>
              </a:spcBef>
            </a:pPr>
            <a:r>
              <a:rPr lang="en-US" sz="1600" b="1">
                <a:solidFill>
                  <a:schemeClr val="tx1"/>
                </a:solidFill>
              </a:rPr>
              <a:t>Fermi</a:t>
            </a:r>
          </a:p>
        </p:txBody>
      </p:sp>
      <p:sp>
        <p:nvSpPr>
          <p:cNvPr id="374827" name="Text Box 131"/>
          <p:cNvSpPr txBox="1">
            <a:spLocks noChangeArrowheads="1"/>
          </p:cNvSpPr>
          <p:nvPr/>
        </p:nvSpPr>
        <p:spPr bwMode="auto">
          <a:xfrm>
            <a:off x="3644900" y="3748088"/>
            <a:ext cx="715963" cy="246062"/>
          </a:xfrm>
          <a:prstGeom prst="rect">
            <a:avLst/>
          </a:prstGeom>
          <a:noFill/>
          <a:ln w="28575">
            <a:noFill/>
            <a:miter lim="800000"/>
            <a:headEnd/>
            <a:tailEnd/>
          </a:ln>
        </p:spPr>
        <p:txBody>
          <a:bodyPr wrap="none" lIns="0" tIns="0" rIns="0" bIns="0">
            <a:spAutoFit/>
          </a:bodyPr>
          <a:lstStyle/>
          <a:p>
            <a:pPr>
              <a:spcBef>
                <a:spcPct val="50000"/>
              </a:spcBef>
            </a:pPr>
            <a:r>
              <a:rPr lang="en-US" sz="1600" b="1">
                <a:solidFill>
                  <a:schemeClr val="tx1"/>
                </a:solidFill>
              </a:rPr>
              <a:t>Yukawa</a:t>
            </a:r>
          </a:p>
        </p:txBody>
      </p:sp>
      <p:sp>
        <p:nvSpPr>
          <p:cNvPr id="374828" name="Text Box 132"/>
          <p:cNvSpPr txBox="1">
            <a:spLocks noChangeArrowheads="1"/>
          </p:cNvSpPr>
          <p:nvPr/>
        </p:nvSpPr>
        <p:spPr bwMode="auto">
          <a:xfrm>
            <a:off x="3636963" y="4943475"/>
            <a:ext cx="733425" cy="246063"/>
          </a:xfrm>
          <a:prstGeom prst="rect">
            <a:avLst/>
          </a:prstGeom>
          <a:noFill/>
          <a:ln w="28575">
            <a:noFill/>
            <a:miter lim="800000"/>
            <a:headEnd/>
            <a:tailEnd/>
          </a:ln>
        </p:spPr>
        <p:txBody>
          <a:bodyPr wrap="none" lIns="0" tIns="0" rIns="0" bIns="0">
            <a:spAutoFit/>
          </a:bodyPr>
          <a:lstStyle/>
          <a:p>
            <a:pPr>
              <a:spcBef>
                <a:spcPct val="50000"/>
              </a:spcBef>
            </a:pPr>
            <a:r>
              <a:rPr lang="en-US" sz="1600" b="1">
                <a:solidFill>
                  <a:schemeClr val="tx1"/>
                </a:solidFill>
              </a:rPr>
              <a:t>Newton</a:t>
            </a:r>
          </a:p>
        </p:txBody>
      </p:sp>
      <p:sp>
        <p:nvSpPr>
          <p:cNvPr id="374829" name="Text Box 133"/>
          <p:cNvSpPr txBox="1">
            <a:spLocks noChangeArrowheads="1"/>
          </p:cNvSpPr>
          <p:nvPr/>
        </p:nvSpPr>
        <p:spPr bwMode="auto">
          <a:xfrm>
            <a:off x="5321300" y="4581525"/>
            <a:ext cx="1195388" cy="246063"/>
          </a:xfrm>
          <a:prstGeom prst="rect">
            <a:avLst/>
          </a:prstGeom>
          <a:noFill/>
          <a:ln w="28575">
            <a:noFill/>
            <a:miter lim="800000"/>
            <a:headEnd/>
            <a:tailEnd/>
          </a:ln>
        </p:spPr>
        <p:txBody>
          <a:bodyPr wrap="none" lIns="0" tIns="0" rIns="0" bIns="0">
            <a:spAutoFit/>
          </a:bodyPr>
          <a:lstStyle/>
          <a:p>
            <a:r>
              <a:rPr lang="en-US" sz="1600" b="1">
                <a:solidFill>
                  <a:schemeClr val="tx1"/>
                </a:solidFill>
              </a:rPr>
              <a:t>Gauss, Ricci</a:t>
            </a:r>
          </a:p>
        </p:txBody>
      </p:sp>
      <p:sp>
        <p:nvSpPr>
          <p:cNvPr id="374830" name="Text Box 134"/>
          <p:cNvSpPr txBox="1">
            <a:spLocks noChangeArrowheads="1"/>
          </p:cNvSpPr>
          <p:nvPr/>
        </p:nvSpPr>
        <p:spPr bwMode="auto">
          <a:xfrm>
            <a:off x="7731125" y="5768975"/>
            <a:ext cx="769938" cy="246063"/>
          </a:xfrm>
          <a:prstGeom prst="rect">
            <a:avLst/>
          </a:prstGeom>
          <a:noFill/>
          <a:ln w="28575">
            <a:noFill/>
            <a:miter lim="800000"/>
            <a:headEnd/>
            <a:tailEnd/>
          </a:ln>
        </p:spPr>
        <p:txBody>
          <a:bodyPr wrap="none" lIns="0" tIns="0" rIns="0" bIns="0">
            <a:spAutoFit/>
          </a:bodyPr>
          <a:lstStyle/>
          <a:p>
            <a:pPr>
              <a:spcBef>
                <a:spcPct val="50000"/>
              </a:spcBef>
            </a:pPr>
            <a:r>
              <a:rPr lang="en-US" sz="1600" b="1">
                <a:solidFill>
                  <a:schemeClr val="tx1"/>
                </a:solidFill>
              </a:rPr>
              <a:t>Einstein</a:t>
            </a:r>
          </a:p>
        </p:txBody>
      </p:sp>
      <p:sp>
        <p:nvSpPr>
          <p:cNvPr id="374831" name="Text Box 135"/>
          <p:cNvSpPr txBox="1">
            <a:spLocks noChangeArrowheads="1"/>
          </p:cNvSpPr>
          <p:nvPr/>
        </p:nvSpPr>
        <p:spPr bwMode="auto">
          <a:xfrm>
            <a:off x="5064125" y="1479550"/>
            <a:ext cx="2654300" cy="246063"/>
          </a:xfrm>
          <a:prstGeom prst="rect">
            <a:avLst/>
          </a:prstGeom>
          <a:noFill/>
          <a:ln w="28575">
            <a:noFill/>
            <a:miter lim="800000"/>
            <a:headEnd/>
            <a:tailEnd/>
          </a:ln>
        </p:spPr>
        <p:txBody>
          <a:bodyPr wrap="none" lIns="0" tIns="0" rIns="0" bIns="0">
            <a:spAutoFit/>
          </a:bodyPr>
          <a:lstStyle/>
          <a:p>
            <a:pPr>
              <a:spcBef>
                <a:spcPct val="50000"/>
              </a:spcBef>
            </a:pPr>
            <a:r>
              <a:rPr lang="en-US" sz="1600" b="1">
                <a:solidFill>
                  <a:schemeClr val="tx1"/>
                </a:solidFill>
              </a:rPr>
              <a:t>Glashow, Weinberg, Salam</a:t>
            </a:r>
          </a:p>
        </p:txBody>
      </p:sp>
      <p:sp>
        <p:nvSpPr>
          <p:cNvPr id="374832" name="Text Box 136"/>
          <p:cNvSpPr txBox="1">
            <a:spLocks noChangeArrowheads="1"/>
          </p:cNvSpPr>
          <p:nvPr/>
        </p:nvSpPr>
        <p:spPr bwMode="auto">
          <a:xfrm>
            <a:off x="5500688" y="3392488"/>
            <a:ext cx="1593850" cy="492125"/>
          </a:xfrm>
          <a:prstGeom prst="rect">
            <a:avLst/>
          </a:prstGeom>
          <a:noFill/>
          <a:ln w="28575">
            <a:noFill/>
            <a:miter lim="800000"/>
            <a:headEnd/>
            <a:tailEnd/>
          </a:ln>
        </p:spPr>
        <p:txBody>
          <a:bodyPr wrap="none" lIns="0" tIns="0" rIns="0" bIns="0">
            <a:spAutoFit/>
          </a:bodyPr>
          <a:lstStyle/>
          <a:p>
            <a:pPr>
              <a:spcBef>
                <a:spcPct val="50000"/>
              </a:spcBef>
            </a:pPr>
            <a:r>
              <a:rPr lang="en-US" sz="1600" b="1">
                <a:solidFill>
                  <a:schemeClr val="tx1"/>
                </a:solidFill>
              </a:rPr>
              <a:t>Wilczek, Gross,</a:t>
            </a:r>
            <a:br>
              <a:rPr lang="en-US" sz="1600" b="1">
                <a:solidFill>
                  <a:schemeClr val="tx1"/>
                </a:solidFill>
              </a:rPr>
            </a:br>
            <a:r>
              <a:rPr lang="en-US" sz="1600" b="1">
                <a:solidFill>
                  <a:schemeClr val="tx1"/>
                </a:solidFill>
              </a:rPr>
              <a:t>Politzer</a:t>
            </a:r>
          </a:p>
        </p:txBody>
      </p:sp>
      <p:sp>
        <p:nvSpPr>
          <p:cNvPr id="374833" name="Text Box 137"/>
          <p:cNvSpPr txBox="1">
            <a:spLocks noChangeArrowheads="1"/>
          </p:cNvSpPr>
          <p:nvPr/>
        </p:nvSpPr>
        <p:spPr bwMode="auto">
          <a:xfrm>
            <a:off x="7269163" y="2520950"/>
            <a:ext cx="1682750" cy="246063"/>
          </a:xfrm>
          <a:prstGeom prst="rect">
            <a:avLst/>
          </a:prstGeom>
          <a:noFill/>
          <a:ln w="28575">
            <a:noFill/>
            <a:miter lim="800000"/>
            <a:headEnd/>
            <a:tailEnd/>
          </a:ln>
        </p:spPr>
        <p:txBody>
          <a:bodyPr wrap="none" lIns="0" tIns="0" rIns="0" bIns="0">
            <a:spAutoFit/>
          </a:bodyPr>
          <a:lstStyle/>
          <a:p>
            <a:pPr>
              <a:spcBef>
                <a:spcPct val="50000"/>
              </a:spcBef>
            </a:pPr>
            <a:r>
              <a:rPr lang="en-US" sz="1600" b="1">
                <a:solidFill>
                  <a:schemeClr val="tx1"/>
                </a:solidFill>
              </a:rPr>
              <a:t>t</a:t>
            </a:r>
            <a:r>
              <a:rPr lang="en-US" altLang="it-IT" sz="1600" b="1">
                <a:solidFill>
                  <a:schemeClr val="tx1"/>
                </a:solidFill>
              </a:rPr>
              <a:t>’</a:t>
            </a:r>
            <a:r>
              <a:rPr lang="en-US" sz="1600" b="1">
                <a:solidFill>
                  <a:schemeClr val="tx1"/>
                </a:solidFill>
              </a:rPr>
              <a:t>Hooft, Veltman</a:t>
            </a:r>
          </a:p>
        </p:txBody>
      </p:sp>
    </p:spTree>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title"/>
          </p:nvPr>
        </p:nvSpPr>
        <p:spPr>
          <a:xfrm>
            <a:off x="287338" y="296863"/>
            <a:ext cx="8229600" cy="457200"/>
          </a:xfrm>
        </p:spPr>
        <p:txBody>
          <a:bodyPr/>
          <a:lstStyle/>
          <a:p>
            <a:pPr eaLnBrk="1" hangingPunct="1"/>
            <a:r>
              <a:rPr kumimoji="1" lang="en-GB" sz="4800" smtClean="0">
                <a:solidFill>
                  <a:srgbClr val="1A0DB8"/>
                </a:solidFill>
                <a:latin typeface="Comic Sans MS" pitchFamily="66" charset="0"/>
                <a:ea typeface="ＭＳ Ｐゴシック" pitchFamily="34" charset="-128"/>
              </a:rPr>
              <a:t>Rivelare le particelle</a:t>
            </a:r>
          </a:p>
        </p:txBody>
      </p:sp>
      <p:sp>
        <p:nvSpPr>
          <p:cNvPr id="13317" name="Rectangle 4"/>
          <p:cNvSpPr>
            <a:spLocks noChangeArrowheads="1"/>
          </p:cNvSpPr>
          <p:nvPr/>
        </p:nvSpPr>
        <p:spPr bwMode="auto">
          <a:xfrm>
            <a:off x="304800" y="2590800"/>
            <a:ext cx="8610600" cy="1524000"/>
          </a:xfrm>
          <a:prstGeom prst="rect">
            <a:avLst/>
          </a:prstGeom>
          <a:noFill/>
          <a:ln w="9525">
            <a:noFill/>
            <a:miter lim="800000"/>
            <a:headEnd/>
            <a:tailEnd/>
          </a:ln>
        </p:spPr>
        <p:txBody>
          <a:bodyPr lIns="91435" tIns="45718" rIns="91435" bIns="45718"/>
          <a:lstStyle/>
          <a:p>
            <a:pPr eaLnBrk="0" hangingPunct="0">
              <a:spcBef>
                <a:spcPct val="20000"/>
              </a:spcBef>
              <a:buClr>
                <a:srgbClr val="9999CC"/>
              </a:buClr>
              <a:buFont typeface="Monotype Sorts" charset="2"/>
              <a:buChar char="z"/>
            </a:pPr>
            <a:endParaRPr kumimoji="1" lang="en-US" sz="2800">
              <a:solidFill>
                <a:srgbClr val="000000"/>
              </a:solidFill>
              <a:cs typeface="Times New Roman" pitchFamily="18" charset="0"/>
            </a:endParaRPr>
          </a:p>
          <a:p>
            <a:pPr lvl="1" indent="0" eaLnBrk="0" hangingPunct="0">
              <a:spcBef>
                <a:spcPct val="20000"/>
              </a:spcBef>
              <a:buClr>
                <a:srgbClr val="9999CC"/>
              </a:buClr>
              <a:buFont typeface="Monotype Sorts" charset="2"/>
              <a:buChar char="y"/>
            </a:pPr>
            <a:endParaRPr kumimoji="1" lang="en-US" i="1">
              <a:solidFill>
                <a:srgbClr val="CC0099"/>
              </a:solidFill>
              <a:cs typeface="Times New Roman" pitchFamily="18" charset="0"/>
            </a:endParaRPr>
          </a:p>
          <a:p>
            <a:pPr lvl="1" indent="0" eaLnBrk="0" hangingPunct="0">
              <a:spcBef>
                <a:spcPct val="20000"/>
              </a:spcBef>
              <a:buClr>
                <a:srgbClr val="9999CC"/>
              </a:buClr>
              <a:buFont typeface="Monotype Sorts" charset="2"/>
              <a:buChar char="y"/>
            </a:pPr>
            <a:endParaRPr kumimoji="1" lang="en-US" sz="2800">
              <a:solidFill>
                <a:srgbClr val="000000"/>
              </a:solidFill>
              <a:cs typeface="Times New Roman" pitchFamily="18" charset="0"/>
            </a:endParaRPr>
          </a:p>
        </p:txBody>
      </p:sp>
      <p:grpSp>
        <p:nvGrpSpPr>
          <p:cNvPr id="13318" name="Group 5"/>
          <p:cNvGrpSpPr>
            <a:grpSpLocks/>
          </p:cNvGrpSpPr>
          <p:nvPr/>
        </p:nvGrpSpPr>
        <p:grpSpPr bwMode="auto">
          <a:xfrm>
            <a:off x="179388" y="3952875"/>
            <a:ext cx="5578475" cy="939800"/>
            <a:chOff x="912" y="2208"/>
            <a:chExt cx="3744" cy="829"/>
          </a:xfrm>
        </p:grpSpPr>
        <p:pic>
          <p:nvPicPr>
            <p:cNvPr id="13334" name="Picture 6" descr="C:\WNT\Profiles\disserto\Desktop\teachers_01\det_fixTar.GIF"/>
            <p:cNvPicPr>
              <a:picLocks noChangeAspect="1" noChangeArrowheads="1"/>
            </p:cNvPicPr>
            <p:nvPr/>
          </p:nvPicPr>
          <p:blipFill>
            <a:blip r:embed="rId4" cstate="print"/>
            <a:srcRect/>
            <a:stretch>
              <a:fillRect/>
            </a:stretch>
          </p:blipFill>
          <p:spPr bwMode="auto">
            <a:xfrm>
              <a:off x="3024" y="2208"/>
              <a:ext cx="1632" cy="640"/>
            </a:xfrm>
            <a:prstGeom prst="rect">
              <a:avLst/>
            </a:prstGeom>
            <a:noFill/>
            <a:ln w="9525">
              <a:noFill/>
              <a:miter lim="800000"/>
              <a:headEnd/>
              <a:tailEnd/>
            </a:ln>
          </p:spPr>
        </p:pic>
        <p:pic>
          <p:nvPicPr>
            <p:cNvPr id="13335" name="Picture 7" descr="C:\WNT\Profiles\disserto\Desktop\teachers_01\fixed_target_exp.gif"/>
            <p:cNvPicPr>
              <a:picLocks noChangeAspect="1" noChangeArrowheads="1"/>
            </p:cNvPicPr>
            <p:nvPr/>
          </p:nvPicPr>
          <p:blipFill>
            <a:blip r:embed="rId5" cstate="print"/>
            <a:srcRect/>
            <a:stretch>
              <a:fillRect/>
            </a:stretch>
          </p:blipFill>
          <p:spPr bwMode="auto">
            <a:xfrm>
              <a:off x="912" y="2208"/>
              <a:ext cx="1542" cy="594"/>
            </a:xfrm>
            <a:prstGeom prst="rect">
              <a:avLst/>
            </a:prstGeom>
            <a:noFill/>
            <a:ln w="9525">
              <a:noFill/>
              <a:miter lim="800000"/>
              <a:headEnd/>
              <a:tailEnd/>
            </a:ln>
          </p:spPr>
        </p:pic>
        <p:sp>
          <p:nvSpPr>
            <p:cNvPr id="13336" name="Text Box 8"/>
            <p:cNvSpPr txBox="1">
              <a:spLocks noChangeArrowheads="1"/>
            </p:cNvSpPr>
            <p:nvPr/>
          </p:nvSpPr>
          <p:spPr bwMode="auto">
            <a:xfrm>
              <a:off x="2832" y="2640"/>
              <a:ext cx="201" cy="326"/>
            </a:xfrm>
            <a:prstGeom prst="rect">
              <a:avLst/>
            </a:prstGeom>
            <a:noFill/>
            <a:ln w="9525">
              <a:noFill/>
              <a:miter lim="800000"/>
              <a:headEnd/>
              <a:tailEnd/>
            </a:ln>
          </p:spPr>
          <p:txBody>
            <a:bodyPr wrap="none">
              <a:spAutoFit/>
            </a:bodyPr>
            <a:lstStyle/>
            <a:p>
              <a:pPr eaLnBrk="0" hangingPunct="0"/>
              <a:r>
                <a:rPr lang="en-US" sz="1800" b="1">
                  <a:solidFill>
                    <a:srgbClr val="000000"/>
                  </a:solidFill>
                  <a:latin typeface="Times New Roman" pitchFamily="18" charset="0"/>
                  <a:cs typeface="Times New Roman" pitchFamily="18" charset="0"/>
                </a:rPr>
                <a:t>1</a:t>
              </a:r>
              <a:endParaRPr lang="en-US" b="1">
                <a:solidFill>
                  <a:srgbClr val="000000"/>
                </a:solidFill>
                <a:latin typeface="Times New Roman" pitchFamily="18" charset="0"/>
                <a:cs typeface="Times New Roman" pitchFamily="18" charset="0"/>
              </a:endParaRPr>
            </a:p>
          </p:txBody>
        </p:sp>
        <p:sp>
          <p:nvSpPr>
            <p:cNvPr id="13337" name="Text Box 9"/>
            <p:cNvSpPr txBox="1">
              <a:spLocks noChangeArrowheads="1"/>
            </p:cNvSpPr>
            <p:nvPr/>
          </p:nvSpPr>
          <p:spPr bwMode="auto">
            <a:xfrm>
              <a:off x="3696" y="2688"/>
              <a:ext cx="201" cy="326"/>
            </a:xfrm>
            <a:prstGeom prst="rect">
              <a:avLst/>
            </a:prstGeom>
            <a:noFill/>
            <a:ln w="9525">
              <a:noFill/>
              <a:miter lim="800000"/>
              <a:headEnd/>
              <a:tailEnd/>
            </a:ln>
          </p:spPr>
          <p:txBody>
            <a:bodyPr wrap="none">
              <a:spAutoFit/>
            </a:bodyPr>
            <a:lstStyle/>
            <a:p>
              <a:pPr eaLnBrk="0" hangingPunct="0"/>
              <a:r>
                <a:rPr lang="en-US" sz="1800" b="1">
                  <a:solidFill>
                    <a:srgbClr val="000000"/>
                  </a:solidFill>
                  <a:latin typeface="Times New Roman" pitchFamily="18" charset="0"/>
                  <a:cs typeface="Times New Roman" pitchFamily="18" charset="0"/>
                </a:rPr>
                <a:t>2</a:t>
              </a:r>
              <a:endParaRPr lang="en-US" b="1">
                <a:solidFill>
                  <a:srgbClr val="000000"/>
                </a:solidFill>
                <a:latin typeface="Times New Roman" pitchFamily="18" charset="0"/>
                <a:cs typeface="Times New Roman" pitchFamily="18" charset="0"/>
              </a:endParaRPr>
            </a:p>
          </p:txBody>
        </p:sp>
        <p:sp>
          <p:nvSpPr>
            <p:cNvPr id="13338" name="Text Box 10"/>
            <p:cNvSpPr txBox="1">
              <a:spLocks noChangeArrowheads="1"/>
            </p:cNvSpPr>
            <p:nvPr/>
          </p:nvSpPr>
          <p:spPr bwMode="auto">
            <a:xfrm>
              <a:off x="4005" y="2630"/>
              <a:ext cx="632" cy="407"/>
            </a:xfrm>
            <a:prstGeom prst="rect">
              <a:avLst/>
            </a:prstGeom>
            <a:noFill/>
            <a:ln w="9525">
              <a:noFill/>
              <a:miter lim="800000"/>
              <a:headEnd/>
              <a:tailEnd/>
            </a:ln>
          </p:spPr>
          <p:txBody>
            <a:bodyPr wrap="none">
              <a:spAutoFit/>
            </a:bodyPr>
            <a:lstStyle/>
            <a:p>
              <a:pPr eaLnBrk="0" hangingPunct="0"/>
              <a:r>
                <a:rPr lang="en-US" b="1">
                  <a:solidFill>
                    <a:srgbClr val="000000"/>
                  </a:solidFill>
                  <a:latin typeface="Times New Roman" pitchFamily="18" charset="0"/>
                  <a:cs typeface="Times New Roman" pitchFamily="18" charset="0"/>
                </a:rPr>
                <a:t>p</a:t>
              </a:r>
              <a:r>
                <a:rPr lang="en-US" b="1" baseline="-25000">
                  <a:solidFill>
                    <a:srgbClr val="000000"/>
                  </a:solidFill>
                  <a:latin typeface="Times New Roman" pitchFamily="18" charset="0"/>
                  <a:cs typeface="Times New Roman" pitchFamily="18" charset="0"/>
                </a:rPr>
                <a:t>2</a:t>
              </a:r>
              <a:r>
                <a:rPr lang="en-US" b="1">
                  <a:solidFill>
                    <a:srgbClr val="000000"/>
                  </a:solidFill>
                  <a:latin typeface="Times New Roman" pitchFamily="18" charset="0"/>
                  <a:cs typeface="Times New Roman" pitchFamily="18" charset="0"/>
                </a:rPr>
                <a:t> = 0</a:t>
              </a:r>
            </a:p>
          </p:txBody>
        </p:sp>
        <p:sp>
          <p:nvSpPr>
            <p:cNvPr id="13339" name="Line 11"/>
            <p:cNvSpPr>
              <a:spLocks noChangeShapeType="1"/>
            </p:cNvSpPr>
            <p:nvPr/>
          </p:nvSpPr>
          <p:spPr bwMode="auto">
            <a:xfrm>
              <a:off x="4053" y="2762"/>
              <a:ext cx="144" cy="0"/>
            </a:xfrm>
            <a:prstGeom prst="line">
              <a:avLst/>
            </a:prstGeom>
            <a:noFill/>
            <a:ln w="9525">
              <a:solidFill>
                <a:schemeClr val="tx1"/>
              </a:solidFill>
              <a:round/>
              <a:headEnd/>
              <a:tailEnd type="triangle" w="med" len="med"/>
            </a:ln>
          </p:spPr>
          <p:txBody>
            <a:bodyPr wrap="none" anchor="ctr"/>
            <a:lstStyle/>
            <a:p>
              <a:endParaRPr lang="en-US"/>
            </a:p>
          </p:txBody>
        </p:sp>
      </p:grpSp>
      <p:sp>
        <p:nvSpPr>
          <p:cNvPr id="174092" name="Rectangle 12"/>
          <p:cNvSpPr>
            <a:spLocks noChangeArrowheads="1"/>
          </p:cNvSpPr>
          <p:nvPr/>
        </p:nvSpPr>
        <p:spPr bwMode="auto">
          <a:xfrm>
            <a:off x="107950" y="5475288"/>
            <a:ext cx="9202738" cy="762000"/>
          </a:xfrm>
          <a:prstGeom prst="rect">
            <a:avLst/>
          </a:prstGeom>
          <a:noFill/>
          <a:ln w="9525">
            <a:noFill/>
            <a:miter lim="800000"/>
            <a:headEnd/>
            <a:tailEnd/>
          </a:ln>
        </p:spPr>
        <p:txBody>
          <a:bodyPr lIns="91435" tIns="45718" rIns="91435" bIns="45718"/>
          <a:lstStyle/>
          <a:p>
            <a:pPr eaLnBrk="0" hangingPunct="0">
              <a:spcBef>
                <a:spcPct val="20000"/>
              </a:spcBef>
              <a:buClr>
                <a:srgbClr val="000080"/>
              </a:buClr>
              <a:buFont typeface="Wingdings" pitchFamily="2" charset="2"/>
              <a:buNone/>
              <a:defRPr/>
            </a:pPr>
            <a:r>
              <a:rPr kumimoji="1" lang="en-US" sz="2200" b="1" dirty="0">
                <a:solidFill>
                  <a:srgbClr val="1A0DB8"/>
                </a:solidFill>
                <a:effectLst>
                  <a:outerShdw blurRad="38100" dist="38100" dir="2700000" algn="tl">
                    <a:srgbClr val="C0C0C0"/>
                  </a:outerShdw>
                </a:effectLst>
                <a:ea typeface="ＭＳ Ｐゴシック" charset="-128"/>
                <a:cs typeface="Times New Roman" pitchFamily="18" charset="0"/>
              </a:rPr>
              <a:t>Goal</a:t>
            </a:r>
            <a:r>
              <a:rPr kumimoji="1" lang="en-US" sz="2200" b="1" dirty="0">
                <a:solidFill>
                  <a:srgbClr val="1A0DB8"/>
                </a:solidFill>
                <a:ea typeface="ＭＳ Ｐゴシック" charset="-128"/>
                <a:cs typeface="Times New Roman" pitchFamily="18" charset="0"/>
              </a:rPr>
              <a:t> : </a:t>
            </a:r>
            <a:r>
              <a:rPr kumimoji="1" lang="en-US" sz="2200" b="1" dirty="0" err="1">
                <a:solidFill>
                  <a:srgbClr val="1A0DB8"/>
                </a:solidFill>
                <a:ea typeface="ＭＳ Ｐゴシック" charset="-128"/>
                <a:cs typeface="Times New Roman" pitchFamily="18" charset="0"/>
              </a:rPr>
              <a:t>misurare</a:t>
            </a:r>
            <a:r>
              <a:rPr kumimoji="1" lang="en-US" sz="2200" b="1" dirty="0">
                <a:solidFill>
                  <a:srgbClr val="1A0DB8"/>
                </a:solidFill>
                <a:ea typeface="ＭＳ Ｐゴシック" charset="-128"/>
                <a:cs typeface="Times New Roman" pitchFamily="18" charset="0"/>
              </a:rPr>
              <a:t> </a:t>
            </a:r>
            <a:r>
              <a:rPr kumimoji="1" lang="en-US" sz="2200" b="1" dirty="0" err="1">
                <a:solidFill>
                  <a:srgbClr val="1A0DB8"/>
                </a:solidFill>
                <a:ea typeface="ＭＳ Ｐゴシック" charset="-128"/>
                <a:cs typeface="Times New Roman" pitchFamily="18" charset="0"/>
              </a:rPr>
              <a:t>tutte</a:t>
            </a:r>
            <a:r>
              <a:rPr kumimoji="1" lang="en-US" sz="2200" b="1" dirty="0">
                <a:solidFill>
                  <a:srgbClr val="1A0DB8"/>
                </a:solidFill>
                <a:ea typeface="ＭＳ Ｐゴシック" charset="-128"/>
                <a:cs typeface="Times New Roman" pitchFamily="18" charset="0"/>
              </a:rPr>
              <a:t> le </a:t>
            </a:r>
            <a:r>
              <a:rPr kumimoji="1" lang="en-US" sz="2200" b="1" dirty="0" err="1">
                <a:solidFill>
                  <a:srgbClr val="1A0DB8"/>
                </a:solidFill>
                <a:ea typeface="ＭＳ Ｐゴシック" charset="-128"/>
                <a:cs typeface="Times New Roman" pitchFamily="18" charset="0"/>
              </a:rPr>
              <a:t>particelle</a:t>
            </a:r>
            <a:r>
              <a:rPr kumimoji="1" lang="en-US" sz="2200" b="1" dirty="0">
                <a:solidFill>
                  <a:srgbClr val="1A0DB8"/>
                </a:solidFill>
                <a:ea typeface="ＭＳ Ｐゴシック" charset="-128"/>
                <a:cs typeface="Times New Roman" pitchFamily="18" charset="0"/>
              </a:rPr>
              <a:t> </a:t>
            </a:r>
            <a:r>
              <a:rPr kumimoji="1" lang="en-US" sz="2200" b="1" dirty="0" err="1">
                <a:solidFill>
                  <a:srgbClr val="1A0DB8"/>
                </a:solidFill>
                <a:ea typeface="ＭＳ Ｐゴシック" charset="-128"/>
                <a:cs typeface="Times New Roman" pitchFamily="18" charset="0"/>
              </a:rPr>
              <a:t>prodotte</a:t>
            </a:r>
            <a:r>
              <a:rPr kumimoji="1" lang="en-US" sz="2200" b="1" dirty="0">
                <a:solidFill>
                  <a:srgbClr val="1A0DB8"/>
                </a:solidFill>
                <a:ea typeface="ＭＳ Ｐゴシック" charset="-128"/>
                <a:cs typeface="Times New Roman" pitchFamily="18" charset="0"/>
              </a:rPr>
              <a:t> </a:t>
            </a:r>
            <a:r>
              <a:rPr kumimoji="1" lang="en-US" sz="2200" b="1" dirty="0" err="1">
                <a:solidFill>
                  <a:srgbClr val="1A0DB8"/>
                </a:solidFill>
                <a:ea typeface="ＭＳ Ｐゴシック" charset="-128"/>
                <a:cs typeface="Times New Roman" pitchFamily="18" charset="0"/>
              </a:rPr>
              <a:t>nello</a:t>
            </a:r>
            <a:r>
              <a:rPr kumimoji="1" lang="en-US" sz="2200" b="1" dirty="0">
                <a:solidFill>
                  <a:srgbClr val="1A0DB8"/>
                </a:solidFill>
                <a:ea typeface="ＭＳ Ｐゴシック" charset="-128"/>
                <a:cs typeface="Times New Roman" pitchFamily="18" charset="0"/>
              </a:rPr>
              <a:t> </a:t>
            </a:r>
            <a:r>
              <a:rPr kumimoji="1" lang="en-US" sz="2200" b="1" dirty="0" err="1">
                <a:solidFill>
                  <a:srgbClr val="1A0DB8"/>
                </a:solidFill>
                <a:ea typeface="ＭＳ Ｐゴシック" charset="-128"/>
                <a:cs typeface="Times New Roman" pitchFamily="18" charset="0"/>
              </a:rPr>
              <a:t>scontro</a:t>
            </a:r>
            <a:r>
              <a:rPr kumimoji="1" lang="en-US" sz="2200" b="1" dirty="0">
                <a:solidFill>
                  <a:srgbClr val="1A0DB8"/>
                </a:solidFill>
                <a:ea typeface="ＭＳ Ｐゴシック" charset="-128"/>
                <a:cs typeface="Times New Roman" pitchFamily="18" charset="0"/>
              </a:rPr>
              <a:t> </a:t>
            </a:r>
          </a:p>
          <a:p>
            <a:pPr eaLnBrk="0" hangingPunct="0">
              <a:spcBef>
                <a:spcPct val="20000"/>
              </a:spcBef>
              <a:buClr>
                <a:srgbClr val="000080"/>
              </a:buClr>
              <a:buFont typeface="Wingdings" pitchFamily="2" charset="2"/>
              <a:buNone/>
              <a:defRPr/>
            </a:pPr>
            <a:r>
              <a:rPr kumimoji="1" lang="en-US" sz="2800" b="1" dirty="0">
                <a:solidFill>
                  <a:srgbClr val="1A0DB8"/>
                </a:solidFill>
                <a:ea typeface="ＭＳ Ｐゴシック" charset="-128"/>
                <a:cs typeface="Times New Roman" pitchFamily="18" charset="0"/>
                <a:sym typeface="Symbol" pitchFamily="18" charset="2"/>
              </a:rPr>
              <a:t></a:t>
            </a:r>
            <a:r>
              <a:rPr kumimoji="1" lang="en-US" sz="2200" b="1" dirty="0">
                <a:solidFill>
                  <a:srgbClr val="1A0DB8"/>
                </a:solidFill>
                <a:ea typeface="ＭＳ Ｐゴシック" charset="-128"/>
                <a:cs typeface="Times New Roman" pitchFamily="18" charset="0"/>
              </a:rPr>
              <a:t>  </a:t>
            </a:r>
            <a:r>
              <a:rPr kumimoji="1" lang="en-US" sz="2200" b="1" dirty="0" err="1">
                <a:solidFill>
                  <a:srgbClr val="1A0DB8"/>
                </a:solidFill>
                <a:ea typeface="ＭＳ Ｐゴシック" charset="-128"/>
                <a:cs typeface="Times New Roman" pitchFamily="18" charset="0"/>
              </a:rPr>
              <a:t>Circondare</a:t>
            </a:r>
            <a:r>
              <a:rPr kumimoji="1" lang="en-US" sz="2200" b="1" dirty="0">
                <a:solidFill>
                  <a:srgbClr val="1A0DB8"/>
                </a:solidFill>
                <a:ea typeface="ＭＳ Ｐゴシック" charset="-128"/>
                <a:cs typeface="Times New Roman" pitchFamily="18" charset="0"/>
              </a:rPr>
              <a:t> </a:t>
            </a:r>
            <a:r>
              <a:rPr kumimoji="1" lang="en-US" sz="2200" b="1" dirty="0" err="1">
                <a:solidFill>
                  <a:srgbClr val="1A0DB8"/>
                </a:solidFill>
                <a:ea typeface="ＭＳ Ｐゴシック" charset="-128"/>
                <a:cs typeface="Times New Roman" pitchFamily="18" charset="0"/>
              </a:rPr>
              <a:t>il</a:t>
            </a:r>
            <a:r>
              <a:rPr kumimoji="1" lang="en-US" sz="2200" b="1" dirty="0">
                <a:solidFill>
                  <a:srgbClr val="1A0DB8"/>
                </a:solidFill>
                <a:ea typeface="ＭＳ Ｐゴシック" charset="-128"/>
                <a:cs typeface="Times New Roman" pitchFamily="18" charset="0"/>
              </a:rPr>
              <a:t> </a:t>
            </a:r>
            <a:r>
              <a:rPr kumimoji="1" lang="en-US" sz="2200" b="1" dirty="0" err="1">
                <a:solidFill>
                  <a:srgbClr val="1A0DB8"/>
                </a:solidFill>
                <a:ea typeface="ＭＳ Ｐゴシック" charset="-128"/>
                <a:cs typeface="Times New Roman" pitchFamily="18" charset="0"/>
              </a:rPr>
              <a:t>punto</a:t>
            </a:r>
            <a:r>
              <a:rPr kumimoji="1" lang="en-US" sz="2200" b="1" dirty="0">
                <a:solidFill>
                  <a:srgbClr val="1A0DB8"/>
                </a:solidFill>
                <a:ea typeface="ＭＳ Ｐゴシック" charset="-128"/>
                <a:cs typeface="Times New Roman" pitchFamily="18" charset="0"/>
              </a:rPr>
              <a:t> di </a:t>
            </a:r>
            <a:r>
              <a:rPr kumimoji="1" lang="en-US" sz="2200" b="1" dirty="0" err="1">
                <a:solidFill>
                  <a:srgbClr val="1A0DB8"/>
                </a:solidFill>
                <a:ea typeface="ＭＳ Ｐゴシック" charset="-128"/>
                <a:cs typeface="Times New Roman" pitchFamily="18" charset="0"/>
              </a:rPr>
              <a:t>interazione</a:t>
            </a:r>
            <a:r>
              <a:rPr kumimoji="1" lang="en-US" sz="2200" b="1" dirty="0">
                <a:solidFill>
                  <a:srgbClr val="1A0DB8"/>
                </a:solidFill>
                <a:ea typeface="ＭＳ Ｐゴシック" charset="-128"/>
                <a:cs typeface="Times New Roman" pitchFamily="18" charset="0"/>
              </a:rPr>
              <a:t> con </a:t>
            </a:r>
            <a:r>
              <a:rPr kumimoji="1" lang="en-US" sz="2200" b="1" dirty="0" err="1">
                <a:solidFill>
                  <a:srgbClr val="1A0DB8"/>
                </a:solidFill>
                <a:ea typeface="ＭＳ Ｐゴシック" charset="-128"/>
                <a:cs typeface="Times New Roman" pitchFamily="18" charset="0"/>
              </a:rPr>
              <a:t>rivelatori</a:t>
            </a:r>
            <a:r>
              <a:rPr kumimoji="1" lang="en-US" sz="2200" b="1" dirty="0">
                <a:solidFill>
                  <a:srgbClr val="1A0DB8"/>
                </a:solidFill>
                <a:ea typeface="ＭＳ Ｐゴシック" charset="-128"/>
                <a:cs typeface="Times New Roman" pitchFamily="18" charset="0"/>
              </a:rPr>
              <a:t> di </a:t>
            </a:r>
            <a:r>
              <a:rPr kumimoji="1" lang="en-US" sz="2200" b="1" dirty="0" err="1">
                <a:solidFill>
                  <a:srgbClr val="1A0DB8"/>
                </a:solidFill>
                <a:ea typeface="ＭＳ Ｐゴシック" charset="-128"/>
                <a:cs typeface="Times New Roman" pitchFamily="18" charset="0"/>
              </a:rPr>
              <a:t>particelle</a:t>
            </a:r>
            <a:endParaRPr kumimoji="1" lang="en-US" sz="2200" b="1" dirty="0">
              <a:solidFill>
                <a:srgbClr val="1A0DB8"/>
              </a:solidFill>
              <a:ea typeface="ＭＳ Ｐゴシック" charset="-128"/>
              <a:cs typeface="Times New Roman" pitchFamily="18" charset="0"/>
            </a:endParaRPr>
          </a:p>
          <a:p>
            <a:pPr eaLnBrk="0" hangingPunct="0">
              <a:spcBef>
                <a:spcPct val="20000"/>
              </a:spcBef>
              <a:buClr>
                <a:srgbClr val="9999CC"/>
              </a:buClr>
              <a:buFont typeface="Monotype Sorts" charset="2"/>
              <a:buChar char="z"/>
              <a:defRPr/>
            </a:pPr>
            <a:endParaRPr kumimoji="1" lang="en-US" sz="2800" b="1" dirty="0">
              <a:solidFill>
                <a:srgbClr val="1A0DB8"/>
              </a:solidFill>
              <a:ea typeface="ＭＳ Ｐゴシック" charset="-128"/>
              <a:cs typeface="Times New Roman" pitchFamily="18" charset="0"/>
            </a:endParaRPr>
          </a:p>
          <a:p>
            <a:pPr marL="457177" lvl="1" indent="0" eaLnBrk="0" hangingPunct="0">
              <a:spcBef>
                <a:spcPct val="20000"/>
              </a:spcBef>
              <a:buClr>
                <a:srgbClr val="9999CC"/>
              </a:buClr>
              <a:buFont typeface="Monotype Sorts" charset="2"/>
              <a:buChar char="y"/>
              <a:defRPr/>
            </a:pPr>
            <a:endParaRPr kumimoji="1" lang="en-US" sz="2800" b="1" dirty="0">
              <a:solidFill>
                <a:srgbClr val="1A0DB8"/>
              </a:solidFill>
              <a:ea typeface="ＭＳ Ｐゴシック" charset="-128"/>
              <a:cs typeface="Times New Roman" pitchFamily="18" charset="0"/>
            </a:endParaRPr>
          </a:p>
        </p:txBody>
      </p:sp>
      <p:grpSp>
        <p:nvGrpSpPr>
          <p:cNvPr id="13320" name="Group 14"/>
          <p:cNvGrpSpPr>
            <a:grpSpLocks/>
          </p:cNvGrpSpPr>
          <p:nvPr/>
        </p:nvGrpSpPr>
        <p:grpSpPr bwMode="auto">
          <a:xfrm>
            <a:off x="246063" y="1449388"/>
            <a:ext cx="6342062" cy="1720850"/>
            <a:chOff x="912" y="768"/>
            <a:chExt cx="4214" cy="1321"/>
          </a:xfrm>
        </p:grpSpPr>
        <p:grpSp>
          <p:nvGrpSpPr>
            <p:cNvPr id="13324" name="Group 15"/>
            <p:cNvGrpSpPr>
              <a:grpSpLocks/>
            </p:cNvGrpSpPr>
            <p:nvPr/>
          </p:nvGrpSpPr>
          <p:grpSpPr bwMode="auto">
            <a:xfrm>
              <a:off x="912" y="960"/>
              <a:ext cx="3655" cy="1129"/>
              <a:chOff x="912" y="960"/>
              <a:chExt cx="3655" cy="1129"/>
            </a:xfrm>
          </p:grpSpPr>
          <p:pic>
            <p:nvPicPr>
              <p:cNvPr id="13327" name="Picture 16" descr="C:\WNT\Profiles\disserto\Desktop\teachers_01\colliding_beam.gif"/>
              <p:cNvPicPr>
                <a:picLocks noChangeAspect="1" noChangeArrowheads="1"/>
              </p:cNvPicPr>
              <p:nvPr/>
            </p:nvPicPr>
            <p:blipFill>
              <a:blip r:embed="rId6" cstate="print"/>
              <a:srcRect/>
              <a:stretch>
                <a:fillRect/>
              </a:stretch>
            </p:blipFill>
            <p:spPr bwMode="auto">
              <a:xfrm>
                <a:off x="912" y="1104"/>
                <a:ext cx="1902" cy="480"/>
              </a:xfrm>
              <a:prstGeom prst="rect">
                <a:avLst/>
              </a:prstGeom>
              <a:noFill/>
              <a:ln w="9525">
                <a:noFill/>
                <a:miter lim="800000"/>
                <a:headEnd/>
                <a:tailEnd/>
              </a:ln>
            </p:spPr>
          </p:pic>
          <p:pic>
            <p:nvPicPr>
              <p:cNvPr id="13328" name="Picture 17" descr="C:\WNT\Profiles\disserto\Desktop\teachers_01\det_kolTar.GIF"/>
              <p:cNvPicPr>
                <a:picLocks noChangeAspect="1" noChangeArrowheads="1"/>
              </p:cNvPicPr>
              <p:nvPr/>
            </p:nvPicPr>
            <p:blipFill>
              <a:blip r:embed="rId7" cstate="print"/>
              <a:srcRect/>
              <a:stretch>
                <a:fillRect/>
              </a:stretch>
            </p:blipFill>
            <p:spPr bwMode="auto">
              <a:xfrm>
                <a:off x="3360" y="960"/>
                <a:ext cx="1200" cy="819"/>
              </a:xfrm>
              <a:prstGeom prst="rect">
                <a:avLst/>
              </a:prstGeom>
              <a:noFill/>
              <a:ln w="9525">
                <a:noFill/>
                <a:miter lim="800000"/>
                <a:headEnd/>
                <a:tailEnd/>
              </a:ln>
            </p:spPr>
          </p:pic>
          <p:sp>
            <p:nvSpPr>
              <p:cNvPr id="13329" name="Text Box 18"/>
              <p:cNvSpPr txBox="1">
                <a:spLocks noChangeArrowheads="1"/>
              </p:cNvSpPr>
              <p:nvPr/>
            </p:nvSpPr>
            <p:spPr bwMode="auto">
              <a:xfrm>
                <a:off x="3639" y="1735"/>
                <a:ext cx="773" cy="354"/>
              </a:xfrm>
              <a:prstGeom prst="rect">
                <a:avLst/>
              </a:prstGeom>
              <a:noFill/>
              <a:ln w="9525">
                <a:noFill/>
                <a:miter lim="800000"/>
                <a:headEnd/>
                <a:tailEnd/>
              </a:ln>
            </p:spPr>
            <p:txBody>
              <a:bodyPr wrap="none">
                <a:spAutoFit/>
              </a:bodyPr>
              <a:lstStyle/>
              <a:p>
                <a:pPr eaLnBrk="0" hangingPunct="0"/>
                <a:r>
                  <a:rPr lang="en-US" b="1">
                    <a:solidFill>
                      <a:srgbClr val="000000"/>
                    </a:solidFill>
                    <a:latin typeface="Times New Roman" pitchFamily="18" charset="0"/>
                    <a:cs typeface="Times New Roman" pitchFamily="18" charset="0"/>
                  </a:rPr>
                  <a:t>p</a:t>
                </a:r>
                <a:r>
                  <a:rPr lang="en-US" b="1" baseline="-25000">
                    <a:solidFill>
                      <a:srgbClr val="000000"/>
                    </a:solidFill>
                    <a:latin typeface="Times New Roman" pitchFamily="18" charset="0"/>
                    <a:cs typeface="Times New Roman" pitchFamily="18" charset="0"/>
                  </a:rPr>
                  <a:t>1</a:t>
                </a:r>
                <a:r>
                  <a:rPr lang="en-US" b="1">
                    <a:solidFill>
                      <a:srgbClr val="000000"/>
                    </a:solidFill>
                    <a:latin typeface="Times New Roman" pitchFamily="18" charset="0"/>
                    <a:cs typeface="Times New Roman" pitchFamily="18" charset="0"/>
                  </a:rPr>
                  <a:t> = -p</a:t>
                </a:r>
                <a:r>
                  <a:rPr lang="en-US" b="1" baseline="-25000">
                    <a:solidFill>
                      <a:srgbClr val="000000"/>
                    </a:solidFill>
                    <a:latin typeface="Times New Roman" pitchFamily="18" charset="0"/>
                    <a:cs typeface="Times New Roman" pitchFamily="18" charset="0"/>
                  </a:rPr>
                  <a:t>2</a:t>
                </a:r>
                <a:endParaRPr lang="en-US" b="1">
                  <a:solidFill>
                    <a:srgbClr val="000000"/>
                  </a:solidFill>
                  <a:latin typeface="Times New Roman" pitchFamily="18" charset="0"/>
                  <a:cs typeface="Times New Roman" pitchFamily="18" charset="0"/>
                </a:endParaRPr>
              </a:p>
            </p:txBody>
          </p:sp>
          <p:sp>
            <p:nvSpPr>
              <p:cNvPr id="13330" name="Line 19"/>
              <p:cNvSpPr>
                <a:spLocks noChangeShapeType="1"/>
              </p:cNvSpPr>
              <p:nvPr/>
            </p:nvSpPr>
            <p:spPr bwMode="auto">
              <a:xfrm>
                <a:off x="3687" y="1818"/>
                <a:ext cx="144" cy="0"/>
              </a:xfrm>
              <a:prstGeom prst="line">
                <a:avLst/>
              </a:prstGeom>
              <a:noFill/>
              <a:ln w="9525">
                <a:solidFill>
                  <a:schemeClr val="tx1"/>
                </a:solidFill>
                <a:round/>
                <a:headEnd/>
                <a:tailEnd type="triangle" w="med" len="med"/>
              </a:ln>
            </p:spPr>
            <p:txBody>
              <a:bodyPr wrap="none" anchor="ctr"/>
              <a:lstStyle/>
              <a:p>
                <a:endParaRPr lang="en-US"/>
              </a:p>
            </p:txBody>
          </p:sp>
          <p:sp>
            <p:nvSpPr>
              <p:cNvPr id="13331" name="Line 20"/>
              <p:cNvSpPr>
                <a:spLocks noChangeShapeType="1"/>
              </p:cNvSpPr>
              <p:nvPr/>
            </p:nvSpPr>
            <p:spPr bwMode="auto">
              <a:xfrm>
                <a:off x="4117" y="1845"/>
                <a:ext cx="144" cy="0"/>
              </a:xfrm>
              <a:prstGeom prst="line">
                <a:avLst/>
              </a:prstGeom>
              <a:noFill/>
              <a:ln w="9525">
                <a:solidFill>
                  <a:schemeClr val="tx1"/>
                </a:solidFill>
                <a:round/>
                <a:headEnd type="triangle" w="med" len="med"/>
                <a:tailEnd/>
              </a:ln>
            </p:spPr>
            <p:txBody>
              <a:bodyPr wrap="none" anchor="ctr"/>
              <a:lstStyle/>
              <a:p>
                <a:endParaRPr lang="en-US"/>
              </a:p>
            </p:txBody>
          </p:sp>
          <p:sp>
            <p:nvSpPr>
              <p:cNvPr id="13332" name="Text Box 21"/>
              <p:cNvSpPr txBox="1">
                <a:spLocks noChangeArrowheads="1"/>
              </p:cNvSpPr>
              <p:nvPr/>
            </p:nvSpPr>
            <p:spPr bwMode="auto">
              <a:xfrm>
                <a:off x="3360" y="1248"/>
                <a:ext cx="199" cy="283"/>
              </a:xfrm>
              <a:prstGeom prst="rect">
                <a:avLst/>
              </a:prstGeom>
              <a:noFill/>
              <a:ln w="9525">
                <a:noFill/>
                <a:miter lim="800000"/>
                <a:headEnd/>
                <a:tailEnd/>
              </a:ln>
            </p:spPr>
            <p:txBody>
              <a:bodyPr wrap="none">
                <a:spAutoFit/>
              </a:bodyPr>
              <a:lstStyle/>
              <a:p>
                <a:pPr eaLnBrk="0" hangingPunct="0"/>
                <a:r>
                  <a:rPr lang="en-US" sz="1800" b="1">
                    <a:solidFill>
                      <a:srgbClr val="000000"/>
                    </a:solidFill>
                    <a:latin typeface="Times New Roman" pitchFamily="18" charset="0"/>
                    <a:cs typeface="Times New Roman" pitchFamily="18" charset="0"/>
                  </a:rPr>
                  <a:t>1</a:t>
                </a:r>
                <a:endParaRPr lang="en-US" b="1">
                  <a:solidFill>
                    <a:srgbClr val="000000"/>
                  </a:solidFill>
                  <a:latin typeface="Times New Roman" pitchFamily="18" charset="0"/>
                  <a:cs typeface="Times New Roman" pitchFamily="18" charset="0"/>
                </a:endParaRPr>
              </a:p>
            </p:txBody>
          </p:sp>
          <p:sp>
            <p:nvSpPr>
              <p:cNvPr id="13333" name="Text Box 22"/>
              <p:cNvSpPr txBox="1">
                <a:spLocks noChangeArrowheads="1"/>
              </p:cNvSpPr>
              <p:nvPr/>
            </p:nvSpPr>
            <p:spPr bwMode="auto">
              <a:xfrm>
                <a:off x="4368" y="1248"/>
                <a:ext cx="199" cy="283"/>
              </a:xfrm>
              <a:prstGeom prst="rect">
                <a:avLst/>
              </a:prstGeom>
              <a:noFill/>
              <a:ln w="9525">
                <a:noFill/>
                <a:miter lim="800000"/>
                <a:headEnd/>
                <a:tailEnd/>
              </a:ln>
            </p:spPr>
            <p:txBody>
              <a:bodyPr wrap="none">
                <a:spAutoFit/>
              </a:bodyPr>
              <a:lstStyle/>
              <a:p>
                <a:pPr eaLnBrk="0" hangingPunct="0"/>
                <a:r>
                  <a:rPr lang="en-US" sz="1800" b="1">
                    <a:solidFill>
                      <a:srgbClr val="000000"/>
                    </a:solidFill>
                    <a:latin typeface="Times New Roman" pitchFamily="18" charset="0"/>
                    <a:cs typeface="Times New Roman" pitchFamily="18" charset="0"/>
                  </a:rPr>
                  <a:t>2</a:t>
                </a:r>
                <a:endParaRPr lang="en-US" b="1">
                  <a:solidFill>
                    <a:srgbClr val="000000"/>
                  </a:solidFill>
                  <a:latin typeface="Times New Roman" pitchFamily="18" charset="0"/>
                  <a:cs typeface="Times New Roman" pitchFamily="18" charset="0"/>
                </a:endParaRPr>
              </a:p>
            </p:txBody>
          </p:sp>
        </p:grpSp>
        <p:sp>
          <p:nvSpPr>
            <p:cNvPr id="13325" name="Text Box 23"/>
            <p:cNvSpPr txBox="1">
              <a:spLocks noChangeArrowheads="1"/>
            </p:cNvSpPr>
            <p:nvPr/>
          </p:nvSpPr>
          <p:spPr bwMode="auto">
            <a:xfrm>
              <a:off x="3840" y="768"/>
              <a:ext cx="1286" cy="236"/>
            </a:xfrm>
            <a:prstGeom prst="rect">
              <a:avLst/>
            </a:prstGeom>
            <a:solidFill>
              <a:srgbClr val="FFFFCC"/>
            </a:solidFill>
            <a:ln w="9525">
              <a:noFill/>
              <a:miter lim="800000"/>
              <a:headEnd/>
              <a:tailEnd/>
            </a:ln>
          </p:spPr>
          <p:txBody>
            <a:bodyPr wrap="none">
              <a:spAutoFit/>
            </a:bodyPr>
            <a:lstStyle/>
            <a:p>
              <a:pPr eaLnBrk="0" hangingPunct="0"/>
              <a:r>
                <a:rPr lang="en-US" sz="1400" b="1">
                  <a:solidFill>
                    <a:srgbClr val="000000"/>
                  </a:solidFill>
                  <a:latin typeface="Times New Roman" pitchFamily="18" charset="0"/>
                  <a:cs typeface="Times New Roman" pitchFamily="18" charset="0"/>
                </a:rPr>
                <a:t>Elementi del rivelatore</a:t>
              </a:r>
              <a:endParaRPr lang="en-US" b="1">
                <a:solidFill>
                  <a:srgbClr val="000000"/>
                </a:solidFill>
                <a:latin typeface="Times New Roman" pitchFamily="18" charset="0"/>
                <a:cs typeface="Times New Roman" pitchFamily="18" charset="0"/>
              </a:endParaRPr>
            </a:p>
          </p:txBody>
        </p:sp>
        <p:sp>
          <p:nvSpPr>
            <p:cNvPr id="13326" name="Line 24"/>
            <p:cNvSpPr>
              <a:spLocks noChangeShapeType="1"/>
            </p:cNvSpPr>
            <p:nvPr/>
          </p:nvSpPr>
          <p:spPr bwMode="auto">
            <a:xfrm flipH="1">
              <a:off x="4176" y="960"/>
              <a:ext cx="48" cy="144"/>
            </a:xfrm>
            <a:prstGeom prst="line">
              <a:avLst/>
            </a:prstGeom>
            <a:noFill/>
            <a:ln w="9525">
              <a:solidFill>
                <a:schemeClr val="tx1"/>
              </a:solidFill>
              <a:round/>
              <a:headEnd/>
              <a:tailEnd type="triangle" w="med" len="med"/>
            </a:ln>
          </p:spPr>
          <p:txBody>
            <a:bodyPr wrap="none" anchor="ctr"/>
            <a:lstStyle/>
            <a:p>
              <a:endParaRPr lang="en-US"/>
            </a:p>
          </p:txBody>
        </p:sp>
      </p:grpSp>
      <p:graphicFrame>
        <p:nvGraphicFramePr>
          <p:cNvPr id="13314" name="Object 11"/>
          <p:cNvGraphicFramePr>
            <a:graphicFrameLocks noChangeAspect="1"/>
          </p:cNvGraphicFramePr>
          <p:nvPr/>
        </p:nvGraphicFramePr>
        <p:xfrm>
          <a:off x="215900" y="4689475"/>
          <a:ext cx="2206625" cy="431800"/>
        </p:xfrm>
        <a:graphic>
          <a:graphicData uri="http://schemas.openxmlformats.org/presentationml/2006/ole">
            <mc:AlternateContent xmlns:mc="http://schemas.openxmlformats.org/markup-compatibility/2006">
              <mc:Choice xmlns:v="urn:schemas-microsoft-com:vml" Requires="v">
                <p:oleObj spid="_x0000_s13426" name="Equation" r:id="rId8" imgW="1296504" imgH="254000" progId="Equation.3">
                  <p:embed/>
                </p:oleObj>
              </mc:Choice>
              <mc:Fallback>
                <p:oleObj name="Equation" r:id="rId8" imgW="1296504" imgH="254000" progId="Equation.3">
                  <p:embed/>
                  <p:pic>
                    <p:nvPicPr>
                      <p:cNvPr id="0" name="Picture 1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900" y="4689475"/>
                        <a:ext cx="22066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13315" name="Object 23"/>
          <p:cNvGraphicFramePr>
            <a:graphicFrameLocks noChangeAspect="1"/>
          </p:cNvGraphicFramePr>
          <p:nvPr/>
        </p:nvGraphicFramePr>
        <p:xfrm>
          <a:off x="1008063" y="2571750"/>
          <a:ext cx="1331912" cy="280988"/>
        </p:xfrm>
        <a:graphic>
          <a:graphicData uri="http://schemas.openxmlformats.org/presentationml/2006/ole">
            <mc:AlternateContent xmlns:mc="http://schemas.openxmlformats.org/markup-compatibility/2006">
              <mc:Choice xmlns:v="urn:schemas-microsoft-com:vml" Requires="v">
                <p:oleObj spid="_x0000_s13427" name="Equation" r:id="rId10" imgW="837282" imgH="178473" progId="Equation.3">
                  <p:embed/>
                </p:oleObj>
              </mc:Choice>
              <mc:Fallback>
                <p:oleObj name="Equation" r:id="rId10" imgW="837282" imgH="178473" progId="Equation.3">
                  <p:embed/>
                  <p:pic>
                    <p:nvPicPr>
                      <p:cNvPr id="0" name="Picture 1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8063" y="2571750"/>
                        <a:ext cx="133191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13321" name="TextBox 30"/>
          <p:cNvSpPr txBox="1">
            <a:spLocks noChangeArrowheads="1"/>
          </p:cNvSpPr>
          <p:nvPr/>
        </p:nvSpPr>
        <p:spPr bwMode="auto">
          <a:xfrm>
            <a:off x="6119813" y="2925763"/>
            <a:ext cx="1728787" cy="276225"/>
          </a:xfrm>
          <a:prstGeom prst="rect">
            <a:avLst/>
          </a:prstGeom>
          <a:solidFill>
            <a:schemeClr val="bg1"/>
          </a:solidFill>
          <a:ln w="9525">
            <a:noFill/>
            <a:miter lim="800000"/>
            <a:headEnd/>
            <a:tailEnd/>
          </a:ln>
        </p:spPr>
        <p:txBody>
          <a:bodyPr lIns="91435" tIns="45718" rIns="91435" bIns="45718">
            <a:spAutoFit/>
          </a:bodyPr>
          <a:lstStyle/>
          <a:p>
            <a:r>
              <a:rPr lang="en-US" sz="1200"/>
              <a:t>         </a:t>
            </a:r>
          </a:p>
        </p:txBody>
      </p:sp>
      <p:pic>
        <p:nvPicPr>
          <p:cNvPr id="13322" name="Picture 287"/>
          <p:cNvPicPr>
            <a:picLocks noChangeAspect="1" noChangeArrowheads="1"/>
          </p:cNvPicPr>
          <p:nvPr/>
        </p:nvPicPr>
        <p:blipFill>
          <a:blip r:embed="rId12" cstate="print"/>
          <a:srcRect/>
          <a:stretch>
            <a:fillRect/>
          </a:stretch>
        </p:blipFill>
        <p:spPr bwMode="auto">
          <a:xfrm>
            <a:off x="6524625" y="1484313"/>
            <a:ext cx="2295525" cy="1657350"/>
          </a:xfrm>
          <a:prstGeom prst="rect">
            <a:avLst/>
          </a:prstGeom>
          <a:noFill/>
          <a:ln w="9525">
            <a:noFill/>
            <a:miter lim="800000"/>
            <a:headEnd/>
            <a:tailEnd/>
          </a:ln>
        </p:spPr>
      </p:pic>
      <p:pic>
        <p:nvPicPr>
          <p:cNvPr id="13323" name="Picture 2"/>
          <p:cNvPicPr>
            <a:picLocks noChangeAspect="1" noChangeArrowheads="1"/>
          </p:cNvPicPr>
          <p:nvPr/>
        </p:nvPicPr>
        <p:blipFill>
          <a:blip r:embed="rId13" cstate="print"/>
          <a:srcRect l="58958" t="41814"/>
          <a:stretch>
            <a:fillRect/>
          </a:stretch>
        </p:blipFill>
        <p:spPr bwMode="auto">
          <a:xfrm>
            <a:off x="6443663" y="3241675"/>
            <a:ext cx="2052637" cy="17002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5810" name="Picture 1"/>
          <p:cNvPicPr>
            <a:picLocks noChangeAspect="1" noChangeArrowheads="1"/>
          </p:cNvPicPr>
          <p:nvPr/>
        </p:nvPicPr>
        <p:blipFill>
          <a:blip r:embed="rId2" cstate="print"/>
          <a:srcRect/>
          <a:stretch>
            <a:fillRect/>
          </a:stretch>
        </p:blipFill>
        <p:spPr bwMode="auto">
          <a:xfrm>
            <a:off x="3763963" y="2643188"/>
            <a:ext cx="2824162" cy="2117725"/>
          </a:xfrm>
          <a:prstGeom prst="rect">
            <a:avLst/>
          </a:prstGeom>
          <a:noFill/>
          <a:ln w="9525">
            <a:noFill/>
            <a:miter lim="800000"/>
            <a:headEnd/>
            <a:tailEnd/>
          </a:ln>
        </p:spPr>
      </p:pic>
      <p:pic>
        <p:nvPicPr>
          <p:cNvPr id="375811" name="Picture 2"/>
          <p:cNvPicPr>
            <a:picLocks noGrp="1" noChangeAspect="1" noChangeArrowheads="1"/>
          </p:cNvPicPr>
          <p:nvPr>
            <p:ph idx="1"/>
          </p:nvPr>
        </p:nvPicPr>
        <p:blipFill>
          <a:blip r:embed="rId3" cstate="print"/>
          <a:srcRect/>
          <a:stretch>
            <a:fillRect/>
          </a:stretch>
        </p:blipFill>
        <p:spPr bwMode="auto">
          <a:xfrm>
            <a:off x="5411788" y="4706938"/>
            <a:ext cx="3286125" cy="1811337"/>
          </a:xfrm>
          <a:noFill/>
          <a:ln>
            <a:miter lim="800000"/>
            <a:headEnd/>
            <a:tailEnd/>
          </a:ln>
        </p:spPr>
      </p:pic>
      <p:sp>
        <p:nvSpPr>
          <p:cNvPr id="1895427" name="Rectangle 3"/>
          <p:cNvSpPr>
            <a:spLocks noGrp="1" noChangeArrowheads="1"/>
          </p:cNvSpPr>
          <p:nvPr>
            <p:ph type="title"/>
          </p:nvPr>
        </p:nvSpPr>
        <p:spPr>
          <a:xfrm>
            <a:off x="1336675" y="260350"/>
            <a:ext cx="6611938" cy="469900"/>
          </a:xfrm>
        </p:spPr>
        <p:txBody>
          <a:bodyPr/>
          <a:lstStyle/>
          <a:p>
            <a:pPr>
              <a:defRPr/>
            </a:pPr>
            <a:r>
              <a:rPr lang="en-US" sz="3200" smtClean="0">
                <a:ea typeface="ＭＳ Ｐゴシック" charset="-128"/>
              </a:rPr>
              <a:t>I Rivelatori di LHC </a:t>
            </a:r>
          </a:p>
        </p:txBody>
      </p:sp>
      <p:pic>
        <p:nvPicPr>
          <p:cNvPr id="375813" name="Picture 4"/>
          <p:cNvPicPr>
            <a:picLocks noChangeAspect="1" noChangeArrowheads="1"/>
          </p:cNvPicPr>
          <p:nvPr/>
        </p:nvPicPr>
        <p:blipFill>
          <a:blip r:embed="rId4" cstate="print"/>
          <a:srcRect/>
          <a:stretch>
            <a:fillRect/>
          </a:stretch>
        </p:blipFill>
        <p:spPr bwMode="auto">
          <a:xfrm>
            <a:off x="117475" y="1201738"/>
            <a:ext cx="3387725" cy="2425700"/>
          </a:xfrm>
          <a:prstGeom prst="rect">
            <a:avLst/>
          </a:prstGeom>
          <a:noFill/>
          <a:ln w="9525">
            <a:noFill/>
            <a:miter lim="800000"/>
            <a:headEnd/>
            <a:tailEnd/>
          </a:ln>
        </p:spPr>
      </p:pic>
      <p:pic>
        <p:nvPicPr>
          <p:cNvPr id="375814" name="Picture 5"/>
          <p:cNvPicPr>
            <a:picLocks noChangeAspect="1" noChangeArrowheads="1"/>
          </p:cNvPicPr>
          <p:nvPr/>
        </p:nvPicPr>
        <p:blipFill>
          <a:blip r:embed="rId5" cstate="print"/>
          <a:srcRect/>
          <a:stretch>
            <a:fillRect/>
          </a:stretch>
        </p:blipFill>
        <p:spPr bwMode="auto">
          <a:xfrm>
            <a:off x="5411788" y="1284288"/>
            <a:ext cx="3681412" cy="2254250"/>
          </a:xfrm>
          <a:prstGeom prst="rect">
            <a:avLst/>
          </a:prstGeom>
          <a:noFill/>
          <a:ln w="9525">
            <a:noFill/>
            <a:miter lim="800000"/>
            <a:headEnd/>
            <a:tailEnd/>
          </a:ln>
        </p:spPr>
      </p:pic>
      <p:sp>
        <p:nvSpPr>
          <p:cNvPr id="375815" name="Text Box 7"/>
          <p:cNvSpPr txBox="1">
            <a:spLocks noChangeArrowheads="1"/>
          </p:cNvSpPr>
          <p:nvPr/>
        </p:nvSpPr>
        <p:spPr bwMode="auto">
          <a:xfrm>
            <a:off x="7881938" y="985838"/>
            <a:ext cx="869950" cy="430212"/>
          </a:xfrm>
          <a:prstGeom prst="rect">
            <a:avLst/>
          </a:prstGeom>
          <a:noFill/>
          <a:ln w="9525">
            <a:noFill/>
            <a:miter lim="800000"/>
            <a:headEnd/>
            <a:tailEnd/>
          </a:ln>
        </p:spPr>
        <p:txBody>
          <a:bodyPr wrap="none" lIns="92070" tIns="46035" rIns="92070" bIns="46035" anchor="ctr">
            <a:spAutoFit/>
          </a:bodyPr>
          <a:lstStyle/>
          <a:p>
            <a:pPr algn="ctr" eaLnBrk="0" hangingPunct="0">
              <a:lnSpc>
                <a:spcPct val="90000"/>
              </a:lnSpc>
            </a:pPr>
            <a:r>
              <a:rPr lang="en-GB" b="1">
                <a:solidFill>
                  <a:srgbClr val="FF0000"/>
                </a:solidFill>
                <a:latin typeface="Helvetica" charset="0"/>
              </a:rPr>
              <a:t>CMS</a:t>
            </a:r>
          </a:p>
        </p:txBody>
      </p:sp>
      <p:sp>
        <p:nvSpPr>
          <p:cNvPr id="375816" name="Text Box 8"/>
          <p:cNvSpPr txBox="1">
            <a:spLocks noChangeArrowheads="1"/>
          </p:cNvSpPr>
          <p:nvPr/>
        </p:nvSpPr>
        <p:spPr bwMode="auto">
          <a:xfrm>
            <a:off x="1358900" y="1274763"/>
            <a:ext cx="1189038" cy="431800"/>
          </a:xfrm>
          <a:prstGeom prst="rect">
            <a:avLst/>
          </a:prstGeom>
          <a:noFill/>
          <a:ln w="9525">
            <a:noFill/>
            <a:miter lim="800000"/>
            <a:headEnd/>
            <a:tailEnd/>
          </a:ln>
        </p:spPr>
        <p:txBody>
          <a:bodyPr wrap="none" lIns="92070" tIns="46035" rIns="92070" bIns="46035" anchor="ctr">
            <a:spAutoFit/>
          </a:bodyPr>
          <a:lstStyle/>
          <a:p>
            <a:pPr algn="ctr" eaLnBrk="0" hangingPunct="0">
              <a:lnSpc>
                <a:spcPct val="90000"/>
              </a:lnSpc>
            </a:pPr>
            <a:r>
              <a:rPr lang="en-GB" b="1">
                <a:solidFill>
                  <a:srgbClr val="FF0000"/>
                </a:solidFill>
                <a:latin typeface="Helvetica" charset="0"/>
              </a:rPr>
              <a:t>ATLAS</a:t>
            </a:r>
          </a:p>
        </p:txBody>
      </p:sp>
      <p:sp>
        <p:nvSpPr>
          <p:cNvPr id="375817" name="Text Box 9"/>
          <p:cNvSpPr txBox="1">
            <a:spLocks noChangeArrowheads="1"/>
          </p:cNvSpPr>
          <p:nvPr/>
        </p:nvSpPr>
        <p:spPr bwMode="auto">
          <a:xfrm>
            <a:off x="8129588" y="6508750"/>
            <a:ext cx="1006475" cy="431800"/>
          </a:xfrm>
          <a:prstGeom prst="rect">
            <a:avLst/>
          </a:prstGeom>
          <a:noFill/>
          <a:ln w="9525">
            <a:noFill/>
            <a:miter lim="800000"/>
            <a:headEnd/>
            <a:tailEnd/>
          </a:ln>
        </p:spPr>
        <p:txBody>
          <a:bodyPr wrap="none" lIns="92070" tIns="46035" rIns="92070" bIns="46035" anchor="ctr">
            <a:spAutoFit/>
          </a:bodyPr>
          <a:lstStyle/>
          <a:p>
            <a:pPr algn="ctr" eaLnBrk="0" hangingPunct="0">
              <a:lnSpc>
                <a:spcPct val="90000"/>
              </a:lnSpc>
            </a:pPr>
            <a:r>
              <a:rPr lang="en-GB" b="1">
                <a:solidFill>
                  <a:srgbClr val="FF0000"/>
                </a:solidFill>
                <a:latin typeface="Helvetica" charset="0"/>
              </a:rPr>
              <a:t>LHCb</a:t>
            </a:r>
          </a:p>
        </p:txBody>
      </p:sp>
      <p:grpSp>
        <p:nvGrpSpPr>
          <p:cNvPr id="375818" name="Group 15"/>
          <p:cNvGrpSpPr>
            <a:grpSpLocks/>
          </p:cNvGrpSpPr>
          <p:nvPr/>
        </p:nvGrpSpPr>
        <p:grpSpPr bwMode="auto">
          <a:xfrm>
            <a:off x="300038" y="4383088"/>
            <a:ext cx="4198937" cy="2301875"/>
            <a:chOff x="190440" y="3794130"/>
            <a:chExt cx="4903322" cy="2710491"/>
          </a:xfrm>
        </p:grpSpPr>
        <p:pic>
          <p:nvPicPr>
            <p:cNvPr id="375820" name="Picture 6"/>
            <p:cNvPicPr>
              <a:picLocks noChangeAspect="1" noChangeArrowheads="1"/>
            </p:cNvPicPr>
            <p:nvPr/>
          </p:nvPicPr>
          <p:blipFill>
            <a:blip r:embed="rId6" cstate="print"/>
            <a:srcRect/>
            <a:stretch>
              <a:fillRect/>
            </a:stretch>
          </p:blipFill>
          <p:spPr bwMode="auto">
            <a:xfrm>
              <a:off x="190440" y="3794130"/>
              <a:ext cx="4574931" cy="2660650"/>
            </a:xfrm>
            <a:prstGeom prst="rect">
              <a:avLst/>
            </a:prstGeom>
            <a:noFill/>
            <a:ln w="9525">
              <a:noFill/>
              <a:miter lim="800000"/>
              <a:headEnd/>
              <a:tailEnd/>
            </a:ln>
          </p:spPr>
        </p:pic>
        <p:sp>
          <p:nvSpPr>
            <p:cNvPr id="1895434" name="Rectangle 10"/>
            <p:cNvSpPr>
              <a:spLocks noChangeArrowheads="1"/>
            </p:cNvSpPr>
            <p:nvPr/>
          </p:nvSpPr>
          <p:spPr bwMode="auto">
            <a:xfrm>
              <a:off x="3733067" y="5652218"/>
              <a:ext cx="839776" cy="545837"/>
            </a:xfrm>
            <a:prstGeom prst="rect">
              <a:avLst/>
            </a:prstGeom>
            <a:solidFill>
              <a:schemeClr val="bg1"/>
            </a:solidFill>
            <a:ln w="19050">
              <a:noFill/>
              <a:miter lim="800000"/>
              <a:headEnd/>
              <a:tailEnd/>
            </a:ln>
            <a:effectLst/>
          </p:spPr>
          <p:txBody>
            <a:bodyPr lIns="90000" tIns="46800" rIns="90000" bIns="46800" anchor="ctr">
              <a:spAutoFit/>
            </a:bodyPr>
            <a:lstStyle/>
            <a:p>
              <a:pPr algn="ctr" eaLnBrk="0" hangingPunct="0">
                <a:defRPr/>
              </a:pPr>
              <a:endParaRPr lang="en-US">
                <a:solidFill>
                  <a:srgbClr val="0033CC"/>
                </a:solidFill>
                <a:effectLst>
                  <a:outerShdw blurRad="38100" dist="38100" dir="2700000" algn="tl">
                    <a:srgbClr val="000000">
                      <a:alpha val="43137"/>
                    </a:srgbClr>
                  </a:outerShdw>
                </a:effectLst>
                <a:ea typeface="ＭＳ Ｐゴシック" pitchFamily="-107" charset="-128"/>
              </a:endParaRPr>
            </a:p>
          </p:txBody>
        </p:sp>
        <p:sp>
          <p:nvSpPr>
            <p:cNvPr id="375822" name="Text Box 9"/>
            <p:cNvSpPr txBox="1">
              <a:spLocks noChangeArrowheads="1"/>
            </p:cNvSpPr>
            <p:nvPr/>
          </p:nvSpPr>
          <p:spPr bwMode="auto">
            <a:xfrm>
              <a:off x="3476610" y="5996454"/>
              <a:ext cx="1617152" cy="508167"/>
            </a:xfrm>
            <a:prstGeom prst="rect">
              <a:avLst/>
            </a:prstGeom>
            <a:solidFill>
              <a:schemeClr val="bg1"/>
            </a:solidFill>
            <a:ln w="9525">
              <a:noFill/>
              <a:miter lim="800000"/>
              <a:headEnd/>
              <a:tailEnd/>
            </a:ln>
          </p:spPr>
          <p:txBody>
            <a:bodyPr lIns="92075" tIns="46038" rIns="92075" bIns="46038" anchor="ctr">
              <a:spAutoFit/>
            </a:bodyPr>
            <a:lstStyle/>
            <a:p>
              <a:pPr algn="ctr" eaLnBrk="0" hangingPunct="0">
                <a:lnSpc>
                  <a:spcPct val="90000"/>
                </a:lnSpc>
              </a:pPr>
              <a:r>
                <a:rPr lang="en-GB" b="1">
                  <a:solidFill>
                    <a:srgbClr val="FF0000"/>
                  </a:solidFill>
                  <a:latin typeface="Helvetica" charset="0"/>
                </a:rPr>
                <a:t>ALICE</a:t>
              </a:r>
            </a:p>
          </p:txBody>
        </p:sp>
      </p:grpSp>
      <p:sp>
        <p:nvSpPr>
          <p:cNvPr id="375819" name="Text Box 9"/>
          <p:cNvSpPr txBox="1">
            <a:spLocks noChangeAspect="1" noChangeArrowheads="1"/>
          </p:cNvSpPr>
          <p:nvPr/>
        </p:nvSpPr>
        <p:spPr bwMode="auto">
          <a:xfrm>
            <a:off x="5341938" y="3282950"/>
            <a:ext cx="1174750" cy="374650"/>
          </a:xfrm>
          <a:prstGeom prst="rect">
            <a:avLst/>
          </a:prstGeom>
          <a:noFill/>
          <a:ln w="9525">
            <a:noFill/>
            <a:miter lim="800000"/>
            <a:headEnd/>
            <a:tailEnd/>
          </a:ln>
        </p:spPr>
        <p:txBody>
          <a:bodyPr lIns="92070" tIns="46035" rIns="92070" bIns="46035" anchor="ctr">
            <a:spAutoFit/>
          </a:bodyPr>
          <a:lstStyle/>
          <a:p>
            <a:pPr algn="ctr" eaLnBrk="0" hangingPunct="0">
              <a:lnSpc>
                <a:spcPct val="90000"/>
              </a:lnSpc>
            </a:pPr>
            <a:r>
              <a:rPr lang="en-GB" sz="2000" b="1">
                <a:solidFill>
                  <a:srgbClr val="FF0000"/>
                </a:solidFill>
                <a:latin typeface="Helvetica" charset="0"/>
              </a:rPr>
              <a:t>TOTEM</a:t>
            </a:r>
            <a:endParaRPr lang="en-GB" sz="1800" b="1">
              <a:solidFill>
                <a:srgbClr val="FF0000"/>
              </a:solidFill>
              <a:latin typeface="Helvetica"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p:cNvPicPr>
            <a:picLocks noChangeAspect="1" noChangeArrowheads="1"/>
          </p:cNvPicPr>
          <p:nvPr/>
        </p:nvPicPr>
        <p:blipFill>
          <a:blip r:embed="rId2" cstate="print"/>
          <a:srcRect/>
          <a:stretch>
            <a:fillRect/>
          </a:stretch>
        </p:blipFill>
        <p:spPr bwMode="auto">
          <a:xfrm>
            <a:off x="20638" y="1125538"/>
            <a:ext cx="9159875" cy="5748337"/>
          </a:xfrm>
          <a:prstGeom prst="rect">
            <a:avLst/>
          </a:prstGeom>
          <a:noFill/>
          <a:ln w="9525">
            <a:noFill/>
            <a:miter lim="800000"/>
            <a:headEnd/>
            <a:tailEnd/>
          </a:ln>
        </p:spPr>
      </p:pic>
      <p:sp>
        <p:nvSpPr>
          <p:cNvPr id="376835" name="Rectangle 2"/>
          <p:cNvSpPr>
            <a:spLocks noChangeArrowheads="1"/>
          </p:cNvSpPr>
          <p:nvPr/>
        </p:nvSpPr>
        <p:spPr bwMode="auto">
          <a:xfrm>
            <a:off x="884238" y="93663"/>
            <a:ext cx="8069262" cy="523875"/>
          </a:xfrm>
          <a:prstGeom prst="rect">
            <a:avLst/>
          </a:prstGeom>
          <a:noFill/>
          <a:ln w="9525">
            <a:noFill/>
            <a:miter lim="800000"/>
            <a:headEnd/>
            <a:tailEnd/>
          </a:ln>
        </p:spPr>
        <p:txBody>
          <a:bodyPr lIns="91383" tIns="45692" rIns="91383" bIns="45692">
            <a:spAutoFit/>
          </a:bodyPr>
          <a:lstStyle/>
          <a:p>
            <a:pPr algn="ctr"/>
            <a:r>
              <a:rPr lang="en-US" sz="2800" b="1">
                <a:solidFill>
                  <a:srgbClr val="FF0000"/>
                </a:solidFill>
                <a:latin typeface="Tahoma" pitchFamily="34" charset="0"/>
              </a:rPr>
              <a:t>K</a:t>
            </a:r>
            <a:r>
              <a:rPr lang="en-US" sz="2800" b="1" baseline="30000">
                <a:solidFill>
                  <a:srgbClr val="FF0000"/>
                </a:solidFill>
                <a:latin typeface="Verdana" pitchFamily="34" charset="0"/>
              </a:rPr>
              <a:t>0</a:t>
            </a:r>
            <a:r>
              <a:rPr lang="en-US" sz="2800" b="1" baseline="-25000">
                <a:solidFill>
                  <a:srgbClr val="FF0000"/>
                </a:solidFill>
                <a:latin typeface="Verdana" pitchFamily="34" charset="0"/>
              </a:rPr>
              <a:t>s</a:t>
            </a:r>
            <a:r>
              <a:rPr lang="en-US" sz="2800" b="1">
                <a:solidFill>
                  <a:srgbClr val="FF0000"/>
                </a:solidFill>
              </a:rPr>
              <a:t> candidate event in CMS</a:t>
            </a:r>
            <a:endParaRPr lang="en-US" sz="280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8" name="Picture 1" descr="twob.png"/>
          <p:cNvPicPr>
            <a:picLocks noChangeAspect="1"/>
          </p:cNvPicPr>
          <p:nvPr/>
        </p:nvPicPr>
        <p:blipFill>
          <a:blip r:embed="rId2" cstate="print"/>
          <a:srcRect/>
          <a:stretch>
            <a:fillRect/>
          </a:stretch>
        </p:blipFill>
        <p:spPr bwMode="auto">
          <a:xfrm>
            <a:off x="811213" y="544513"/>
            <a:ext cx="7620000" cy="5148262"/>
          </a:xfrm>
          <a:prstGeom prst="rect">
            <a:avLst/>
          </a:prstGeom>
          <a:noFill/>
          <a:ln w="9525">
            <a:noFill/>
            <a:miter lim="800000"/>
            <a:headEnd/>
            <a:tailEnd/>
          </a:ln>
        </p:spPr>
      </p:pic>
      <p:sp>
        <p:nvSpPr>
          <p:cNvPr id="377859" name="Rectangle 2"/>
          <p:cNvSpPr>
            <a:spLocks noChangeArrowheads="1"/>
          </p:cNvSpPr>
          <p:nvPr/>
        </p:nvSpPr>
        <p:spPr bwMode="auto">
          <a:xfrm>
            <a:off x="1479550" y="0"/>
            <a:ext cx="4829175" cy="590550"/>
          </a:xfrm>
          <a:prstGeom prst="rect">
            <a:avLst/>
          </a:prstGeom>
          <a:noFill/>
          <a:ln w="9525">
            <a:noFill/>
            <a:miter lim="800000"/>
            <a:headEnd/>
            <a:tailEnd/>
          </a:ln>
        </p:spPr>
        <p:txBody>
          <a:bodyPr wrap="none" lIns="91435" tIns="45718" rIns="91435" bIns="45718">
            <a:spAutoFit/>
          </a:bodyPr>
          <a:lstStyle/>
          <a:p>
            <a:pPr algn="ctr"/>
            <a:r>
              <a:rPr lang="en-GB" sz="3200" b="1">
                <a:solidFill>
                  <a:srgbClr val="1A0DB8"/>
                </a:solidFill>
              </a:rPr>
              <a:t>double b-jet candidate</a:t>
            </a:r>
            <a:endParaRPr lang="en-US" sz="3200" b="1">
              <a:solidFill>
                <a:srgbClr val="1A0DB8"/>
              </a:solidFill>
            </a:endParaRPr>
          </a:p>
        </p:txBody>
      </p:sp>
      <p:sp>
        <p:nvSpPr>
          <p:cNvPr id="377860" name="Rectangle 3"/>
          <p:cNvSpPr>
            <a:spLocks noChangeArrowheads="1"/>
          </p:cNvSpPr>
          <p:nvPr/>
        </p:nvSpPr>
        <p:spPr bwMode="auto">
          <a:xfrm>
            <a:off x="766763" y="5735638"/>
            <a:ext cx="8296275" cy="1016000"/>
          </a:xfrm>
          <a:prstGeom prst="rect">
            <a:avLst/>
          </a:prstGeom>
          <a:noFill/>
          <a:ln w="9525">
            <a:noFill/>
            <a:miter lim="800000"/>
            <a:headEnd/>
            <a:tailEnd/>
          </a:ln>
        </p:spPr>
        <p:txBody>
          <a:bodyPr lIns="91435" tIns="45718" rIns="91435" bIns="45718">
            <a:spAutoFit/>
          </a:bodyPr>
          <a:lstStyle/>
          <a:p>
            <a:r>
              <a:rPr lang="en-GB" sz="1200" b="1">
                <a:solidFill>
                  <a:srgbClr val="1A0DB8"/>
                </a:solidFill>
              </a:rPr>
              <a:t>Jets:  p</a:t>
            </a:r>
            <a:r>
              <a:rPr lang="en-GB" sz="1200" b="1" baseline="-25000">
                <a:solidFill>
                  <a:srgbClr val="1A0DB8"/>
                </a:solidFill>
              </a:rPr>
              <a:t>T</a:t>
            </a:r>
            <a:r>
              <a:rPr lang="en-GB" sz="1200" b="1">
                <a:solidFill>
                  <a:srgbClr val="1A0DB8"/>
                </a:solidFill>
              </a:rPr>
              <a:t> = 43.7 GeV (top right) / 40.3 GeV (bottom left)</a:t>
            </a:r>
          </a:p>
          <a:p>
            <a:pPr lvl="1" indent="0"/>
            <a:endParaRPr lang="en-GB" sz="1200" b="1">
              <a:solidFill>
                <a:srgbClr val="1A0DB8"/>
              </a:solidFill>
            </a:endParaRPr>
          </a:p>
          <a:p>
            <a:r>
              <a:rPr lang="en-GB" sz="1200" b="1">
                <a:solidFill>
                  <a:srgbClr val="1A0DB8"/>
                </a:solidFill>
              </a:rPr>
              <a:t>Secondary vertices</a:t>
            </a:r>
          </a:p>
          <a:p>
            <a:pPr lvl="1" indent="0"/>
            <a:r>
              <a:rPr lang="en-GB" sz="1200" b="1">
                <a:solidFill>
                  <a:srgbClr val="1A0DB8"/>
                </a:solidFill>
              </a:rPr>
              <a:t>top-right:     3D flight distance (value/ significance) = 6.2 mm / 43 m</a:t>
            </a:r>
            <a:r>
              <a:rPr lang="en-GB" sz="1200" b="1" baseline="-25000">
                <a:solidFill>
                  <a:srgbClr val="1A0DB8"/>
                </a:solidFill>
              </a:rPr>
              <a:t>SV</a:t>
            </a:r>
            <a:r>
              <a:rPr lang="en-GB" sz="1200" b="1">
                <a:solidFill>
                  <a:srgbClr val="1A0DB8"/>
                </a:solidFill>
              </a:rPr>
              <a:t> = 2.9 GeV,  p</a:t>
            </a:r>
            <a:r>
              <a:rPr lang="en-GB" sz="1200" b="1" baseline="-25000">
                <a:solidFill>
                  <a:srgbClr val="1A0DB8"/>
                </a:solidFill>
              </a:rPr>
              <a:t>T</a:t>
            </a:r>
            <a:r>
              <a:rPr lang="en-GB" sz="1200" b="1">
                <a:solidFill>
                  <a:srgbClr val="1A0DB8"/>
                </a:solidFill>
              </a:rPr>
              <a:t> = 25.7 GeV</a:t>
            </a:r>
          </a:p>
          <a:p>
            <a:pPr lvl="1" indent="0"/>
            <a:r>
              <a:rPr lang="en-GB" sz="1200" b="1">
                <a:solidFill>
                  <a:srgbClr val="1A0DB8"/>
                </a:solidFill>
              </a:rPr>
              <a:t>bottom left:  3D flight distance (value / significance) = 8.6mm / 55 m</a:t>
            </a:r>
            <a:r>
              <a:rPr lang="en-GB" sz="1200" b="1" baseline="-25000">
                <a:solidFill>
                  <a:srgbClr val="1A0DB8"/>
                </a:solidFill>
              </a:rPr>
              <a:t>SV</a:t>
            </a:r>
            <a:r>
              <a:rPr lang="en-GB" sz="1200" b="1">
                <a:solidFill>
                  <a:srgbClr val="1A0DB8"/>
                </a:solidFill>
              </a:rPr>
              <a:t> = 3.1 GeV,  p</a:t>
            </a:r>
            <a:r>
              <a:rPr lang="en-GB" sz="1200" b="1" baseline="-25000">
                <a:solidFill>
                  <a:srgbClr val="1A0DB8"/>
                </a:solidFill>
              </a:rPr>
              <a:t>T</a:t>
            </a:r>
            <a:r>
              <a:rPr lang="en-GB" sz="1200" b="1">
                <a:solidFill>
                  <a:srgbClr val="1A0DB8"/>
                </a:solidFill>
              </a:rPr>
              <a:t> = 17.2 GeV  </a:t>
            </a:r>
          </a:p>
        </p:txBody>
      </p:sp>
      <p:sp>
        <p:nvSpPr>
          <p:cNvPr id="377861" name="TextBox 4"/>
          <p:cNvSpPr txBox="1">
            <a:spLocks noChangeArrowheads="1"/>
          </p:cNvSpPr>
          <p:nvPr/>
        </p:nvSpPr>
        <p:spPr bwMode="auto">
          <a:xfrm>
            <a:off x="3111500" y="3063875"/>
            <a:ext cx="693738" cy="307975"/>
          </a:xfrm>
          <a:prstGeom prst="rect">
            <a:avLst/>
          </a:prstGeom>
          <a:noFill/>
          <a:ln w="9525">
            <a:noFill/>
            <a:miter lim="800000"/>
            <a:headEnd/>
            <a:tailEnd/>
          </a:ln>
        </p:spPr>
        <p:txBody>
          <a:bodyPr lIns="91435" tIns="45718" rIns="91435" bIns="45718">
            <a:spAutoFit/>
          </a:bodyPr>
          <a:lstStyle/>
          <a:p>
            <a:pPr algn="ctr"/>
            <a:r>
              <a:rPr lang="en-US" sz="1400" b="1">
                <a:solidFill>
                  <a:srgbClr val="1A0DB8"/>
                </a:solidFill>
              </a:rPr>
              <a:t>PV</a:t>
            </a:r>
          </a:p>
        </p:txBody>
      </p:sp>
      <p:sp>
        <p:nvSpPr>
          <p:cNvPr id="377862" name="TextBox 5"/>
          <p:cNvSpPr txBox="1">
            <a:spLocks noChangeArrowheads="1"/>
          </p:cNvSpPr>
          <p:nvPr/>
        </p:nvSpPr>
        <p:spPr bwMode="auto">
          <a:xfrm>
            <a:off x="4316413" y="2041525"/>
            <a:ext cx="693737" cy="307975"/>
          </a:xfrm>
          <a:prstGeom prst="rect">
            <a:avLst/>
          </a:prstGeom>
          <a:noFill/>
          <a:ln w="9525">
            <a:noFill/>
            <a:miter lim="800000"/>
            <a:headEnd/>
            <a:tailEnd/>
          </a:ln>
        </p:spPr>
        <p:txBody>
          <a:bodyPr lIns="91435" tIns="45718" rIns="91435" bIns="45718">
            <a:spAutoFit/>
          </a:bodyPr>
          <a:lstStyle/>
          <a:p>
            <a:pPr algn="ctr"/>
            <a:r>
              <a:rPr lang="en-US" sz="1400" b="1">
                <a:solidFill>
                  <a:srgbClr val="1A0DB8"/>
                </a:solidFill>
              </a:rPr>
              <a:t>SV</a:t>
            </a:r>
          </a:p>
        </p:txBody>
      </p:sp>
      <p:sp>
        <p:nvSpPr>
          <p:cNvPr id="377863" name="TextBox 6"/>
          <p:cNvSpPr txBox="1">
            <a:spLocks noChangeArrowheads="1"/>
          </p:cNvSpPr>
          <p:nvPr/>
        </p:nvSpPr>
        <p:spPr bwMode="auto">
          <a:xfrm>
            <a:off x="2016125" y="4618038"/>
            <a:ext cx="693738" cy="307975"/>
          </a:xfrm>
          <a:prstGeom prst="rect">
            <a:avLst/>
          </a:prstGeom>
          <a:noFill/>
          <a:ln w="9525">
            <a:noFill/>
            <a:miter lim="800000"/>
            <a:headEnd/>
            <a:tailEnd/>
          </a:ln>
        </p:spPr>
        <p:txBody>
          <a:bodyPr lIns="91435" tIns="45718" rIns="91435" bIns="45718">
            <a:spAutoFit/>
          </a:bodyPr>
          <a:lstStyle/>
          <a:p>
            <a:pPr algn="ctr"/>
            <a:r>
              <a:rPr lang="en-US" sz="1400" b="1">
                <a:solidFill>
                  <a:srgbClr val="1A0DB8"/>
                </a:solidFill>
              </a:rPr>
              <a:t>SV</a:t>
            </a:r>
          </a:p>
        </p:txBody>
      </p:sp>
      <p:cxnSp>
        <p:nvCxnSpPr>
          <p:cNvPr id="377864" name="Straight Arrow Connector 8"/>
          <p:cNvCxnSpPr>
            <a:cxnSpLocks noChangeShapeType="1"/>
          </p:cNvCxnSpPr>
          <p:nvPr/>
        </p:nvCxnSpPr>
        <p:spPr bwMode="auto">
          <a:xfrm rot="5400000" flipH="1" flipV="1">
            <a:off x="3567907" y="2242343"/>
            <a:ext cx="1022350" cy="1204913"/>
          </a:xfrm>
          <a:prstGeom prst="straightConnector1">
            <a:avLst/>
          </a:prstGeom>
          <a:noFill/>
          <a:ln w="12700">
            <a:solidFill>
              <a:schemeClr val="tx1"/>
            </a:solidFill>
            <a:prstDash val="lgDash"/>
            <a:round/>
            <a:headEnd type="arrow" w="med" len="med"/>
            <a:tailEnd type="arrow" w="med" len="med"/>
          </a:ln>
        </p:spPr>
      </p:cxnSp>
      <p:cxnSp>
        <p:nvCxnSpPr>
          <p:cNvPr id="377865" name="Straight Arrow Connector 10"/>
          <p:cNvCxnSpPr>
            <a:cxnSpLocks noChangeShapeType="1"/>
          </p:cNvCxnSpPr>
          <p:nvPr/>
        </p:nvCxnSpPr>
        <p:spPr bwMode="auto">
          <a:xfrm rot="5400000">
            <a:off x="2324894" y="3575844"/>
            <a:ext cx="1371600" cy="931862"/>
          </a:xfrm>
          <a:prstGeom prst="straightConnector1">
            <a:avLst/>
          </a:prstGeom>
          <a:noFill/>
          <a:ln w="9525">
            <a:solidFill>
              <a:schemeClr val="tx1"/>
            </a:solidFill>
            <a:prstDash val="lgDash"/>
            <a:round/>
            <a:headEnd type="arrow" w="med" len="med"/>
            <a:tailEnd type="arrow" w="med" len="med"/>
          </a:ln>
        </p:spPr>
      </p:cxnSp>
      <p:sp>
        <p:nvSpPr>
          <p:cNvPr id="377866" name="TextBox 11"/>
          <p:cNvSpPr txBox="1">
            <a:spLocks noChangeArrowheads="1"/>
          </p:cNvSpPr>
          <p:nvPr/>
        </p:nvSpPr>
        <p:spPr bwMode="auto">
          <a:xfrm rot="-2200914">
            <a:off x="4187825" y="2411413"/>
            <a:ext cx="1096963" cy="307975"/>
          </a:xfrm>
          <a:prstGeom prst="rect">
            <a:avLst/>
          </a:prstGeom>
          <a:noFill/>
          <a:ln w="9525">
            <a:noFill/>
            <a:miter lim="800000"/>
            <a:headEnd/>
            <a:tailEnd/>
          </a:ln>
        </p:spPr>
        <p:txBody>
          <a:bodyPr lIns="91435" tIns="45718" rIns="91435" bIns="45718">
            <a:spAutoFit/>
          </a:bodyPr>
          <a:lstStyle/>
          <a:p>
            <a:pPr algn="ctr"/>
            <a:r>
              <a:rPr lang="en-US" sz="1400" b="1">
                <a:solidFill>
                  <a:srgbClr val="1A0DB8"/>
                </a:solidFill>
              </a:rPr>
              <a:t>~ 6.2 mm</a:t>
            </a:r>
          </a:p>
        </p:txBody>
      </p:sp>
      <p:sp>
        <p:nvSpPr>
          <p:cNvPr id="377867" name="TextBox 12"/>
          <p:cNvSpPr txBox="1">
            <a:spLocks noChangeArrowheads="1"/>
          </p:cNvSpPr>
          <p:nvPr/>
        </p:nvSpPr>
        <p:spPr bwMode="auto">
          <a:xfrm rot="-3185603">
            <a:off x="2000251" y="4149725"/>
            <a:ext cx="1143000" cy="307975"/>
          </a:xfrm>
          <a:prstGeom prst="rect">
            <a:avLst/>
          </a:prstGeom>
          <a:noFill/>
          <a:ln w="9525">
            <a:noFill/>
            <a:miter lim="800000"/>
            <a:headEnd/>
            <a:tailEnd/>
          </a:ln>
        </p:spPr>
        <p:txBody>
          <a:bodyPr lIns="91435" tIns="45718" rIns="91435" bIns="45718">
            <a:spAutoFit/>
          </a:bodyPr>
          <a:lstStyle/>
          <a:p>
            <a:pPr algn="ctr"/>
            <a:r>
              <a:rPr lang="en-US" sz="1400" b="1">
                <a:solidFill>
                  <a:srgbClr val="1A0DB8"/>
                </a:solidFill>
              </a:rPr>
              <a:t>~ 8.6 mm</a:t>
            </a:r>
          </a:p>
        </p:txBody>
      </p:sp>
    </p:spTree>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Content Placeholder 19" descr="Ks.png"/>
          <p:cNvPicPr>
            <a:picLocks noChangeAspect="1"/>
          </p:cNvPicPr>
          <p:nvPr/>
        </p:nvPicPr>
        <p:blipFill>
          <a:blip r:embed="rId2" cstate="print"/>
          <a:srcRect/>
          <a:stretch>
            <a:fillRect/>
          </a:stretch>
        </p:blipFill>
        <p:spPr bwMode="auto">
          <a:xfrm>
            <a:off x="263525" y="946150"/>
            <a:ext cx="4086225" cy="3922713"/>
          </a:xfrm>
          <a:prstGeom prst="rect">
            <a:avLst/>
          </a:prstGeom>
          <a:noFill/>
          <a:ln w="9525">
            <a:noFill/>
            <a:miter lim="800000"/>
            <a:headEnd/>
            <a:tailEnd/>
          </a:ln>
        </p:spPr>
      </p:pic>
      <p:pic>
        <p:nvPicPr>
          <p:cNvPr id="378883" name="Picture 14" descr="Screen shot 2010-02-25 at 12.31.39 PM.png"/>
          <p:cNvPicPr>
            <a:picLocks noChangeAspect="1"/>
          </p:cNvPicPr>
          <p:nvPr/>
        </p:nvPicPr>
        <p:blipFill>
          <a:blip r:embed="rId3" cstate="print"/>
          <a:srcRect l="5531" t="9204" r="5940"/>
          <a:stretch>
            <a:fillRect/>
          </a:stretch>
        </p:blipFill>
        <p:spPr bwMode="auto">
          <a:xfrm>
            <a:off x="2362200" y="2400300"/>
            <a:ext cx="1714500" cy="452438"/>
          </a:xfrm>
          <a:prstGeom prst="rect">
            <a:avLst/>
          </a:prstGeom>
          <a:noFill/>
          <a:ln w="9525">
            <a:noFill/>
            <a:miter lim="800000"/>
            <a:headEnd/>
            <a:tailEnd/>
          </a:ln>
        </p:spPr>
      </p:pic>
      <p:sp>
        <p:nvSpPr>
          <p:cNvPr id="378884" name="Rectangle 7"/>
          <p:cNvSpPr>
            <a:spLocks noChangeArrowheads="1"/>
          </p:cNvSpPr>
          <p:nvPr/>
        </p:nvSpPr>
        <p:spPr bwMode="auto">
          <a:xfrm>
            <a:off x="2636838" y="179388"/>
            <a:ext cx="5399087" cy="590550"/>
          </a:xfrm>
          <a:prstGeom prst="rect">
            <a:avLst/>
          </a:prstGeom>
          <a:noFill/>
          <a:ln w="9525">
            <a:noFill/>
            <a:miter lim="800000"/>
            <a:headEnd/>
            <a:tailEnd/>
          </a:ln>
        </p:spPr>
        <p:txBody>
          <a:bodyPr wrap="none" lIns="91383" tIns="45692" rIns="91383" bIns="45692">
            <a:spAutoFit/>
          </a:bodyPr>
          <a:lstStyle/>
          <a:p>
            <a:pPr eaLnBrk="0" hangingPunct="0"/>
            <a:r>
              <a:rPr lang="fr-FR" sz="3200" b="1">
                <a:solidFill>
                  <a:srgbClr val="FF0000"/>
                </a:solidFill>
              </a:rPr>
              <a:t>Resonances</a:t>
            </a:r>
            <a:r>
              <a:rPr lang="en-US" sz="2000" b="1">
                <a:solidFill>
                  <a:srgbClr val="FF0000"/>
                </a:solidFill>
              </a:rPr>
              <a:t> </a:t>
            </a:r>
            <a:r>
              <a:rPr lang="fr-FR" sz="2800" b="1">
                <a:solidFill>
                  <a:srgbClr val="FF0000"/>
                </a:solidFill>
                <a:latin typeface="Tahoma" pitchFamily="34" charset="0"/>
              </a:rPr>
              <a:t>@</a:t>
            </a:r>
            <a:r>
              <a:rPr lang="en-US" sz="2000" b="1">
                <a:solidFill>
                  <a:srgbClr val="FF0000"/>
                </a:solidFill>
              </a:rPr>
              <a:t> </a:t>
            </a:r>
            <a:r>
              <a:rPr lang="en-US" sz="2800" b="1">
                <a:solidFill>
                  <a:srgbClr val="FF0000"/>
                </a:solidFill>
              </a:rPr>
              <a:t>√s = 900 GeV</a:t>
            </a:r>
            <a:endParaRPr lang="fr-FR" sz="2000">
              <a:solidFill>
                <a:srgbClr val="FF0000"/>
              </a:solidFill>
            </a:endParaRPr>
          </a:p>
        </p:txBody>
      </p:sp>
      <p:sp>
        <p:nvSpPr>
          <p:cNvPr id="378885" name="Rectangle 8"/>
          <p:cNvSpPr>
            <a:spLocks noChangeArrowheads="1"/>
          </p:cNvSpPr>
          <p:nvPr/>
        </p:nvSpPr>
        <p:spPr bwMode="auto">
          <a:xfrm>
            <a:off x="336550" y="5140325"/>
            <a:ext cx="8470900" cy="374650"/>
          </a:xfrm>
          <a:prstGeom prst="rect">
            <a:avLst/>
          </a:prstGeom>
          <a:noFill/>
          <a:ln w="9525">
            <a:noFill/>
            <a:miter lim="800000"/>
            <a:headEnd/>
            <a:tailEnd/>
          </a:ln>
        </p:spPr>
        <p:txBody>
          <a:bodyPr lIns="91383" tIns="45692" rIns="91383" bIns="45692">
            <a:spAutoFit/>
          </a:bodyPr>
          <a:lstStyle/>
          <a:p>
            <a:pPr eaLnBrk="0" hangingPunct="0"/>
            <a:r>
              <a:rPr lang="en-US" sz="1800" b="1">
                <a:solidFill>
                  <a:srgbClr val="1A0DB8"/>
                </a:solidFill>
              </a:rPr>
              <a:t>Excellent understanding of the momentum scale for low mass resonances </a:t>
            </a:r>
          </a:p>
        </p:txBody>
      </p:sp>
      <p:sp>
        <p:nvSpPr>
          <p:cNvPr id="378886" name="Rectangle 9"/>
          <p:cNvSpPr>
            <a:spLocks noChangeArrowheads="1"/>
          </p:cNvSpPr>
          <p:nvPr/>
        </p:nvSpPr>
        <p:spPr bwMode="auto">
          <a:xfrm>
            <a:off x="263525" y="5619750"/>
            <a:ext cx="8434388" cy="523875"/>
          </a:xfrm>
          <a:prstGeom prst="rect">
            <a:avLst/>
          </a:prstGeom>
          <a:noFill/>
          <a:ln w="9525">
            <a:noFill/>
            <a:miter lim="800000"/>
            <a:headEnd/>
            <a:tailEnd/>
          </a:ln>
        </p:spPr>
        <p:txBody>
          <a:bodyPr lIns="91383" tIns="45692" rIns="91383" bIns="45692">
            <a:spAutoFit/>
          </a:bodyPr>
          <a:lstStyle/>
          <a:p>
            <a:pPr eaLnBrk="0" hangingPunct="0"/>
            <a:r>
              <a:rPr lang="en-US" sz="2800" b="1">
                <a:solidFill>
                  <a:srgbClr val="1A0DB8"/>
                </a:solidFill>
                <a:sym typeface="Symbol" pitchFamily="18" charset="2"/>
              </a:rPr>
              <a:t> </a:t>
            </a:r>
            <a:r>
              <a:rPr lang="en-US" sz="2000" b="1">
                <a:solidFill>
                  <a:srgbClr val="1A0DB8"/>
                </a:solidFill>
              </a:rPr>
              <a:t>Accurate tracking, vertexing, alignment, magnetic field, ….</a:t>
            </a:r>
          </a:p>
        </p:txBody>
      </p:sp>
      <p:sp>
        <p:nvSpPr>
          <p:cNvPr id="378887" name="Rectangle 11"/>
          <p:cNvSpPr>
            <a:spLocks noChangeArrowheads="1"/>
          </p:cNvSpPr>
          <p:nvPr/>
        </p:nvSpPr>
        <p:spPr bwMode="auto">
          <a:xfrm>
            <a:off x="1273175" y="2625725"/>
            <a:ext cx="549275" cy="400050"/>
          </a:xfrm>
          <a:prstGeom prst="rect">
            <a:avLst/>
          </a:prstGeom>
          <a:noFill/>
          <a:ln w="9525">
            <a:noFill/>
            <a:miter lim="800000"/>
            <a:headEnd/>
            <a:tailEnd/>
          </a:ln>
        </p:spPr>
        <p:txBody>
          <a:bodyPr wrap="none" lIns="91383" tIns="45692" rIns="91383" bIns="45692">
            <a:spAutoFit/>
          </a:bodyPr>
          <a:lstStyle/>
          <a:p>
            <a:pPr algn="ctr"/>
            <a:r>
              <a:rPr lang="en-US" sz="2000" b="1">
                <a:solidFill>
                  <a:srgbClr val="FF0000"/>
                </a:solidFill>
                <a:latin typeface="Times New Roman" pitchFamily="18" charset="0"/>
                <a:cs typeface="Times New Roman" pitchFamily="18" charset="0"/>
              </a:rPr>
              <a:t>K</a:t>
            </a:r>
            <a:r>
              <a:rPr lang="en-US" sz="2000" b="1" baseline="30000">
                <a:solidFill>
                  <a:srgbClr val="FF0000"/>
                </a:solidFill>
                <a:latin typeface="Times New Roman" pitchFamily="18" charset="0"/>
                <a:cs typeface="Times New Roman" pitchFamily="18" charset="0"/>
              </a:rPr>
              <a:t>0</a:t>
            </a:r>
            <a:r>
              <a:rPr lang="en-US" b="1" baseline="-25000">
                <a:solidFill>
                  <a:srgbClr val="FF0000"/>
                </a:solidFill>
                <a:latin typeface="Times New Roman" pitchFamily="18" charset="0"/>
                <a:cs typeface="Times New Roman" pitchFamily="18" charset="0"/>
              </a:rPr>
              <a:t>s</a:t>
            </a:r>
            <a:endParaRPr lang="en-US">
              <a:latin typeface="Times New Roman" pitchFamily="18" charset="0"/>
              <a:cs typeface="Times New Roman" pitchFamily="18" charset="0"/>
            </a:endParaRPr>
          </a:p>
        </p:txBody>
      </p:sp>
      <p:pic>
        <p:nvPicPr>
          <p:cNvPr id="378888" name="Picture 13"/>
          <p:cNvPicPr>
            <a:picLocks noChangeAspect="1"/>
          </p:cNvPicPr>
          <p:nvPr/>
        </p:nvPicPr>
        <p:blipFill>
          <a:blip r:embed="rId4" cstate="print"/>
          <a:srcRect t="4752"/>
          <a:stretch>
            <a:fillRect/>
          </a:stretch>
        </p:blipFill>
        <p:spPr bwMode="auto">
          <a:xfrm>
            <a:off x="4700588" y="1201738"/>
            <a:ext cx="3741737" cy="3419475"/>
          </a:xfrm>
          <a:prstGeom prst="rect">
            <a:avLst/>
          </a:prstGeom>
          <a:noFill/>
          <a:ln w="9525">
            <a:noFill/>
            <a:miter lim="800000"/>
            <a:headEnd/>
            <a:tailEnd/>
          </a:ln>
        </p:spPr>
      </p:pic>
      <p:sp>
        <p:nvSpPr>
          <p:cNvPr id="378889" name="TextBox 25"/>
          <p:cNvSpPr txBox="1">
            <a:spLocks noChangeArrowheads="1"/>
          </p:cNvSpPr>
          <p:nvPr/>
        </p:nvSpPr>
        <p:spPr bwMode="auto">
          <a:xfrm>
            <a:off x="2344738" y="2917825"/>
            <a:ext cx="1920875" cy="954088"/>
          </a:xfrm>
          <a:prstGeom prst="rect">
            <a:avLst/>
          </a:prstGeom>
          <a:noFill/>
          <a:ln w="9525">
            <a:noFill/>
            <a:miter lim="800000"/>
            <a:headEnd/>
            <a:tailEnd/>
          </a:ln>
        </p:spPr>
        <p:txBody>
          <a:bodyPr wrap="none" lIns="91383" tIns="45692" rIns="91383" bIns="45692">
            <a:spAutoFit/>
          </a:bodyPr>
          <a:lstStyle/>
          <a:p>
            <a:pPr eaLnBrk="0" hangingPunct="0"/>
            <a:r>
              <a:rPr lang="en-US" sz="1400">
                <a:solidFill>
                  <a:srgbClr val="993366"/>
                </a:solidFill>
                <a:latin typeface="Tahoma" pitchFamily="34" charset="0"/>
                <a:cs typeface="Tahoma" pitchFamily="34" charset="0"/>
              </a:rPr>
              <a:t>Lifetime:</a:t>
            </a:r>
          </a:p>
          <a:p>
            <a:pPr eaLnBrk="0" hangingPunct="0"/>
            <a:r>
              <a:rPr lang="en-US" sz="1400">
                <a:solidFill>
                  <a:srgbClr val="993366"/>
                </a:solidFill>
                <a:latin typeface="Tahoma" pitchFamily="34" charset="0"/>
                <a:cs typeface="Tahoma" pitchFamily="34" charset="0"/>
              </a:rPr>
              <a:t>CMS: 90.00 ± 2.10 ps</a:t>
            </a:r>
          </a:p>
          <a:p>
            <a:pPr eaLnBrk="0" hangingPunct="0"/>
            <a:r>
              <a:rPr lang="en-US" sz="1400">
                <a:solidFill>
                  <a:srgbClr val="993366"/>
                </a:solidFill>
                <a:latin typeface="Tahoma" pitchFamily="34" charset="0"/>
                <a:cs typeface="Tahoma" pitchFamily="34" charset="0"/>
              </a:rPr>
              <a:t>PDG: 89.53 ± 0.05 ps</a:t>
            </a:r>
          </a:p>
          <a:p>
            <a:pPr eaLnBrk="0" hangingPunct="0"/>
            <a:endParaRPr lang="en-US" sz="1400">
              <a:solidFill>
                <a:srgbClr val="993366"/>
              </a:solidFill>
              <a:latin typeface="Tahoma" pitchFamily="34" charset="0"/>
              <a:cs typeface="Tahoma" pitchFamily="34" charset="0"/>
            </a:endParaRPr>
          </a:p>
        </p:txBody>
      </p:sp>
      <p:sp>
        <p:nvSpPr>
          <p:cNvPr id="378890" name="Text Box 10"/>
          <p:cNvSpPr txBox="1">
            <a:spLocks noChangeArrowheads="1"/>
          </p:cNvSpPr>
          <p:nvPr/>
        </p:nvSpPr>
        <p:spPr bwMode="auto">
          <a:xfrm>
            <a:off x="5740400" y="2662238"/>
            <a:ext cx="620713" cy="338137"/>
          </a:xfrm>
          <a:prstGeom prst="rect">
            <a:avLst/>
          </a:prstGeom>
          <a:noFill/>
          <a:ln w="9525">
            <a:noFill/>
            <a:miter lim="800000"/>
            <a:headEnd/>
            <a:tailEnd/>
          </a:ln>
        </p:spPr>
        <p:txBody>
          <a:bodyPr lIns="91435" tIns="45718" rIns="91435" bIns="45718">
            <a:spAutoFit/>
          </a:bodyPr>
          <a:lstStyle/>
          <a:p>
            <a:pPr algn="ctr">
              <a:spcBef>
                <a:spcPct val="50000"/>
              </a:spcBef>
            </a:pPr>
            <a:r>
              <a:rPr lang="en-US" sz="1600" b="1">
                <a:solidFill>
                  <a:srgbClr val="FF0000"/>
                </a:solidFill>
                <a:latin typeface="Times New Roman" pitchFamily="18" charset="0"/>
                <a:cs typeface="Times New Roman" pitchFamily="18" charset="0"/>
              </a:rPr>
              <a:t>K</a:t>
            </a:r>
            <a:r>
              <a:rPr lang="en-US" sz="1600" b="1" baseline="30000">
                <a:solidFill>
                  <a:srgbClr val="FF0000"/>
                </a:solidFill>
                <a:latin typeface="Times New Roman" pitchFamily="18" charset="0"/>
                <a:cs typeface="Times New Roman" pitchFamily="18" charset="0"/>
              </a:rPr>
              <a:t>0</a:t>
            </a:r>
            <a:r>
              <a:rPr lang="en-US" sz="1600" b="1" baseline="-25000">
                <a:solidFill>
                  <a:srgbClr val="FF0000"/>
                </a:solidFill>
              </a:rPr>
              <a:t>s</a:t>
            </a:r>
            <a:endParaRPr lang="en-US" sz="1600" b="1">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Content Placeholder 4" descr="Lambda.png"/>
          <p:cNvPicPr>
            <a:picLocks noChangeAspect="1"/>
          </p:cNvPicPr>
          <p:nvPr/>
        </p:nvPicPr>
        <p:blipFill>
          <a:blip r:embed="rId2" cstate="print"/>
          <a:srcRect/>
          <a:stretch>
            <a:fillRect/>
          </a:stretch>
        </p:blipFill>
        <p:spPr bwMode="auto">
          <a:xfrm>
            <a:off x="300038" y="836613"/>
            <a:ext cx="3983037" cy="3822700"/>
          </a:xfrm>
          <a:prstGeom prst="rect">
            <a:avLst/>
          </a:prstGeom>
          <a:noFill/>
          <a:ln w="9525">
            <a:noFill/>
            <a:miter lim="800000"/>
            <a:headEnd/>
            <a:tailEnd/>
          </a:ln>
        </p:spPr>
      </p:pic>
      <p:pic>
        <p:nvPicPr>
          <p:cNvPr id="379907" name="Picture 17" descr="Screen shot 2010-02-25 at 12.37.35 PM.png"/>
          <p:cNvPicPr>
            <a:picLocks noChangeAspect="1"/>
          </p:cNvPicPr>
          <p:nvPr/>
        </p:nvPicPr>
        <p:blipFill>
          <a:blip r:embed="rId3" cstate="print"/>
          <a:srcRect/>
          <a:stretch>
            <a:fillRect/>
          </a:stretch>
        </p:blipFill>
        <p:spPr bwMode="auto">
          <a:xfrm>
            <a:off x="2381250" y="2114550"/>
            <a:ext cx="1811338" cy="401638"/>
          </a:xfrm>
          <a:prstGeom prst="rect">
            <a:avLst/>
          </a:prstGeom>
          <a:noFill/>
          <a:ln w="9525">
            <a:noFill/>
            <a:miter lim="800000"/>
            <a:headEnd/>
            <a:tailEnd/>
          </a:ln>
        </p:spPr>
      </p:pic>
      <p:sp>
        <p:nvSpPr>
          <p:cNvPr id="379908" name="TextBox 23"/>
          <p:cNvSpPr txBox="1">
            <a:spLocks noChangeArrowheads="1"/>
          </p:cNvSpPr>
          <p:nvPr/>
        </p:nvSpPr>
        <p:spPr bwMode="auto">
          <a:xfrm>
            <a:off x="2344738" y="2589213"/>
            <a:ext cx="1819275" cy="984250"/>
          </a:xfrm>
          <a:prstGeom prst="rect">
            <a:avLst/>
          </a:prstGeom>
          <a:noFill/>
          <a:ln w="9525">
            <a:noFill/>
            <a:miter lim="800000"/>
            <a:headEnd/>
            <a:tailEnd/>
          </a:ln>
        </p:spPr>
        <p:txBody>
          <a:bodyPr wrap="none" lIns="91383" tIns="45692" rIns="91383" bIns="45692">
            <a:spAutoFit/>
          </a:bodyPr>
          <a:lstStyle/>
          <a:p>
            <a:pPr eaLnBrk="0" hangingPunct="0"/>
            <a:r>
              <a:rPr lang="en-US" sz="1400">
                <a:solidFill>
                  <a:srgbClr val="993366"/>
                </a:solidFill>
                <a:latin typeface="Tahoma" pitchFamily="34" charset="0"/>
                <a:cs typeface="Tahoma" pitchFamily="34" charset="0"/>
              </a:rPr>
              <a:t>Lifetime:</a:t>
            </a:r>
          </a:p>
          <a:p>
            <a:pPr eaLnBrk="0" hangingPunct="0"/>
            <a:r>
              <a:rPr lang="en-US" sz="1400">
                <a:solidFill>
                  <a:srgbClr val="993366"/>
                </a:solidFill>
                <a:latin typeface="Tahoma" pitchFamily="34" charset="0"/>
                <a:cs typeface="Tahoma" pitchFamily="34" charset="0"/>
              </a:rPr>
              <a:t>CMS: 271.0 ± 20 ps</a:t>
            </a:r>
          </a:p>
          <a:p>
            <a:pPr eaLnBrk="0" hangingPunct="0"/>
            <a:r>
              <a:rPr lang="en-US" sz="1400">
                <a:solidFill>
                  <a:srgbClr val="993366"/>
                </a:solidFill>
                <a:latin typeface="Tahoma" pitchFamily="34" charset="0"/>
                <a:cs typeface="Tahoma" pitchFamily="34" charset="0"/>
              </a:rPr>
              <a:t>PDG: 263.1 ± 2.0 ps</a:t>
            </a:r>
          </a:p>
          <a:p>
            <a:pPr eaLnBrk="0" hangingPunct="0"/>
            <a:endParaRPr lang="en-US" sz="1600">
              <a:solidFill>
                <a:srgbClr val="993366"/>
              </a:solidFill>
              <a:latin typeface="Tahoma" pitchFamily="34" charset="0"/>
              <a:cs typeface="Tahoma" pitchFamily="34" charset="0"/>
            </a:endParaRPr>
          </a:p>
        </p:txBody>
      </p:sp>
      <p:sp>
        <p:nvSpPr>
          <p:cNvPr id="379909" name="Rectangle 7"/>
          <p:cNvSpPr>
            <a:spLocks noChangeArrowheads="1"/>
          </p:cNvSpPr>
          <p:nvPr/>
        </p:nvSpPr>
        <p:spPr bwMode="auto">
          <a:xfrm>
            <a:off x="1468438" y="179388"/>
            <a:ext cx="6005512" cy="590550"/>
          </a:xfrm>
          <a:prstGeom prst="rect">
            <a:avLst/>
          </a:prstGeom>
          <a:noFill/>
          <a:ln w="9525">
            <a:noFill/>
            <a:miter lim="800000"/>
            <a:headEnd/>
            <a:tailEnd/>
          </a:ln>
        </p:spPr>
        <p:txBody>
          <a:bodyPr lIns="91383" tIns="45692" rIns="91383" bIns="45692">
            <a:spAutoFit/>
          </a:bodyPr>
          <a:lstStyle/>
          <a:p>
            <a:pPr eaLnBrk="0" hangingPunct="0"/>
            <a:r>
              <a:rPr lang="fr-FR" sz="3200" b="1">
                <a:solidFill>
                  <a:srgbClr val="FF0000"/>
                </a:solidFill>
              </a:rPr>
              <a:t>Resonances</a:t>
            </a:r>
            <a:r>
              <a:rPr lang="en-US" sz="2000" b="1">
                <a:solidFill>
                  <a:srgbClr val="FF0000"/>
                </a:solidFill>
              </a:rPr>
              <a:t> </a:t>
            </a:r>
            <a:r>
              <a:rPr lang="fr-FR" b="1">
                <a:solidFill>
                  <a:srgbClr val="FF0000"/>
                </a:solidFill>
                <a:latin typeface="Tahoma" pitchFamily="34" charset="0"/>
              </a:rPr>
              <a:t>@</a:t>
            </a:r>
            <a:r>
              <a:rPr lang="en-US" sz="2000" b="1">
                <a:solidFill>
                  <a:srgbClr val="FF0000"/>
                </a:solidFill>
              </a:rPr>
              <a:t> </a:t>
            </a:r>
            <a:r>
              <a:rPr lang="en-US" sz="2800" b="1">
                <a:solidFill>
                  <a:srgbClr val="FF0000"/>
                </a:solidFill>
              </a:rPr>
              <a:t>√s = 900 GeV</a:t>
            </a:r>
            <a:endParaRPr lang="fr-FR" sz="2000">
              <a:solidFill>
                <a:srgbClr val="FF0000"/>
              </a:solidFill>
            </a:endParaRPr>
          </a:p>
        </p:txBody>
      </p:sp>
      <p:sp>
        <p:nvSpPr>
          <p:cNvPr id="379910" name="Rectangle 8"/>
          <p:cNvSpPr>
            <a:spLocks noChangeArrowheads="1"/>
          </p:cNvSpPr>
          <p:nvPr/>
        </p:nvSpPr>
        <p:spPr bwMode="auto">
          <a:xfrm>
            <a:off x="336550" y="5140325"/>
            <a:ext cx="8470900" cy="374650"/>
          </a:xfrm>
          <a:prstGeom prst="rect">
            <a:avLst/>
          </a:prstGeom>
          <a:noFill/>
          <a:ln w="9525">
            <a:noFill/>
            <a:miter lim="800000"/>
            <a:headEnd/>
            <a:tailEnd/>
          </a:ln>
        </p:spPr>
        <p:txBody>
          <a:bodyPr lIns="91383" tIns="45692" rIns="91383" bIns="45692">
            <a:spAutoFit/>
          </a:bodyPr>
          <a:lstStyle/>
          <a:p>
            <a:pPr eaLnBrk="0" hangingPunct="0"/>
            <a:r>
              <a:rPr lang="en-US" sz="1800" b="1">
                <a:solidFill>
                  <a:srgbClr val="1A0DB8"/>
                </a:solidFill>
              </a:rPr>
              <a:t>Excellent understanding of the momentum scale for low mass resonances </a:t>
            </a:r>
          </a:p>
        </p:txBody>
      </p:sp>
      <p:sp>
        <p:nvSpPr>
          <p:cNvPr id="379911" name="Rectangle 9"/>
          <p:cNvSpPr>
            <a:spLocks noChangeArrowheads="1"/>
          </p:cNvSpPr>
          <p:nvPr/>
        </p:nvSpPr>
        <p:spPr bwMode="auto">
          <a:xfrm>
            <a:off x="263525" y="5619750"/>
            <a:ext cx="8434388" cy="523875"/>
          </a:xfrm>
          <a:prstGeom prst="rect">
            <a:avLst/>
          </a:prstGeom>
          <a:noFill/>
          <a:ln w="9525">
            <a:noFill/>
            <a:miter lim="800000"/>
            <a:headEnd/>
            <a:tailEnd/>
          </a:ln>
        </p:spPr>
        <p:txBody>
          <a:bodyPr lIns="91383" tIns="45692" rIns="91383" bIns="45692">
            <a:spAutoFit/>
          </a:bodyPr>
          <a:lstStyle/>
          <a:p>
            <a:pPr eaLnBrk="0" hangingPunct="0"/>
            <a:r>
              <a:rPr lang="en-US" sz="2800" b="1">
                <a:solidFill>
                  <a:srgbClr val="1A0DB8"/>
                </a:solidFill>
                <a:sym typeface="Symbol" pitchFamily="18" charset="2"/>
              </a:rPr>
              <a:t> </a:t>
            </a:r>
            <a:r>
              <a:rPr lang="en-US" sz="2000" b="1">
                <a:solidFill>
                  <a:srgbClr val="1A0DB8"/>
                </a:solidFill>
              </a:rPr>
              <a:t>Accurate tracking, vertexing, alignment, magnetic field, ….</a:t>
            </a:r>
          </a:p>
        </p:txBody>
      </p:sp>
      <p:sp>
        <p:nvSpPr>
          <p:cNvPr id="379912" name="Rectangle 12"/>
          <p:cNvSpPr>
            <a:spLocks noChangeArrowheads="1"/>
          </p:cNvSpPr>
          <p:nvPr/>
        </p:nvSpPr>
        <p:spPr bwMode="auto">
          <a:xfrm>
            <a:off x="1314450" y="2406650"/>
            <a:ext cx="487363" cy="400050"/>
          </a:xfrm>
          <a:prstGeom prst="rect">
            <a:avLst/>
          </a:prstGeom>
          <a:noFill/>
          <a:ln w="9525">
            <a:noFill/>
            <a:miter lim="800000"/>
            <a:headEnd/>
            <a:tailEnd/>
          </a:ln>
        </p:spPr>
        <p:txBody>
          <a:bodyPr wrap="none" lIns="91383" tIns="45692" rIns="91383" bIns="45692">
            <a:spAutoFit/>
          </a:bodyPr>
          <a:lstStyle/>
          <a:p>
            <a:pPr algn="ctr"/>
            <a:r>
              <a:rPr lang="el-GR" sz="2000" b="1">
                <a:solidFill>
                  <a:srgbClr val="FF0000"/>
                </a:solidFill>
                <a:latin typeface="Times" charset="0"/>
              </a:rPr>
              <a:t>Λ</a:t>
            </a:r>
            <a:r>
              <a:rPr lang="el-GR" baseline="30000">
                <a:solidFill>
                  <a:srgbClr val="FF0000"/>
                </a:solidFill>
                <a:latin typeface="Times" charset="0"/>
              </a:rPr>
              <a:t>0</a:t>
            </a:r>
            <a:endParaRPr lang="en-US" baseline="30000">
              <a:solidFill>
                <a:srgbClr val="FF0000"/>
              </a:solidFill>
              <a:latin typeface="Times" charset="0"/>
            </a:endParaRPr>
          </a:p>
        </p:txBody>
      </p:sp>
      <p:pic>
        <p:nvPicPr>
          <p:cNvPr id="379913" name="Picture 22" descr="lamCtauFromYields_withFit3D.png"/>
          <p:cNvPicPr>
            <a:picLocks noChangeAspect="1"/>
          </p:cNvPicPr>
          <p:nvPr/>
        </p:nvPicPr>
        <p:blipFill>
          <a:blip r:embed="rId4" cstate="print"/>
          <a:srcRect/>
          <a:stretch>
            <a:fillRect/>
          </a:stretch>
        </p:blipFill>
        <p:spPr bwMode="auto">
          <a:xfrm>
            <a:off x="4681538" y="1055688"/>
            <a:ext cx="3665537" cy="3516312"/>
          </a:xfrm>
          <a:prstGeom prst="rect">
            <a:avLst/>
          </a:prstGeom>
          <a:noFill/>
          <a:ln w="9525">
            <a:noFill/>
            <a:miter lim="800000"/>
            <a:headEnd/>
            <a:tailEnd/>
          </a:ln>
        </p:spPr>
      </p:pic>
      <p:sp>
        <p:nvSpPr>
          <p:cNvPr id="379914" name="Rectangle 14"/>
          <p:cNvSpPr>
            <a:spLocks noChangeArrowheads="1"/>
          </p:cNvSpPr>
          <p:nvPr/>
        </p:nvSpPr>
        <p:spPr bwMode="auto">
          <a:xfrm>
            <a:off x="5513388" y="2516188"/>
            <a:ext cx="487362" cy="400050"/>
          </a:xfrm>
          <a:prstGeom prst="rect">
            <a:avLst/>
          </a:prstGeom>
          <a:noFill/>
          <a:ln w="9525">
            <a:noFill/>
            <a:miter lim="800000"/>
            <a:headEnd/>
            <a:tailEnd/>
          </a:ln>
        </p:spPr>
        <p:txBody>
          <a:bodyPr wrap="none" lIns="91383" tIns="45692" rIns="91383" bIns="45692">
            <a:spAutoFit/>
          </a:bodyPr>
          <a:lstStyle/>
          <a:p>
            <a:pPr algn="ctr"/>
            <a:r>
              <a:rPr lang="el-GR" sz="2000" b="1">
                <a:solidFill>
                  <a:srgbClr val="FF0000"/>
                </a:solidFill>
                <a:latin typeface="Times" charset="0"/>
              </a:rPr>
              <a:t>Λ</a:t>
            </a:r>
            <a:r>
              <a:rPr lang="el-GR" baseline="30000">
                <a:solidFill>
                  <a:srgbClr val="FF0000"/>
                </a:solidFill>
                <a:latin typeface="Times" charset="0"/>
              </a:rPr>
              <a:t>0</a:t>
            </a:r>
            <a:endParaRPr lang="en-US" baseline="30000">
              <a:solidFill>
                <a:srgbClr val="FF0000"/>
              </a:solidFill>
              <a:latin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0" name="Picture 2"/>
          <p:cNvPicPr>
            <a:picLocks noChangeAspect="1" noChangeArrowheads="1"/>
          </p:cNvPicPr>
          <p:nvPr/>
        </p:nvPicPr>
        <p:blipFill>
          <a:blip r:embed="rId2" cstate="print"/>
          <a:srcRect/>
          <a:stretch>
            <a:fillRect/>
          </a:stretch>
        </p:blipFill>
        <p:spPr bwMode="auto">
          <a:xfrm>
            <a:off x="0" y="1676400"/>
            <a:ext cx="4772025" cy="4686300"/>
          </a:xfrm>
          <a:prstGeom prst="rect">
            <a:avLst/>
          </a:prstGeom>
          <a:noFill/>
          <a:ln w="9525">
            <a:noFill/>
            <a:miter lim="800000"/>
            <a:headEnd/>
            <a:tailEnd/>
          </a:ln>
        </p:spPr>
      </p:pic>
      <p:pic>
        <p:nvPicPr>
          <p:cNvPr id="380931" name="Picture 3"/>
          <p:cNvPicPr>
            <a:picLocks noChangeAspect="1" noChangeArrowheads="1"/>
          </p:cNvPicPr>
          <p:nvPr/>
        </p:nvPicPr>
        <p:blipFill>
          <a:blip r:embed="rId3" cstate="print"/>
          <a:srcRect/>
          <a:stretch>
            <a:fillRect/>
          </a:stretch>
        </p:blipFill>
        <p:spPr bwMode="auto">
          <a:xfrm>
            <a:off x="6983413" y="3173413"/>
            <a:ext cx="1933575" cy="1533525"/>
          </a:xfrm>
          <a:prstGeom prst="rect">
            <a:avLst/>
          </a:prstGeom>
          <a:noFill/>
          <a:ln w="9525">
            <a:noFill/>
            <a:miter lim="800000"/>
            <a:headEnd/>
            <a:tailEnd/>
          </a:ln>
        </p:spPr>
      </p:pic>
      <p:sp>
        <p:nvSpPr>
          <p:cNvPr id="380932" name="Rectangle 5"/>
          <p:cNvSpPr>
            <a:spLocks noChangeArrowheads="1"/>
          </p:cNvSpPr>
          <p:nvPr/>
        </p:nvSpPr>
        <p:spPr bwMode="auto">
          <a:xfrm>
            <a:off x="1344613" y="142875"/>
            <a:ext cx="2844800" cy="644525"/>
          </a:xfrm>
          <a:prstGeom prst="rect">
            <a:avLst/>
          </a:prstGeom>
          <a:noFill/>
          <a:ln w="9525">
            <a:noFill/>
            <a:miter lim="800000"/>
            <a:headEnd/>
            <a:tailEnd/>
          </a:ln>
        </p:spPr>
        <p:txBody>
          <a:bodyPr wrap="none" lIns="91383" tIns="45692" rIns="91383" bIns="45692">
            <a:spAutoFit/>
          </a:bodyPr>
          <a:lstStyle/>
          <a:p>
            <a:pPr algn="ctr"/>
            <a:r>
              <a:rPr lang="en-US" sz="3200" b="1">
                <a:solidFill>
                  <a:srgbClr val="FF0000"/>
                </a:solidFill>
              </a:rPr>
              <a:t>… and the </a:t>
            </a:r>
            <a:r>
              <a:rPr lang="en-US" sz="3600" b="1">
                <a:solidFill>
                  <a:srgbClr val="FF0000"/>
                </a:solidFill>
                <a:latin typeface="Symbol" pitchFamily="18" charset="2"/>
              </a:rPr>
              <a:t>X</a:t>
            </a:r>
            <a:r>
              <a:rPr lang="en-US" sz="3600" b="1" baseline="30000">
                <a:solidFill>
                  <a:srgbClr val="FF0000"/>
                </a:solidFill>
              </a:rPr>
              <a:t>±</a:t>
            </a:r>
            <a:endParaRPr lang="en-US" sz="3600" baseline="30000">
              <a:solidFill>
                <a:srgbClr val="FF0000"/>
              </a:solidFill>
            </a:endParaRPr>
          </a:p>
        </p:txBody>
      </p:sp>
      <p:sp>
        <p:nvSpPr>
          <p:cNvPr id="380933" name="TextBox 7"/>
          <p:cNvSpPr txBox="1">
            <a:spLocks noChangeArrowheads="1"/>
          </p:cNvSpPr>
          <p:nvPr/>
        </p:nvSpPr>
        <p:spPr bwMode="auto">
          <a:xfrm>
            <a:off x="5886450" y="3355975"/>
            <a:ext cx="1022350" cy="461963"/>
          </a:xfrm>
          <a:prstGeom prst="rect">
            <a:avLst/>
          </a:prstGeom>
          <a:solidFill>
            <a:schemeClr val="bg1"/>
          </a:solidFill>
          <a:ln w="9525">
            <a:noFill/>
            <a:miter lim="800000"/>
            <a:headEnd/>
            <a:tailEnd/>
          </a:ln>
        </p:spPr>
        <p:txBody>
          <a:bodyPr lIns="91383" tIns="45692" rIns="91383" bIns="45692">
            <a:spAutoFit/>
          </a:bodyPr>
          <a:lstStyle/>
          <a:p>
            <a:pPr algn="ctr"/>
            <a:r>
              <a:rPr lang="en-US"/>
              <a:t> </a:t>
            </a:r>
          </a:p>
        </p:txBody>
      </p:sp>
      <p:sp>
        <p:nvSpPr>
          <p:cNvPr id="380934" name="Rectangle 9"/>
          <p:cNvSpPr>
            <a:spLocks noChangeArrowheads="1"/>
          </p:cNvSpPr>
          <p:nvPr/>
        </p:nvSpPr>
        <p:spPr bwMode="auto">
          <a:xfrm>
            <a:off x="4791075" y="4341813"/>
            <a:ext cx="3906838" cy="2324100"/>
          </a:xfrm>
          <a:prstGeom prst="rect">
            <a:avLst/>
          </a:prstGeom>
          <a:noFill/>
          <a:ln w="9525">
            <a:noFill/>
            <a:miter lim="800000"/>
            <a:headEnd/>
            <a:tailEnd/>
          </a:ln>
        </p:spPr>
        <p:txBody>
          <a:bodyPr lIns="91383" tIns="45692" rIns="91383" bIns="45692">
            <a:spAutoFit/>
          </a:bodyPr>
          <a:lstStyle/>
          <a:p>
            <a:pPr eaLnBrk="0" hangingPunct="0"/>
            <a:r>
              <a:rPr lang="en-US" sz="1800">
                <a:solidFill>
                  <a:srgbClr val="1A0DB8"/>
                </a:solidFill>
                <a:latin typeface="Tahoma" pitchFamily="34" charset="0"/>
                <a:sym typeface="Symbol" pitchFamily="18" charset="2"/>
              </a:rPr>
              <a:t></a:t>
            </a:r>
            <a:r>
              <a:rPr lang="en-US" sz="1800" baseline="30000">
                <a:solidFill>
                  <a:srgbClr val="1A0DB8"/>
                </a:solidFill>
                <a:latin typeface="Tahoma" pitchFamily="34" charset="0"/>
                <a:sym typeface="Symbol" pitchFamily="18" charset="2"/>
              </a:rPr>
              <a:t>±</a:t>
            </a:r>
            <a:r>
              <a:rPr lang="en-US" sz="2800" baseline="40000">
                <a:solidFill>
                  <a:srgbClr val="1A0DB8"/>
                </a:solidFill>
                <a:latin typeface="Tahoma" pitchFamily="34" charset="0"/>
                <a:sym typeface="Symbol" pitchFamily="18" charset="2"/>
              </a:rPr>
              <a:t> </a:t>
            </a:r>
            <a:r>
              <a:rPr lang="en-US" sz="2800">
                <a:solidFill>
                  <a:srgbClr val="1A0DB8"/>
                </a:solidFill>
                <a:latin typeface="Tahoma" pitchFamily="34" charset="0"/>
                <a:sym typeface="Symbol" pitchFamily="18" charset="2"/>
              </a:rPr>
              <a:t></a:t>
            </a:r>
            <a:r>
              <a:rPr lang="en-US" sz="1800">
                <a:solidFill>
                  <a:srgbClr val="1A0DB8"/>
                </a:solidFill>
                <a:latin typeface="Times New Roman Bar" charset="0"/>
              </a:rPr>
              <a:t> </a:t>
            </a:r>
            <a:r>
              <a:rPr lang="en-US" sz="1800">
                <a:solidFill>
                  <a:srgbClr val="1A0DB8"/>
                </a:solidFill>
                <a:latin typeface="Times New Roman" pitchFamily="18" charset="0"/>
                <a:cs typeface="Times New Roman" pitchFamily="18" charset="0"/>
              </a:rPr>
              <a:t>Λ</a:t>
            </a:r>
            <a:r>
              <a:rPr lang="en-US" sz="1800">
                <a:solidFill>
                  <a:srgbClr val="1A0DB8"/>
                </a:solidFill>
                <a:latin typeface="Tahoma" pitchFamily="34" charset="0"/>
                <a:sym typeface="Symbol" pitchFamily="18" charset="2"/>
              </a:rPr>
              <a:t></a:t>
            </a:r>
            <a:r>
              <a:rPr lang="en-US" sz="1800" baseline="30000">
                <a:solidFill>
                  <a:srgbClr val="1A0DB8"/>
                </a:solidFill>
                <a:latin typeface="Tahoma" pitchFamily="34" charset="0"/>
                <a:sym typeface="Symbol" pitchFamily="18" charset="2"/>
              </a:rPr>
              <a:t>±</a:t>
            </a:r>
            <a:endParaRPr lang="en-US" baseline="30000">
              <a:solidFill>
                <a:srgbClr val="1A0DB8"/>
              </a:solidFill>
              <a:latin typeface="Tahoma" pitchFamily="34" charset="0"/>
            </a:endParaRPr>
          </a:p>
          <a:p>
            <a:pPr lvl="1" indent="0" eaLnBrk="0" hangingPunct="0"/>
            <a:endParaRPr lang="en-US" sz="700">
              <a:solidFill>
                <a:srgbClr val="1A0DB8"/>
              </a:solidFill>
              <a:latin typeface="Times New Roman" pitchFamily="18" charset="0"/>
              <a:cs typeface="Times New Roman" pitchFamily="18" charset="0"/>
            </a:endParaRPr>
          </a:p>
          <a:p>
            <a:pPr lvl="1" indent="0" eaLnBrk="0" hangingPunct="0"/>
            <a:r>
              <a:rPr lang="en-US" sz="1600">
                <a:solidFill>
                  <a:srgbClr val="1A0DB8"/>
                </a:solidFill>
                <a:latin typeface="Tahoma" pitchFamily="34" charset="0"/>
                <a:cs typeface="Tahoma" pitchFamily="34" charset="0"/>
              </a:rPr>
              <a:t>Λ</a:t>
            </a:r>
            <a:r>
              <a:rPr lang="en-US" sz="1600">
                <a:solidFill>
                  <a:srgbClr val="1A0DB8"/>
                </a:solidFill>
                <a:latin typeface="Tahoma" pitchFamily="34" charset="0"/>
                <a:cs typeface="Tahoma" pitchFamily="34" charset="0"/>
                <a:sym typeface="Symbol" pitchFamily="18" charset="2"/>
              </a:rPr>
              <a:t> </a:t>
            </a:r>
            <a:r>
              <a:rPr lang="en-US" sz="1600">
                <a:solidFill>
                  <a:srgbClr val="1A0DB8"/>
                </a:solidFill>
                <a:latin typeface="Times New Roman" pitchFamily="18" charset="0"/>
                <a:cs typeface="Times New Roman" pitchFamily="18" charset="0"/>
              </a:rPr>
              <a:t>Invariant mass</a:t>
            </a:r>
            <a:r>
              <a:rPr lang="en-US" sz="1600">
                <a:solidFill>
                  <a:srgbClr val="1A0DB8"/>
                </a:solidFill>
                <a:latin typeface="Times New Roman" pitchFamily="18" charset="0"/>
                <a:cs typeface="Times New Roman" pitchFamily="18" charset="0"/>
                <a:sym typeface="Wingdings" pitchFamily="2" charset="2"/>
              </a:rPr>
              <a:t>      </a:t>
            </a:r>
            <a:endParaRPr lang="en-US" sz="1600">
              <a:solidFill>
                <a:srgbClr val="1A0DB8"/>
              </a:solidFill>
              <a:latin typeface="Times New Roman" pitchFamily="18" charset="0"/>
              <a:cs typeface="Times New Roman" pitchFamily="18" charset="0"/>
              <a:sym typeface="Symbol" pitchFamily="18" charset="2"/>
            </a:endParaRPr>
          </a:p>
          <a:p>
            <a:pPr lvl="1" indent="0" eaLnBrk="0" hangingPunct="0">
              <a:buFont typeface="Wingdings" pitchFamily="2" charset="2"/>
              <a:buChar char="§"/>
            </a:pPr>
            <a:r>
              <a:rPr lang="en-US" sz="1600">
                <a:solidFill>
                  <a:srgbClr val="1A0DB8"/>
                </a:solidFill>
                <a:latin typeface="Times New Roman" pitchFamily="18" charset="0"/>
                <a:cs typeface="Times New Roman" pitchFamily="18" charset="0"/>
              </a:rPr>
              <a:t> tracks displaced from primary vertex  </a:t>
            </a:r>
          </a:p>
          <a:p>
            <a:pPr lvl="1" indent="0" eaLnBrk="0" hangingPunct="0"/>
            <a:r>
              <a:rPr lang="en-US" sz="1600">
                <a:solidFill>
                  <a:srgbClr val="1A0DB8"/>
                </a:solidFill>
                <a:latin typeface="Times New Roman" pitchFamily="18" charset="0"/>
                <a:cs typeface="Times New Roman" pitchFamily="18" charset="0"/>
              </a:rPr>
              <a:t>  (d</a:t>
            </a:r>
            <a:r>
              <a:rPr lang="en-US" sz="1600" baseline="-25000">
                <a:solidFill>
                  <a:srgbClr val="1A0DB8"/>
                </a:solidFill>
                <a:latin typeface="Times New Roman" pitchFamily="18" charset="0"/>
                <a:cs typeface="Times New Roman" pitchFamily="18" charset="0"/>
              </a:rPr>
              <a:t>3D </a:t>
            </a:r>
            <a:r>
              <a:rPr lang="en-US" sz="1600">
                <a:solidFill>
                  <a:srgbClr val="1A0DB8"/>
                </a:solidFill>
                <a:latin typeface="Times New Roman" pitchFamily="18" charset="0"/>
                <a:cs typeface="Times New Roman" pitchFamily="18" charset="0"/>
              </a:rPr>
              <a:t>&gt; 3σ)</a:t>
            </a:r>
          </a:p>
          <a:p>
            <a:pPr lvl="1" indent="0" eaLnBrk="0" hangingPunct="0">
              <a:buFont typeface="Wingdings" pitchFamily="2" charset="2"/>
              <a:buChar char="§"/>
            </a:pPr>
            <a:r>
              <a:rPr lang="en-US" sz="1600">
                <a:solidFill>
                  <a:srgbClr val="1A0DB8"/>
                </a:solidFill>
                <a:latin typeface="Times New Roman" pitchFamily="18" charset="0"/>
                <a:cs typeface="Times New Roman" pitchFamily="18" charset="0"/>
              </a:rPr>
              <a:t> constrain </a:t>
            </a:r>
            <a:r>
              <a:rPr lang="el-GR" sz="1600">
                <a:solidFill>
                  <a:srgbClr val="1A0DB8"/>
                </a:solidFill>
                <a:latin typeface="Times New Roman" pitchFamily="18" charset="0"/>
                <a:cs typeface="Times New Roman" pitchFamily="18" charset="0"/>
              </a:rPr>
              <a:t>Λ </a:t>
            </a:r>
            <a:r>
              <a:rPr lang="en-US" sz="1600">
                <a:solidFill>
                  <a:srgbClr val="1A0DB8"/>
                </a:solidFill>
                <a:latin typeface="Times New Roman" pitchFamily="18" charset="0"/>
                <a:cs typeface="Times New Roman" pitchFamily="18" charset="0"/>
              </a:rPr>
              <a:t>mass to PDG world </a:t>
            </a:r>
          </a:p>
          <a:p>
            <a:pPr lvl="1" indent="0" eaLnBrk="0" hangingPunct="0"/>
            <a:r>
              <a:rPr lang="en-US" sz="1600">
                <a:solidFill>
                  <a:srgbClr val="1A0DB8"/>
                </a:solidFill>
                <a:latin typeface="Times New Roman" pitchFamily="18" charset="0"/>
                <a:cs typeface="Times New Roman" pitchFamily="18" charset="0"/>
              </a:rPr>
              <a:t>   average value in </a:t>
            </a:r>
            <a:r>
              <a:rPr lang="en-US" sz="1600">
                <a:solidFill>
                  <a:srgbClr val="1A0DB8"/>
                </a:solidFill>
                <a:latin typeface="Symbol" pitchFamily="18" charset="2"/>
                <a:cs typeface="Times New Roman" pitchFamily="18" charset="0"/>
              </a:rPr>
              <a:t>X</a:t>
            </a:r>
            <a:r>
              <a:rPr lang="en-US" sz="1600">
                <a:solidFill>
                  <a:srgbClr val="1A0DB8"/>
                </a:solidFill>
                <a:latin typeface="Times New Roman" pitchFamily="18" charset="0"/>
                <a:cs typeface="Times New Roman" pitchFamily="18" charset="0"/>
              </a:rPr>
              <a:t> fit</a:t>
            </a:r>
          </a:p>
          <a:p>
            <a:pPr lvl="1" indent="0" eaLnBrk="0" hangingPunct="0">
              <a:buFont typeface="Wingdings" pitchFamily="2" charset="2"/>
              <a:buChar char="§"/>
            </a:pPr>
            <a:r>
              <a:rPr lang="en-US" sz="1600">
                <a:solidFill>
                  <a:srgbClr val="1A0DB8"/>
                </a:solidFill>
                <a:latin typeface="Times New Roman" pitchFamily="18" charset="0"/>
                <a:cs typeface="Times New Roman" pitchFamily="18" charset="0"/>
              </a:rPr>
              <a:t> require same sign </a:t>
            </a:r>
            <a:r>
              <a:rPr lang="en-US" sz="1600">
                <a:solidFill>
                  <a:srgbClr val="1A0DB8"/>
                </a:solidFill>
                <a:latin typeface="Symbol" pitchFamily="18" charset="2"/>
                <a:cs typeface="Times New Roman" pitchFamily="18" charset="0"/>
              </a:rPr>
              <a:t>p</a:t>
            </a:r>
            <a:r>
              <a:rPr lang="en-US" altLang="it-IT" sz="1600">
                <a:solidFill>
                  <a:srgbClr val="1A0DB8"/>
                </a:solidFill>
                <a:latin typeface="Times New Roman" pitchFamily="18" charset="0"/>
                <a:cs typeface="Times New Roman" pitchFamily="18" charset="0"/>
              </a:rPr>
              <a:t>’</a:t>
            </a:r>
            <a:r>
              <a:rPr lang="en-US" sz="1600">
                <a:solidFill>
                  <a:srgbClr val="1A0DB8"/>
                </a:solidFill>
                <a:latin typeface="Times New Roman" pitchFamily="18" charset="0"/>
                <a:cs typeface="Times New Roman" pitchFamily="18" charset="0"/>
              </a:rPr>
              <a:t>s</a:t>
            </a:r>
            <a:r>
              <a:rPr lang="en-US" sz="1400">
                <a:solidFill>
                  <a:srgbClr val="1A0DB8"/>
                </a:solidFill>
                <a:latin typeface="Times New Roman" pitchFamily="18" charset="0"/>
                <a:cs typeface="Times New Roman" pitchFamily="18" charset="0"/>
              </a:rPr>
              <a:t> </a:t>
            </a:r>
          </a:p>
          <a:p>
            <a:pPr eaLnBrk="0" hangingPunct="0"/>
            <a:endParaRPr lang="en-US" sz="1400">
              <a:solidFill>
                <a:srgbClr val="1A0DB8"/>
              </a:solidFill>
              <a:latin typeface="Times New Roman" pitchFamily="18" charset="0"/>
              <a:cs typeface="Times New Roman" pitchFamily="18" charset="0"/>
            </a:endParaRPr>
          </a:p>
        </p:txBody>
      </p:sp>
      <p:pic>
        <p:nvPicPr>
          <p:cNvPr id="380935" name="Picture 2"/>
          <p:cNvPicPr>
            <a:picLocks noChangeAspect="1" noChangeArrowheads="1"/>
          </p:cNvPicPr>
          <p:nvPr/>
        </p:nvPicPr>
        <p:blipFill>
          <a:blip r:embed="rId4" cstate="print"/>
          <a:srcRect/>
          <a:stretch>
            <a:fillRect/>
          </a:stretch>
        </p:blipFill>
        <p:spPr bwMode="auto">
          <a:xfrm>
            <a:off x="4681538" y="39688"/>
            <a:ext cx="4464050" cy="28051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4" name="Picture 2"/>
          <p:cNvPicPr>
            <a:picLocks noChangeAspect="1" noChangeArrowheads="1"/>
          </p:cNvPicPr>
          <p:nvPr/>
        </p:nvPicPr>
        <p:blipFill>
          <a:blip r:embed="rId2" cstate="print"/>
          <a:srcRect/>
          <a:stretch>
            <a:fillRect/>
          </a:stretch>
        </p:blipFill>
        <p:spPr bwMode="auto">
          <a:xfrm>
            <a:off x="3549650" y="800100"/>
            <a:ext cx="2052638" cy="1824038"/>
          </a:xfrm>
          <a:prstGeom prst="rect">
            <a:avLst/>
          </a:prstGeom>
          <a:noFill/>
          <a:ln w="9525">
            <a:noFill/>
            <a:miter lim="800000"/>
            <a:headEnd/>
            <a:tailEnd/>
          </a:ln>
        </p:spPr>
      </p:pic>
      <p:sp>
        <p:nvSpPr>
          <p:cNvPr id="381955" name="Rectangle 3"/>
          <p:cNvSpPr>
            <a:spLocks noChangeArrowheads="1"/>
          </p:cNvSpPr>
          <p:nvPr/>
        </p:nvSpPr>
        <p:spPr bwMode="auto">
          <a:xfrm>
            <a:off x="2354263" y="179388"/>
            <a:ext cx="3863975" cy="461962"/>
          </a:xfrm>
          <a:prstGeom prst="rect">
            <a:avLst/>
          </a:prstGeom>
          <a:noFill/>
          <a:ln w="9525">
            <a:noFill/>
            <a:miter lim="800000"/>
            <a:headEnd/>
            <a:tailEnd/>
          </a:ln>
        </p:spPr>
        <p:txBody>
          <a:bodyPr wrap="none" lIns="91435" tIns="45718" rIns="91435" bIns="45718">
            <a:spAutoFit/>
          </a:bodyPr>
          <a:lstStyle/>
          <a:p>
            <a:pPr algn="ctr"/>
            <a:r>
              <a:rPr lang="en-US" b="1">
                <a:solidFill>
                  <a:srgbClr val="FF0000"/>
                </a:solidFill>
              </a:rPr>
              <a:t>7 TeV Data: Resonances</a:t>
            </a:r>
          </a:p>
        </p:txBody>
      </p:sp>
      <p:sp>
        <p:nvSpPr>
          <p:cNvPr id="381956" name="Rectangle 5"/>
          <p:cNvSpPr>
            <a:spLocks noChangeArrowheads="1"/>
          </p:cNvSpPr>
          <p:nvPr/>
        </p:nvSpPr>
        <p:spPr bwMode="auto">
          <a:xfrm>
            <a:off x="5849938" y="1858963"/>
            <a:ext cx="3184525" cy="590550"/>
          </a:xfrm>
          <a:prstGeom prst="rect">
            <a:avLst/>
          </a:prstGeom>
          <a:noFill/>
          <a:ln w="9525">
            <a:noFill/>
            <a:miter lim="800000"/>
            <a:headEnd/>
            <a:tailEnd/>
          </a:ln>
        </p:spPr>
        <p:txBody>
          <a:bodyPr lIns="91435" tIns="45718" rIns="91435" bIns="45718">
            <a:spAutoFit/>
          </a:bodyPr>
          <a:lstStyle/>
          <a:p>
            <a:r>
              <a:rPr lang="el-GR" sz="1800" b="1">
                <a:solidFill>
                  <a:srgbClr val="1A0DB8"/>
                </a:solidFill>
                <a:latin typeface="Times New Roman" pitchFamily="18" charset="0"/>
                <a:cs typeface="Times New Roman" pitchFamily="18" charset="0"/>
              </a:rPr>
              <a:t>Ω</a:t>
            </a:r>
            <a:r>
              <a:rPr lang="el-GR" sz="1800" b="1" baseline="30000">
                <a:solidFill>
                  <a:srgbClr val="1A0DB8"/>
                </a:solidFill>
                <a:latin typeface="Times New Roman" pitchFamily="18" charset="0"/>
                <a:cs typeface="Times New Roman" pitchFamily="18" charset="0"/>
              </a:rPr>
              <a:t>±</a:t>
            </a:r>
            <a:r>
              <a:rPr lang="el-GR" sz="1800" b="1">
                <a:solidFill>
                  <a:srgbClr val="1A0DB8"/>
                </a:solidFill>
                <a:latin typeface="Times New Roman" pitchFamily="18" charset="0"/>
                <a:cs typeface="Times New Roman" pitchFamily="18" charset="0"/>
              </a:rPr>
              <a:t> → Λ</a:t>
            </a:r>
            <a:r>
              <a:rPr lang="en-US" sz="1800" b="1">
                <a:solidFill>
                  <a:srgbClr val="1A0DB8"/>
                </a:solidFill>
                <a:latin typeface="Times New Roman" pitchFamily="18" charset="0"/>
                <a:cs typeface="Times New Roman" pitchFamily="18" charset="0"/>
              </a:rPr>
              <a:t>K</a:t>
            </a:r>
            <a:r>
              <a:rPr lang="en-US" sz="1800" b="1" baseline="30000">
                <a:solidFill>
                  <a:srgbClr val="1A0DB8"/>
                </a:solidFill>
                <a:latin typeface="Times New Roman" pitchFamily="18" charset="0"/>
                <a:cs typeface="Times New Roman" pitchFamily="18" charset="0"/>
              </a:rPr>
              <a:t>±</a:t>
            </a:r>
          </a:p>
          <a:p>
            <a:r>
              <a:rPr lang="en-US" sz="1400" b="1">
                <a:solidFill>
                  <a:srgbClr val="1A0DB8"/>
                </a:solidFill>
                <a:latin typeface="Times New Roman" pitchFamily="18" charset="0"/>
                <a:cs typeface="Times New Roman" pitchFamily="18" charset="0"/>
              </a:rPr>
              <a:t> </a:t>
            </a:r>
            <a:r>
              <a:rPr lang="el-GR" sz="1400" b="1">
                <a:solidFill>
                  <a:srgbClr val="1A0DB8"/>
                </a:solidFill>
                <a:latin typeface="Times New Roman" pitchFamily="18" charset="0"/>
                <a:cs typeface="Times New Roman" pitchFamily="18" charset="0"/>
              </a:rPr>
              <a:t>Λ</a:t>
            </a:r>
            <a:r>
              <a:rPr lang="en-US" sz="1400" b="1">
                <a:solidFill>
                  <a:srgbClr val="1A0DB8"/>
                </a:solidFill>
                <a:latin typeface="Times New Roman" pitchFamily="18" charset="0"/>
                <a:cs typeface="Times New Roman" pitchFamily="18" charset="0"/>
              </a:rPr>
              <a:t>K</a:t>
            </a:r>
            <a:r>
              <a:rPr lang="en-US" sz="1400" b="1" baseline="30000">
                <a:solidFill>
                  <a:srgbClr val="1A0DB8"/>
                </a:solidFill>
                <a:latin typeface="Times New Roman" pitchFamily="18" charset="0"/>
                <a:cs typeface="Times New Roman" pitchFamily="18" charset="0"/>
              </a:rPr>
              <a:t>-</a:t>
            </a:r>
            <a:r>
              <a:rPr lang="en-US" sz="1400" b="1">
                <a:solidFill>
                  <a:srgbClr val="1A0DB8"/>
                </a:solidFill>
                <a:latin typeface="Times New Roman" pitchFamily="18" charset="0"/>
                <a:cs typeface="Times New Roman" pitchFamily="18" charset="0"/>
              </a:rPr>
              <a:t> or anti-</a:t>
            </a:r>
            <a:r>
              <a:rPr lang="el-GR" sz="1400" b="1">
                <a:solidFill>
                  <a:srgbClr val="1A0DB8"/>
                </a:solidFill>
                <a:latin typeface="Times New Roman" pitchFamily="18" charset="0"/>
                <a:cs typeface="Times New Roman" pitchFamily="18" charset="0"/>
              </a:rPr>
              <a:t>Λ</a:t>
            </a:r>
            <a:r>
              <a:rPr lang="en-US" sz="1400" b="1">
                <a:solidFill>
                  <a:srgbClr val="1A0DB8"/>
                </a:solidFill>
                <a:latin typeface="Times New Roman" pitchFamily="18" charset="0"/>
                <a:cs typeface="Times New Roman" pitchFamily="18" charset="0"/>
              </a:rPr>
              <a:t>K</a:t>
            </a:r>
            <a:r>
              <a:rPr lang="en-US" sz="1400" b="1" baseline="30000">
                <a:solidFill>
                  <a:srgbClr val="1A0DB8"/>
                </a:solidFill>
                <a:latin typeface="Times New Roman" pitchFamily="18" charset="0"/>
                <a:cs typeface="Times New Roman" pitchFamily="18" charset="0"/>
              </a:rPr>
              <a:t>+</a:t>
            </a:r>
            <a:r>
              <a:rPr lang="en-US" sz="1400" b="1">
                <a:solidFill>
                  <a:srgbClr val="1A0DB8"/>
                </a:solidFill>
                <a:latin typeface="Times New Roman" pitchFamily="18" charset="0"/>
                <a:cs typeface="Times New Roman" pitchFamily="18" charset="0"/>
              </a:rPr>
              <a:t> invariant mass</a:t>
            </a:r>
          </a:p>
        </p:txBody>
      </p:sp>
      <p:pic>
        <p:nvPicPr>
          <p:cNvPr id="381957" name="Picture 3" descr="XiMass_selected.png"/>
          <p:cNvPicPr>
            <a:picLocks noChangeAspect="1"/>
          </p:cNvPicPr>
          <p:nvPr/>
        </p:nvPicPr>
        <p:blipFill>
          <a:blip r:embed="rId3" cstate="print"/>
          <a:srcRect/>
          <a:stretch>
            <a:fillRect/>
          </a:stretch>
        </p:blipFill>
        <p:spPr bwMode="auto">
          <a:xfrm>
            <a:off x="0" y="2516188"/>
            <a:ext cx="3951288" cy="3790950"/>
          </a:xfrm>
          <a:prstGeom prst="rect">
            <a:avLst/>
          </a:prstGeom>
          <a:noFill/>
          <a:ln w="9525">
            <a:noFill/>
            <a:miter lim="800000"/>
            <a:headEnd/>
            <a:tailEnd/>
          </a:ln>
        </p:spPr>
      </p:pic>
      <p:pic>
        <p:nvPicPr>
          <p:cNvPr id="381958" name="Picture 2" descr="OmMass_selected.png"/>
          <p:cNvPicPr>
            <a:picLocks noChangeAspect="1"/>
          </p:cNvPicPr>
          <p:nvPr/>
        </p:nvPicPr>
        <p:blipFill>
          <a:blip r:embed="rId4" cstate="print"/>
          <a:srcRect/>
          <a:stretch>
            <a:fillRect/>
          </a:stretch>
        </p:blipFill>
        <p:spPr bwMode="auto">
          <a:xfrm>
            <a:off x="5156200" y="2516188"/>
            <a:ext cx="3987800" cy="3827462"/>
          </a:xfrm>
          <a:prstGeom prst="rect">
            <a:avLst/>
          </a:prstGeom>
          <a:noFill/>
          <a:ln w="9525">
            <a:noFill/>
            <a:miter lim="800000"/>
            <a:headEnd/>
            <a:tailEnd/>
          </a:ln>
        </p:spPr>
      </p:pic>
      <p:sp>
        <p:nvSpPr>
          <p:cNvPr id="381959" name="Rectangle 9"/>
          <p:cNvSpPr>
            <a:spLocks noChangeArrowheads="1"/>
          </p:cNvSpPr>
          <p:nvPr/>
        </p:nvSpPr>
        <p:spPr bwMode="auto">
          <a:xfrm>
            <a:off x="300038" y="1749425"/>
            <a:ext cx="2884487" cy="923925"/>
          </a:xfrm>
          <a:prstGeom prst="rect">
            <a:avLst/>
          </a:prstGeom>
          <a:noFill/>
          <a:ln w="9525">
            <a:noFill/>
            <a:miter lim="800000"/>
            <a:headEnd/>
            <a:tailEnd/>
          </a:ln>
        </p:spPr>
        <p:txBody>
          <a:bodyPr lIns="91383" tIns="45692" rIns="91383" bIns="45692">
            <a:spAutoFit/>
          </a:bodyPr>
          <a:lstStyle/>
          <a:p>
            <a:pPr eaLnBrk="0" hangingPunct="0"/>
            <a:r>
              <a:rPr lang="en-US" sz="1800" b="1">
                <a:solidFill>
                  <a:srgbClr val="1A0DB8"/>
                </a:solidFill>
                <a:latin typeface="Tahoma" pitchFamily="34" charset="0"/>
                <a:sym typeface="Symbol" pitchFamily="18" charset="2"/>
              </a:rPr>
              <a:t></a:t>
            </a:r>
            <a:r>
              <a:rPr lang="en-US" sz="1800" b="1" baseline="30000">
                <a:solidFill>
                  <a:srgbClr val="1A0DB8"/>
                </a:solidFill>
                <a:latin typeface="Tahoma" pitchFamily="34" charset="0"/>
                <a:sym typeface="Symbol" pitchFamily="18" charset="2"/>
              </a:rPr>
              <a:t>±</a:t>
            </a:r>
            <a:r>
              <a:rPr lang="en-US" sz="2800" b="1" baseline="40000">
                <a:solidFill>
                  <a:srgbClr val="1A0DB8"/>
                </a:solidFill>
                <a:latin typeface="Tahoma" pitchFamily="34" charset="0"/>
                <a:sym typeface="Symbol" pitchFamily="18" charset="2"/>
              </a:rPr>
              <a:t> </a:t>
            </a:r>
            <a:r>
              <a:rPr lang="en-US" sz="2800" b="1">
                <a:solidFill>
                  <a:srgbClr val="1A0DB8"/>
                </a:solidFill>
                <a:latin typeface="Tahoma" pitchFamily="34" charset="0"/>
                <a:sym typeface="Symbol" pitchFamily="18" charset="2"/>
              </a:rPr>
              <a:t></a:t>
            </a:r>
            <a:r>
              <a:rPr lang="en-US" sz="1800" b="1">
                <a:solidFill>
                  <a:srgbClr val="1A0DB8"/>
                </a:solidFill>
                <a:latin typeface="Times New Roman Bar" charset="0"/>
              </a:rPr>
              <a:t> </a:t>
            </a:r>
            <a:r>
              <a:rPr lang="en-US" sz="1800" b="1">
                <a:solidFill>
                  <a:srgbClr val="1A0DB8"/>
                </a:solidFill>
                <a:latin typeface="Times New Roman" pitchFamily="18" charset="0"/>
                <a:cs typeface="Times New Roman" pitchFamily="18" charset="0"/>
              </a:rPr>
              <a:t>Λ</a:t>
            </a:r>
            <a:r>
              <a:rPr lang="en-US" sz="1800" b="1">
                <a:solidFill>
                  <a:srgbClr val="1A0DB8"/>
                </a:solidFill>
                <a:latin typeface="Tahoma" pitchFamily="34" charset="0"/>
                <a:sym typeface="Symbol" pitchFamily="18" charset="2"/>
              </a:rPr>
              <a:t></a:t>
            </a:r>
            <a:r>
              <a:rPr lang="en-US" sz="1800" b="1" baseline="30000">
                <a:solidFill>
                  <a:srgbClr val="1A0DB8"/>
                </a:solidFill>
                <a:latin typeface="Tahoma" pitchFamily="34" charset="0"/>
                <a:sym typeface="Symbol" pitchFamily="18" charset="2"/>
              </a:rPr>
              <a:t>±</a:t>
            </a:r>
            <a:endParaRPr lang="en-US" b="1" baseline="30000">
              <a:solidFill>
                <a:srgbClr val="1A0DB8"/>
              </a:solidFill>
              <a:latin typeface="Tahoma" pitchFamily="34" charset="0"/>
              <a:sym typeface="Symbol" pitchFamily="18" charset="2"/>
            </a:endParaRPr>
          </a:p>
          <a:p>
            <a:pPr eaLnBrk="0" hangingPunct="0"/>
            <a:r>
              <a:rPr lang="en-US" sz="1400" b="1">
                <a:solidFill>
                  <a:srgbClr val="1A0DB8"/>
                </a:solidFill>
                <a:latin typeface="Tahoma" pitchFamily="34" charset="0"/>
                <a:cs typeface="Tahoma" pitchFamily="34" charset="0"/>
              </a:rPr>
              <a:t>Λ</a:t>
            </a:r>
            <a:r>
              <a:rPr lang="en-US" sz="1400" b="1">
                <a:solidFill>
                  <a:srgbClr val="1A0DB8"/>
                </a:solidFill>
                <a:latin typeface="Tahoma" pitchFamily="34" charset="0"/>
                <a:cs typeface="Tahoma" pitchFamily="34" charset="0"/>
                <a:sym typeface="Symbol" pitchFamily="18" charset="2"/>
              </a:rPr>
              <a:t></a:t>
            </a:r>
            <a:r>
              <a:rPr lang="en-US" sz="1400" b="1" baseline="30000">
                <a:solidFill>
                  <a:srgbClr val="1A0DB8"/>
                </a:solidFill>
                <a:latin typeface="Tahoma" pitchFamily="34" charset="0"/>
                <a:cs typeface="Tahoma" pitchFamily="34" charset="0"/>
                <a:sym typeface="Symbol" pitchFamily="18" charset="2"/>
              </a:rPr>
              <a:t>-</a:t>
            </a:r>
            <a:r>
              <a:rPr lang="en-US" sz="1400" b="1">
                <a:solidFill>
                  <a:srgbClr val="1A0DB8"/>
                </a:solidFill>
                <a:latin typeface="Tahoma" pitchFamily="34" charset="0"/>
                <a:cs typeface="Tahoma" pitchFamily="34" charset="0"/>
                <a:sym typeface="Symbol" pitchFamily="18" charset="2"/>
              </a:rPr>
              <a:t> </a:t>
            </a:r>
            <a:r>
              <a:rPr lang="en-US" sz="1400" b="1">
                <a:solidFill>
                  <a:srgbClr val="1A0DB8"/>
                </a:solidFill>
                <a:latin typeface="Times New Roman" pitchFamily="18" charset="0"/>
                <a:cs typeface="Times New Roman" pitchFamily="18" charset="0"/>
              </a:rPr>
              <a:t>or anti-</a:t>
            </a:r>
            <a:r>
              <a:rPr lang="el-GR" sz="1400" b="1">
                <a:solidFill>
                  <a:srgbClr val="1A0DB8"/>
                </a:solidFill>
                <a:latin typeface="Times New Roman" pitchFamily="18" charset="0"/>
                <a:cs typeface="Times New Roman" pitchFamily="18" charset="0"/>
              </a:rPr>
              <a:t>Λ</a:t>
            </a:r>
            <a:r>
              <a:rPr lang="en-US" sz="1400" b="1">
                <a:solidFill>
                  <a:srgbClr val="1A0DB8"/>
                </a:solidFill>
                <a:latin typeface="Tahoma" pitchFamily="34" charset="0"/>
                <a:cs typeface="Tahoma" pitchFamily="34" charset="0"/>
                <a:sym typeface="Symbol" pitchFamily="18" charset="2"/>
              </a:rPr>
              <a:t></a:t>
            </a:r>
            <a:r>
              <a:rPr lang="en-US" sz="1400" b="1" baseline="30000">
                <a:solidFill>
                  <a:srgbClr val="1A0DB8"/>
                </a:solidFill>
                <a:latin typeface="Tahoma" pitchFamily="34" charset="0"/>
                <a:cs typeface="Tahoma" pitchFamily="34" charset="0"/>
                <a:sym typeface="Symbol" pitchFamily="18" charset="2"/>
              </a:rPr>
              <a:t>+ </a:t>
            </a:r>
            <a:r>
              <a:rPr lang="en-US" sz="1400" b="1">
                <a:solidFill>
                  <a:srgbClr val="1A0DB8"/>
                </a:solidFill>
                <a:latin typeface="Times New Roman" pitchFamily="18" charset="0"/>
                <a:cs typeface="Times New Roman" pitchFamily="18" charset="0"/>
                <a:sym typeface="Symbol" pitchFamily="18" charset="2"/>
              </a:rPr>
              <a:t>i</a:t>
            </a:r>
            <a:r>
              <a:rPr lang="en-US" sz="1400" b="1">
                <a:solidFill>
                  <a:srgbClr val="1A0DB8"/>
                </a:solidFill>
                <a:latin typeface="Times New Roman" pitchFamily="18" charset="0"/>
                <a:cs typeface="Times New Roman" pitchFamily="18" charset="0"/>
              </a:rPr>
              <a:t>nvariant mass</a:t>
            </a:r>
            <a:r>
              <a:rPr lang="en-US" sz="1400" b="1">
                <a:solidFill>
                  <a:srgbClr val="1A0DB8"/>
                </a:solidFill>
                <a:latin typeface="Times New Roman" pitchFamily="18" charset="0"/>
                <a:cs typeface="Times New Roman" pitchFamily="18" charset="0"/>
                <a:sym typeface="Wingdings" pitchFamily="2" charset="2"/>
              </a:rPr>
              <a:t>      </a:t>
            </a:r>
            <a:endParaRPr lang="en-US" sz="1400" b="1">
              <a:solidFill>
                <a:srgbClr val="1A0DB8"/>
              </a:solidFill>
              <a:latin typeface="Times New Roman" pitchFamily="18" charset="0"/>
              <a:cs typeface="Times New Roman" pitchFamily="18" charset="0"/>
              <a:sym typeface="Symbol" pitchFamily="18" charset="2"/>
            </a:endParaRPr>
          </a:p>
          <a:p>
            <a:pPr lvl="1" indent="0" eaLnBrk="0" hangingPunct="0"/>
            <a:endParaRPr lang="en-US" sz="1200" b="1">
              <a:solidFill>
                <a:srgbClr val="1A0DB8"/>
              </a:solidFill>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8" name="Espace réservé du contenu 4" descr="Screen shot 2010-05-02 at 10.26.25 PM.png"/>
          <p:cNvPicPr>
            <a:picLocks noGrp="1" noChangeAspect="1"/>
          </p:cNvPicPr>
          <p:nvPr/>
        </p:nvPicPr>
        <p:blipFill>
          <a:blip r:embed="rId2" cstate="print"/>
          <a:srcRect/>
          <a:stretch>
            <a:fillRect/>
          </a:stretch>
        </p:blipFill>
        <p:spPr bwMode="auto">
          <a:xfrm>
            <a:off x="592138" y="836613"/>
            <a:ext cx="2711450" cy="3178175"/>
          </a:xfrm>
          <a:prstGeom prst="rect">
            <a:avLst/>
          </a:prstGeom>
          <a:noFill/>
          <a:ln w="9525">
            <a:noFill/>
            <a:miter lim="800000"/>
            <a:headEnd/>
            <a:tailEnd/>
          </a:ln>
        </p:spPr>
      </p:pic>
      <p:sp>
        <p:nvSpPr>
          <p:cNvPr id="382979" name="Rectangle 1"/>
          <p:cNvSpPr>
            <a:spLocks noChangeArrowheads="1"/>
          </p:cNvSpPr>
          <p:nvPr/>
        </p:nvSpPr>
        <p:spPr bwMode="auto">
          <a:xfrm>
            <a:off x="1797050" y="142875"/>
            <a:ext cx="4062413" cy="646113"/>
          </a:xfrm>
          <a:prstGeom prst="rect">
            <a:avLst/>
          </a:prstGeom>
          <a:noFill/>
          <a:ln w="9525">
            <a:noFill/>
            <a:miter lim="800000"/>
            <a:headEnd/>
            <a:tailEnd/>
          </a:ln>
        </p:spPr>
        <p:txBody>
          <a:bodyPr wrap="none" lIns="91435" tIns="45718" rIns="91435" bIns="45718">
            <a:spAutoFit/>
          </a:bodyPr>
          <a:lstStyle/>
          <a:p>
            <a:pPr algn="ctr"/>
            <a:r>
              <a:rPr lang="en-US" sz="3600" b="1">
                <a:solidFill>
                  <a:srgbClr val="1A1AFF"/>
                </a:solidFill>
              </a:rPr>
              <a:t>Charm Production</a:t>
            </a:r>
            <a:endParaRPr lang="en-US" sz="3600">
              <a:solidFill>
                <a:srgbClr val="1A1AFF"/>
              </a:solidFill>
            </a:endParaRPr>
          </a:p>
        </p:txBody>
      </p:sp>
      <p:sp>
        <p:nvSpPr>
          <p:cNvPr id="382980" name="Rectangle 2"/>
          <p:cNvSpPr>
            <a:spLocks noChangeArrowheads="1"/>
          </p:cNvSpPr>
          <p:nvPr/>
        </p:nvSpPr>
        <p:spPr bwMode="auto">
          <a:xfrm>
            <a:off x="2481263" y="1055688"/>
            <a:ext cx="1123950" cy="373062"/>
          </a:xfrm>
          <a:prstGeom prst="rect">
            <a:avLst/>
          </a:prstGeom>
          <a:solidFill>
            <a:srgbClr val="CCFFFF"/>
          </a:solidFill>
          <a:ln w="9525">
            <a:noFill/>
            <a:miter lim="800000"/>
            <a:headEnd/>
            <a:tailEnd/>
          </a:ln>
        </p:spPr>
        <p:txBody>
          <a:bodyPr wrap="none" lIns="91435" tIns="45718" rIns="91435" bIns="45718">
            <a:spAutoFit/>
          </a:bodyPr>
          <a:lstStyle/>
          <a:p>
            <a:pPr algn="ctr" eaLnBrk="0" hangingPunct="0"/>
            <a:r>
              <a:rPr lang="en-US" sz="1800" b="1">
                <a:solidFill>
                  <a:srgbClr val="FF0000"/>
                </a:solidFill>
                <a:latin typeface="Arial" pitchFamily="34" charset="0"/>
                <a:cs typeface="Arial" pitchFamily="34" charset="0"/>
              </a:rPr>
              <a:t>D</a:t>
            </a:r>
            <a:r>
              <a:rPr lang="en-US" sz="1800" b="1" baseline="30000">
                <a:solidFill>
                  <a:srgbClr val="FF0000"/>
                </a:solidFill>
                <a:latin typeface="Arial" pitchFamily="34" charset="0"/>
                <a:cs typeface="Arial" pitchFamily="34" charset="0"/>
              </a:rPr>
              <a:t>o</a:t>
            </a:r>
            <a:r>
              <a:rPr lang="en-US" sz="1800" b="1">
                <a:solidFill>
                  <a:srgbClr val="FF0000"/>
                </a:solidFill>
                <a:latin typeface="Arial" pitchFamily="34" charset="0"/>
                <a:cs typeface="Arial" pitchFamily="34" charset="0"/>
                <a:sym typeface="Wingdings" pitchFamily="2" charset="2"/>
              </a:rPr>
              <a:t></a:t>
            </a:r>
            <a:r>
              <a:rPr lang="en-US" sz="1800" b="1">
                <a:solidFill>
                  <a:srgbClr val="FF0000"/>
                </a:solidFill>
                <a:latin typeface="Helvetica" charset="0"/>
              </a:rPr>
              <a:t>K</a:t>
            </a:r>
            <a:r>
              <a:rPr lang="en-US" sz="2000" b="1" baseline="30000">
                <a:solidFill>
                  <a:srgbClr val="FF0000"/>
                </a:solidFill>
                <a:latin typeface="Helvetica" charset="0"/>
              </a:rPr>
              <a:t>-</a:t>
            </a:r>
            <a:r>
              <a:rPr lang="en-US" sz="1800" b="1">
                <a:solidFill>
                  <a:srgbClr val="FF0000"/>
                </a:solidFill>
                <a:latin typeface="Symbol" pitchFamily="18" charset="2"/>
                <a:sym typeface="Wingdings" pitchFamily="2" charset="2"/>
              </a:rPr>
              <a:t>p</a:t>
            </a:r>
            <a:r>
              <a:rPr lang="en-US" sz="1800" b="1" baseline="30000">
                <a:solidFill>
                  <a:srgbClr val="FF0000"/>
                </a:solidFill>
                <a:latin typeface="Arial" pitchFamily="34" charset="0"/>
                <a:cs typeface="Arial" pitchFamily="34" charset="0"/>
                <a:sym typeface="Wingdings" pitchFamily="2" charset="2"/>
              </a:rPr>
              <a:t>+</a:t>
            </a:r>
            <a:endParaRPr lang="en-US" sz="1800" b="1" baseline="30000">
              <a:solidFill>
                <a:srgbClr val="FF0000"/>
              </a:solidFill>
              <a:latin typeface="Arial" pitchFamily="34" charset="0"/>
              <a:cs typeface="Arial" pitchFamily="34" charset="0"/>
            </a:endParaRPr>
          </a:p>
        </p:txBody>
      </p:sp>
      <p:sp>
        <p:nvSpPr>
          <p:cNvPr id="382981" name="TextBox 4"/>
          <p:cNvSpPr txBox="1">
            <a:spLocks noChangeArrowheads="1"/>
          </p:cNvSpPr>
          <p:nvPr/>
        </p:nvSpPr>
        <p:spPr bwMode="auto">
          <a:xfrm>
            <a:off x="6616700" y="325438"/>
            <a:ext cx="1679575" cy="338137"/>
          </a:xfrm>
          <a:prstGeom prst="rect">
            <a:avLst/>
          </a:prstGeom>
          <a:solidFill>
            <a:srgbClr val="F8F200"/>
          </a:solidFill>
          <a:ln w="9525">
            <a:noFill/>
            <a:miter lim="800000"/>
            <a:headEnd/>
            <a:tailEnd/>
          </a:ln>
        </p:spPr>
        <p:txBody>
          <a:bodyPr lIns="91435" tIns="45718" rIns="91435" bIns="45718">
            <a:spAutoFit/>
          </a:bodyPr>
          <a:lstStyle/>
          <a:p>
            <a:pPr algn="ctr"/>
            <a:r>
              <a:rPr lang="en-US" sz="1600" b="1">
                <a:solidFill>
                  <a:srgbClr val="FF0000"/>
                </a:solidFill>
              </a:rPr>
              <a:t>7 TeV DATA</a:t>
            </a:r>
          </a:p>
        </p:txBody>
      </p:sp>
      <p:pic>
        <p:nvPicPr>
          <p:cNvPr id="382982" name="Picture 3"/>
          <p:cNvPicPr>
            <a:picLocks noChangeAspect="1" noChangeArrowheads="1"/>
          </p:cNvPicPr>
          <p:nvPr/>
        </p:nvPicPr>
        <p:blipFill>
          <a:blip r:embed="rId3" cstate="print"/>
          <a:srcRect/>
          <a:stretch>
            <a:fillRect/>
          </a:stretch>
        </p:blipFill>
        <p:spPr bwMode="auto">
          <a:xfrm>
            <a:off x="3841750" y="946150"/>
            <a:ext cx="2965450" cy="2855913"/>
          </a:xfrm>
          <a:prstGeom prst="rect">
            <a:avLst/>
          </a:prstGeom>
          <a:noFill/>
          <a:ln w="9525">
            <a:noFill/>
            <a:miter lim="800000"/>
            <a:headEnd/>
            <a:tailEnd/>
          </a:ln>
        </p:spPr>
      </p:pic>
      <p:pic>
        <p:nvPicPr>
          <p:cNvPr id="382983" name="Picture 6"/>
          <p:cNvPicPr>
            <a:picLocks noChangeAspect="1" noChangeArrowheads="1"/>
          </p:cNvPicPr>
          <p:nvPr/>
        </p:nvPicPr>
        <p:blipFill>
          <a:blip r:embed="rId4" cstate="print"/>
          <a:srcRect/>
          <a:stretch>
            <a:fillRect/>
          </a:stretch>
        </p:blipFill>
        <p:spPr bwMode="auto">
          <a:xfrm>
            <a:off x="1212850" y="4194175"/>
            <a:ext cx="2884488" cy="2557463"/>
          </a:xfrm>
          <a:prstGeom prst="rect">
            <a:avLst/>
          </a:prstGeom>
          <a:noFill/>
          <a:ln w="9525">
            <a:noFill/>
            <a:miter lim="800000"/>
            <a:headEnd/>
            <a:tailEnd/>
          </a:ln>
        </p:spPr>
      </p:pic>
      <p:pic>
        <p:nvPicPr>
          <p:cNvPr id="382984" name="Picture 2"/>
          <p:cNvPicPr>
            <a:picLocks noChangeAspect="1" noChangeArrowheads="1"/>
          </p:cNvPicPr>
          <p:nvPr/>
        </p:nvPicPr>
        <p:blipFill>
          <a:blip r:embed="rId5" cstate="print"/>
          <a:srcRect/>
          <a:stretch>
            <a:fillRect/>
          </a:stretch>
        </p:blipFill>
        <p:spPr bwMode="auto">
          <a:xfrm>
            <a:off x="6927850" y="1905000"/>
            <a:ext cx="2025650" cy="1341438"/>
          </a:xfrm>
          <a:prstGeom prst="rect">
            <a:avLst/>
          </a:prstGeom>
          <a:noFill/>
          <a:ln w="9525">
            <a:noFill/>
            <a:miter lim="800000"/>
            <a:headEnd/>
            <a:tailEnd/>
          </a:ln>
        </p:spPr>
      </p:pic>
      <p:pic>
        <p:nvPicPr>
          <p:cNvPr id="382985" name="Picture 5"/>
          <p:cNvPicPr>
            <a:picLocks noChangeAspect="1" noChangeArrowheads="1"/>
          </p:cNvPicPr>
          <p:nvPr/>
        </p:nvPicPr>
        <p:blipFill>
          <a:blip r:embed="rId6" cstate="print"/>
          <a:srcRect/>
          <a:stretch>
            <a:fillRect/>
          </a:stretch>
        </p:blipFill>
        <p:spPr bwMode="auto">
          <a:xfrm>
            <a:off x="4389438" y="4224338"/>
            <a:ext cx="2906712" cy="2563812"/>
          </a:xfrm>
          <a:prstGeom prst="rect">
            <a:avLst/>
          </a:prstGeom>
          <a:noFill/>
          <a:ln w="9525">
            <a:noFill/>
            <a:miter lim="800000"/>
            <a:headEnd/>
            <a:tailEnd/>
          </a:ln>
        </p:spPr>
      </p:pic>
      <p:sp>
        <p:nvSpPr>
          <p:cNvPr id="382986" name="Rectangle 9"/>
          <p:cNvSpPr>
            <a:spLocks noChangeArrowheads="1"/>
          </p:cNvSpPr>
          <p:nvPr/>
        </p:nvSpPr>
        <p:spPr bwMode="auto">
          <a:xfrm>
            <a:off x="3443288" y="3867150"/>
            <a:ext cx="1851025" cy="373063"/>
          </a:xfrm>
          <a:prstGeom prst="rect">
            <a:avLst/>
          </a:prstGeom>
          <a:solidFill>
            <a:srgbClr val="CCFFFF"/>
          </a:solidFill>
          <a:ln w="9525">
            <a:noFill/>
            <a:miter lim="800000"/>
            <a:headEnd/>
            <a:tailEnd/>
          </a:ln>
        </p:spPr>
        <p:txBody>
          <a:bodyPr wrap="none" lIns="91435" tIns="45718" rIns="91435" bIns="45718">
            <a:spAutoFit/>
          </a:bodyPr>
          <a:lstStyle/>
          <a:p>
            <a:pPr algn="ctr"/>
            <a:r>
              <a:rPr lang="en-US" sz="1800" b="1">
                <a:solidFill>
                  <a:srgbClr val="FF0000"/>
                </a:solidFill>
                <a:latin typeface="Arial" pitchFamily="34" charset="0"/>
                <a:cs typeface="Arial" pitchFamily="34" charset="0"/>
              </a:rPr>
              <a:t>D*</a:t>
            </a:r>
            <a:r>
              <a:rPr lang="en-US" sz="1800" b="1" baseline="30000">
                <a:solidFill>
                  <a:srgbClr val="FF0000"/>
                </a:solidFill>
                <a:latin typeface="Arial" pitchFamily="34" charset="0"/>
                <a:cs typeface="Arial" pitchFamily="34" charset="0"/>
              </a:rPr>
              <a:t>+</a:t>
            </a:r>
            <a:r>
              <a:rPr lang="en-US" sz="1800" b="1">
                <a:solidFill>
                  <a:srgbClr val="FF0000"/>
                </a:solidFill>
                <a:latin typeface="Arial" pitchFamily="34" charset="0"/>
                <a:cs typeface="Arial" pitchFamily="34" charset="0"/>
                <a:sym typeface="Wingdings" pitchFamily="2" charset="2"/>
              </a:rPr>
              <a:t>D</a:t>
            </a:r>
            <a:r>
              <a:rPr lang="en-US" sz="1800" b="1" baseline="30000">
                <a:solidFill>
                  <a:srgbClr val="FF0000"/>
                </a:solidFill>
                <a:latin typeface="Arial" pitchFamily="34" charset="0"/>
                <a:cs typeface="Arial" pitchFamily="34" charset="0"/>
                <a:sym typeface="Wingdings" pitchFamily="2" charset="2"/>
              </a:rPr>
              <a:t>o</a:t>
            </a:r>
            <a:r>
              <a:rPr lang="en-US" sz="1800" b="1">
                <a:solidFill>
                  <a:srgbClr val="FF0000"/>
                </a:solidFill>
                <a:latin typeface="Arial" pitchFamily="34" charset="0"/>
                <a:cs typeface="Arial" pitchFamily="34" charset="0"/>
                <a:sym typeface="Wingdings" pitchFamily="2" charset="2"/>
              </a:rPr>
              <a:t>(K</a:t>
            </a:r>
            <a:r>
              <a:rPr lang="en-US" sz="2000" b="1" baseline="30000">
                <a:solidFill>
                  <a:srgbClr val="FF0000"/>
                </a:solidFill>
                <a:latin typeface="Arial" pitchFamily="34" charset="0"/>
                <a:cs typeface="Arial" pitchFamily="34" charset="0"/>
                <a:sym typeface="Wingdings" pitchFamily="2" charset="2"/>
              </a:rPr>
              <a:t>-</a:t>
            </a:r>
            <a:r>
              <a:rPr lang="en-US" sz="1800" b="1">
                <a:solidFill>
                  <a:srgbClr val="FF0000"/>
                </a:solidFill>
                <a:latin typeface="Symbol" pitchFamily="18" charset="2"/>
                <a:sym typeface="Wingdings" pitchFamily="2" charset="2"/>
              </a:rPr>
              <a:t>p</a:t>
            </a:r>
            <a:r>
              <a:rPr lang="en-US" sz="1800" b="1" baseline="30000">
                <a:solidFill>
                  <a:srgbClr val="FF0000"/>
                </a:solidFill>
                <a:latin typeface="Arial" pitchFamily="34" charset="0"/>
                <a:cs typeface="Arial" pitchFamily="34" charset="0"/>
                <a:sym typeface="Wingdings" pitchFamily="2" charset="2"/>
              </a:rPr>
              <a:t>+</a:t>
            </a:r>
            <a:r>
              <a:rPr lang="en-US" sz="1800" b="1">
                <a:solidFill>
                  <a:srgbClr val="FF0000"/>
                </a:solidFill>
                <a:latin typeface="Arial" pitchFamily="34" charset="0"/>
                <a:cs typeface="Arial" pitchFamily="34" charset="0"/>
                <a:sym typeface="Wingdings" pitchFamily="2" charset="2"/>
              </a:rPr>
              <a:t>)</a:t>
            </a:r>
            <a:r>
              <a:rPr lang="en-US" sz="1800" b="1">
                <a:solidFill>
                  <a:srgbClr val="FF0000"/>
                </a:solidFill>
                <a:latin typeface="Symbol" pitchFamily="18" charset="2"/>
                <a:sym typeface="Wingdings" pitchFamily="2" charset="2"/>
              </a:rPr>
              <a:t>p</a:t>
            </a:r>
            <a:r>
              <a:rPr lang="en-US" sz="1800" b="1" baseline="30000">
                <a:solidFill>
                  <a:srgbClr val="FF0000"/>
                </a:solidFill>
                <a:latin typeface="Arial" pitchFamily="34" charset="0"/>
                <a:cs typeface="Arial" pitchFamily="34" charset="0"/>
                <a:sym typeface="Wingdings" pitchFamily="2" charset="2"/>
              </a:rPr>
              <a:t>+</a:t>
            </a:r>
            <a:endParaRPr lang="en-US" sz="1800"/>
          </a:p>
        </p:txBody>
      </p:sp>
      <p:sp>
        <p:nvSpPr>
          <p:cNvPr id="382987" name="Rectangle 10"/>
          <p:cNvSpPr>
            <a:spLocks noChangeArrowheads="1"/>
          </p:cNvSpPr>
          <p:nvPr/>
        </p:nvSpPr>
        <p:spPr bwMode="auto">
          <a:xfrm>
            <a:off x="6627813" y="1092200"/>
            <a:ext cx="1344612" cy="373063"/>
          </a:xfrm>
          <a:prstGeom prst="rect">
            <a:avLst/>
          </a:prstGeom>
          <a:solidFill>
            <a:srgbClr val="CCFFFF"/>
          </a:solidFill>
          <a:ln w="9525">
            <a:noFill/>
            <a:miter lim="800000"/>
            <a:headEnd/>
            <a:tailEnd/>
          </a:ln>
        </p:spPr>
        <p:txBody>
          <a:bodyPr wrap="none" lIns="91435" tIns="45718" rIns="91435" bIns="45718">
            <a:spAutoFit/>
          </a:bodyPr>
          <a:lstStyle/>
          <a:p>
            <a:pPr algn="ctr"/>
            <a:r>
              <a:rPr lang="en-US" sz="1800" b="1">
                <a:solidFill>
                  <a:srgbClr val="FF0000"/>
                </a:solidFill>
                <a:latin typeface="Helvetica" charset="0"/>
              </a:rPr>
              <a:t>D</a:t>
            </a:r>
            <a:r>
              <a:rPr lang="en-US" sz="1800" b="1" baseline="30000">
                <a:solidFill>
                  <a:srgbClr val="FF0000"/>
                </a:solidFill>
                <a:latin typeface="Helvetica" charset="0"/>
              </a:rPr>
              <a:t>+</a:t>
            </a:r>
            <a:r>
              <a:rPr lang="en-US" sz="1800" b="1">
                <a:solidFill>
                  <a:srgbClr val="FF0000"/>
                </a:solidFill>
                <a:latin typeface="Helvetica" charset="0"/>
              </a:rPr>
              <a:t>→K</a:t>
            </a:r>
            <a:r>
              <a:rPr lang="en-US" sz="2000" b="1" baseline="30000">
                <a:solidFill>
                  <a:srgbClr val="FF0000"/>
                </a:solidFill>
                <a:latin typeface="Helvetica" charset="0"/>
              </a:rPr>
              <a:t>-</a:t>
            </a:r>
            <a:r>
              <a:rPr lang="en-US" sz="1800" b="1">
                <a:solidFill>
                  <a:srgbClr val="FF0000"/>
                </a:solidFill>
                <a:latin typeface="Symbol" pitchFamily="18" charset="2"/>
              </a:rPr>
              <a:t>p</a:t>
            </a:r>
            <a:r>
              <a:rPr lang="el-GR" sz="1800" b="1" baseline="30000">
                <a:solidFill>
                  <a:srgbClr val="FF0000"/>
                </a:solidFill>
                <a:latin typeface="Helvetica" charset="0"/>
              </a:rPr>
              <a:t>+</a:t>
            </a:r>
            <a:r>
              <a:rPr lang="en-US" sz="1800" b="1">
                <a:solidFill>
                  <a:srgbClr val="FF0000"/>
                </a:solidFill>
                <a:latin typeface="Symbol" pitchFamily="18" charset="2"/>
              </a:rPr>
              <a:t>p</a:t>
            </a:r>
            <a:r>
              <a:rPr lang="el-GR" sz="1800" b="1" baseline="30000">
                <a:solidFill>
                  <a:srgbClr val="FF0000"/>
                </a:solidFill>
                <a:latin typeface="Helvetica" charset="0"/>
              </a:rPr>
              <a:t>+</a:t>
            </a:r>
            <a:r>
              <a:rPr lang="en-US" sz="1800" b="1">
                <a:solidFill>
                  <a:srgbClr val="FF0000"/>
                </a:solidFill>
              </a:rPr>
              <a:t> </a:t>
            </a:r>
            <a:endParaRPr lang="en-US" sz="180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CasellaDiTesto 1"/>
          <p:cNvSpPr txBox="1">
            <a:spLocks noChangeArrowheads="1"/>
          </p:cNvSpPr>
          <p:nvPr/>
        </p:nvSpPr>
        <p:spPr bwMode="auto">
          <a:xfrm>
            <a:off x="395288" y="44450"/>
            <a:ext cx="8064500" cy="831850"/>
          </a:xfrm>
          <a:prstGeom prst="rect">
            <a:avLst/>
          </a:prstGeom>
          <a:noFill/>
          <a:ln w="9525">
            <a:noFill/>
            <a:miter lim="800000"/>
            <a:headEnd/>
            <a:tailEnd/>
          </a:ln>
        </p:spPr>
        <p:txBody>
          <a:bodyPr lIns="91435" tIns="45718" rIns="91435" bIns="45718">
            <a:spAutoFit/>
          </a:bodyPr>
          <a:lstStyle/>
          <a:p>
            <a:pPr algn="ctr"/>
            <a:r>
              <a:rPr lang="it-IT" sz="2800" b="1">
                <a:solidFill>
                  <a:srgbClr val="0000FF"/>
                </a:solidFill>
              </a:rPr>
              <a:t>Anche i Leptoni sono sei !</a:t>
            </a:r>
          </a:p>
          <a:p>
            <a:pPr algn="ctr"/>
            <a:r>
              <a:rPr lang="it-IT" sz="1800" b="1">
                <a:solidFill>
                  <a:srgbClr val="0000FF"/>
                </a:solidFill>
              </a:rPr>
              <a:t>(tre carichi e tre neutri)</a:t>
            </a:r>
          </a:p>
        </p:txBody>
      </p:sp>
      <p:sp>
        <p:nvSpPr>
          <p:cNvPr id="272387" name="Rettangolo 2"/>
          <p:cNvSpPr>
            <a:spLocks noChangeArrowheads="1"/>
          </p:cNvSpPr>
          <p:nvPr/>
        </p:nvSpPr>
        <p:spPr bwMode="auto">
          <a:xfrm>
            <a:off x="34925" y="3913188"/>
            <a:ext cx="5113338" cy="2700337"/>
          </a:xfrm>
          <a:prstGeom prst="rect">
            <a:avLst/>
          </a:prstGeom>
          <a:noFill/>
          <a:ln w="9525">
            <a:noFill/>
            <a:miter lim="800000"/>
            <a:headEnd/>
            <a:tailEnd/>
          </a:ln>
        </p:spPr>
        <p:txBody>
          <a:bodyPr lIns="91435" tIns="45718" rIns="91435" bIns="45718">
            <a:spAutoFit/>
          </a:bodyPr>
          <a:lstStyle/>
          <a:p>
            <a:pPr marL="341313" indent="-341313">
              <a:lnSpc>
                <a:spcPct val="90000"/>
              </a:lnSpc>
              <a:buFont typeface="Wingdings" pitchFamily="2" charset="2"/>
              <a:buChar char="Ø"/>
            </a:pPr>
            <a:r>
              <a:rPr lang="en-US" sz="2000" b="1">
                <a:solidFill>
                  <a:srgbClr val="0000FF"/>
                </a:solidFill>
              </a:rPr>
              <a:t>1975:</a:t>
            </a:r>
            <a:r>
              <a:rPr lang="en-US" b="1">
                <a:solidFill>
                  <a:srgbClr val="0000FF"/>
                </a:solidFill>
              </a:rPr>
              <a:t> </a:t>
            </a:r>
            <a:r>
              <a:rPr lang="en-US" sz="2000" b="1">
                <a:solidFill>
                  <a:srgbClr val="0000FF"/>
                </a:solidFill>
              </a:rPr>
              <a:t>viene</a:t>
            </a:r>
            <a:r>
              <a:rPr lang="en-US" b="1">
                <a:solidFill>
                  <a:srgbClr val="0000FF"/>
                </a:solidFill>
              </a:rPr>
              <a:t> </a:t>
            </a:r>
            <a:r>
              <a:rPr lang="en-US" sz="2000" b="1">
                <a:solidFill>
                  <a:srgbClr val="0000FF"/>
                </a:solidFill>
              </a:rPr>
              <a:t>scoperto a SLAC il terzo leptone carico il </a:t>
            </a:r>
            <a:r>
              <a:rPr lang="en-US" sz="2000" b="1">
                <a:solidFill>
                  <a:srgbClr val="0000FF"/>
                </a:solidFill>
                <a:latin typeface="Symbol" pitchFamily="18" charset="2"/>
              </a:rPr>
              <a:t>t</a:t>
            </a:r>
            <a:r>
              <a:rPr lang="en-US" b="1">
                <a:solidFill>
                  <a:srgbClr val="0000FF"/>
                </a:solidFill>
                <a:latin typeface="Symbol" pitchFamily="18" charset="2"/>
              </a:rPr>
              <a:t>. </a:t>
            </a:r>
            <a:r>
              <a:rPr lang="en-US" sz="2000" b="1">
                <a:solidFill>
                  <a:srgbClr val="0000FF"/>
                </a:solidFill>
              </a:rPr>
              <a:t>Il</a:t>
            </a:r>
            <a:r>
              <a:rPr lang="en-US" b="1">
                <a:solidFill>
                  <a:srgbClr val="0000FF"/>
                </a:solidFill>
                <a:latin typeface="Symbol" pitchFamily="18" charset="2"/>
              </a:rPr>
              <a:t> </a:t>
            </a:r>
            <a:r>
              <a:rPr lang="en-US" sz="2000" b="1">
                <a:solidFill>
                  <a:srgbClr val="0000FF"/>
                </a:solidFill>
                <a:latin typeface="Symbol" pitchFamily="18" charset="2"/>
              </a:rPr>
              <a:t>m</a:t>
            </a:r>
            <a:r>
              <a:rPr lang="en-US" sz="2000" b="1">
                <a:solidFill>
                  <a:srgbClr val="0000FF"/>
                </a:solidFill>
              </a:rPr>
              <a:t> ed il </a:t>
            </a:r>
            <a:r>
              <a:rPr lang="en-US" sz="2000" b="1">
                <a:solidFill>
                  <a:srgbClr val="0000FF"/>
                </a:solidFill>
                <a:latin typeface="Symbol" pitchFamily="18" charset="2"/>
              </a:rPr>
              <a:t>t </a:t>
            </a:r>
            <a:r>
              <a:rPr lang="en-US" sz="2000" b="1">
                <a:solidFill>
                  <a:srgbClr val="0000FF"/>
                </a:solidFill>
              </a:rPr>
              <a:t>sono repliche dell</a:t>
            </a:r>
            <a:r>
              <a:rPr lang="en-US" altLang="it-IT" sz="2000" b="1">
                <a:solidFill>
                  <a:srgbClr val="0000FF"/>
                </a:solidFill>
              </a:rPr>
              <a:t>’</a:t>
            </a:r>
            <a:r>
              <a:rPr lang="en-US" sz="2000" b="1">
                <a:solidFill>
                  <a:srgbClr val="0000FF"/>
                </a:solidFill>
              </a:rPr>
              <a:t>elettrone (m</a:t>
            </a:r>
            <a:r>
              <a:rPr lang="en-US" sz="2000" b="1" baseline="-25000">
                <a:solidFill>
                  <a:srgbClr val="0000FF"/>
                </a:solidFill>
              </a:rPr>
              <a:t>e</a:t>
            </a:r>
            <a:r>
              <a:rPr lang="en-US" sz="2000" b="1">
                <a:solidFill>
                  <a:srgbClr val="0000FF"/>
                </a:solidFill>
              </a:rPr>
              <a:t>=0.511MeV) con massa più grande (m</a:t>
            </a:r>
            <a:r>
              <a:rPr lang="en-US" sz="2000" b="1" baseline="-25000">
                <a:solidFill>
                  <a:srgbClr val="0000FF"/>
                </a:solidFill>
                <a:latin typeface="Symbol" pitchFamily="18" charset="2"/>
              </a:rPr>
              <a:t>m</a:t>
            </a:r>
            <a:r>
              <a:rPr lang="en-US" sz="2000" b="1">
                <a:solidFill>
                  <a:srgbClr val="0000FF"/>
                </a:solidFill>
              </a:rPr>
              <a:t>=106MeV e m</a:t>
            </a:r>
            <a:r>
              <a:rPr lang="en-US" sz="2000" b="1" baseline="-25000">
                <a:solidFill>
                  <a:srgbClr val="0000FF"/>
                </a:solidFill>
                <a:latin typeface="Symbol" pitchFamily="18" charset="2"/>
              </a:rPr>
              <a:t>t</a:t>
            </a:r>
            <a:r>
              <a:rPr lang="en-US" sz="2000" b="1">
                <a:solidFill>
                  <a:srgbClr val="0000FF"/>
                </a:solidFill>
              </a:rPr>
              <a:t>=1777MeV)</a:t>
            </a:r>
          </a:p>
          <a:p>
            <a:pPr marL="341313" indent="-341313">
              <a:lnSpc>
                <a:spcPct val="90000"/>
              </a:lnSpc>
              <a:buFont typeface="Wingdings" pitchFamily="2" charset="2"/>
              <a:buChar char="Ø"/>
            </a:pPr>
            <a:r>
              <a:rPr lang="en-US" sz="2000" b="1">
                <a:solidFill>
                  <a:srgbClr val="0000FF"/>
                </a:solidFill>
              </a:rPr>
              <a:t>Per ragioni di simmetria si prevede l</a:t>
            </a:r>
            <a:r>
              <a:rPr lang="en-US" altLang="it-IT" sz="2000" b="1">
                <a:solidFill>
                  <a:srgbClr val="0000FF"/>
                </a:solidFill>
              </a:rPr>
              <a:t>’</a:t>
            </a:r>
            <a:r>
              <a:rPr lang="en-US" sz="2000" b="1">
                <a:solidFill>
                  <a:srgbClr val="0000FF"/>
                </a:solidFill>
              </a:rPr>
              <a:t>esistenza del terzo neutrino, il neutrino </a:t>
            </a:r>
            <a:r>
              <a:rPr lang="en-US" sz="2000" b="1">
                <a:solidFill>
                  <a:srgbClr val="0000FF"/>
                </a:solidFill>
                <a:latin typeface="Symbol" pitchFamily="18" charset="2"/>
              </a:rPr>
              <a:t>t</a:t>
            </a:r>
            <a:r>
              <a:rPr lang="en-US" sz="2000" b="1">
                <a:solidFill>
                  <a:srgbClr val="0000FF"/>
                </a:solidFill>
              </a:rPr>
              <a:t>, scoperto a FNAL nel 2000. </a:t>
            </a:r>
          </a:p>
        </p:txBody>
      </p:sp>
      <p:pic>
        <p:nvPicPr>
          <p:cNvPr id="272388" name="Picture 1"/>
          <p:cNvPicPr>
            <a:picLocks noChangeAspect="1" noChangeArrowheads="1"/>
          </p:cNvPicPr>
          <p:nvPr/>
        </p:nvPicPr>
        <p:blipFill>
          <a:blip r:embed="rId2" cstate="print"/>
          <a:srcRect/>
          <a:stretch>
            <a:fillRect/>
          </a:stretch>
        </p:blipFill>
        <p:spPr bwMode="auto">
          <a:xfrm>
            <a:off x="5162550" y="3860800"/>
            <a:ext cx="3873500" cy="2957513"/>
          </a:xfrm>
          <a:prstGeom prst="rect">
            <a:avLst/>
          </a:prstGeom>
          <a:noFill/>
          <a:ln w="9525">
            <a:noFill/>
            <a:miter lim="800000"/>
            <a:headEnd/>
            <a:tailEnd/>
          </a:ln>
        </p:spPr>
      </p:pic>
      <p:sp>
        <p:nvSpPr>
          <p:cNvPr id="272389" name="CasellaDiTesto 4"/>
          <p:cNvSpPr txBox="1">
            <a:spLocks noChangeArrowheads="1"/>
          </p:cNvSpPr>
          <p:nvPr/>
        </p:nvSpPr>
        <p:spPr bwMode="auto">
          <a:xfrm>
            <a:off x="6011863" y="3860800"/>
            <a:ext cx="1944687" cy="460375"/>
          </a:xfrm>
          <a:prstGeom prst="rect">
            <a:avLst/>
          </a:prstGeom>
          <a:solidFill>
            <a:schemeClr val="tx1"/>
          </a:solidFill>
          <a:ln w="9525">
            <a:noFill/>
            <a:miter lim="800000"/>
            <a:headEnd/>
            <a:tailEnd/>
          </a:ln>
        </p:spPr>
        <p:txBody>
          <a:bodyPr lIns="91435" tIns="45718" rIns="91435" bIns="45718">
            <a:spAutoFit/>
          </a:bodyPr>
          <a:lstStyle/>
          <a:p>
            <a:pPr algn="ctr"/>
            <a:r>
              <a:rPr lang="it-IT">
                <a:solidFill>
                  <a:schemeClr val="bg1"/>
                </a:solidFill>
              </a:rPr>
              <a:t>generazioni</a:t>
            </a:r>
          </a:p>
        </p:txBody>
      </p:sp>
      <p:sp>
        <p:nvSpPr>
          <p:cNvPr id="272390" name="CasellaDiTesto 5"/>
          <p:cNvSpPr txBox="1">
            <a:spLocks noChangeArrowheads="1"/>
          </p:cNvSpPr>
          <p:nvPr/>
        </p:nvSpPr>
        <p:spPr bwMode="auto">
          <a:xfrm rot="-5400000">
            <a:off x="7777957" y="5250656"/>
            <a:ext cx="1944688" cy="460375"/>
          </a:xfrm>
          <a:prstGeom prst="rect">
            <a:avLst/>
          </a:prstGeom>
          <a:solidFill>
            <a:schemeClr val="tx1"/>
          </a:solidFill>
          <a:ln w="9525">
            <a:noFill/>
            <a:miter lim="800000"/>
            <a:headEnd/>
            <a:tailEnd/>
          </a:ln>
        </p:spPr>
        <p:txBody>
          <a:bodyPr lIns="91435" tIns="45718" rIns="91435" bIns="45718">
            <a:spAutoFit/>
          </a:bodyPr>
          <a:lstStyle/>
          <a:p>
            <a:pPr algn="ctr"/>
            <a:r>
              <a:rPr lang="it-IT">
                <a:solidFill>
                  <a:schemeClr val="bg1"/>
                </a:solidFill>
              </a:rPr>
              <a:t>leptoni</a:t>
            </a:r>
          </a:p>
        </p:txBody>
      </p:sp>
      <p:sp>
        <p:nvSpPr>
          <p:cNvPr id="272391" name="CasellaDiTesto 6"/>
          <p:cNvSpPr txBox="1">
            <a:spLocks noChangeArrowheads="1"/>
          </p:cNvSpPr>
          <p:nvPr/>
        </p:nvSpPr>
        <p:spPr bwMode="auto">
          <a:xfrm>
            <a:off x="5445125" y="4502150"/>
            <a:ext cx="927100" cy="307975"/>
          </a:xfrm>
          <a:prstGeom prst="rect">
            <a:avLst/>
          </a:prstGeom>
          <a:solidFill>
            <a:schemeClr val="tx1"/>
          </a:solidFill>
          <a:ln w="9525">
            <a:noFill/>
            <a:miter lim="800000"/>
            <a:headEnd/>
            <a:tailEnd/>
          </a:ln>
        </p:spPr>
        <p:txBody>
          <a:bodyPr lIns="91435" tIns="45718" rIns="91435" bIns="45718">
            <a:spAutoFit/>
          </a:bodyPr>
          <a:lstStyle/>
          <a:p>
            <a:pPr algn="ctr"/>
            <a:r>
              <a:rPr lang="it-IT" sz="1400">
                <a:solidFill>
                  <a:schemeClr val="bg1"/>
                </a:solidFill>
              </a:rPr>
              <a:t>prima</a:t>
            </a:r>
          </a:p>
        </p:txBody>
      </p:sp>
      <p:sp>
        <p:nvSpPr>
          <p:cNvPr id="272392" name="CasellaDiTesto 7"/>
          <p:cNvSpPr txBox="1">
            <a:spLocks noChangeArrowheads="1"/>
          </p:cNvSpPr>
          <p:nvPr/>
        </p:nvSpPr>
        <p:spPr bwMode="auto">
          <a:xfrm>
            <a:off x="6369050" y="4508500"/>
            <a:ext cx="1071563" cy="309563"/>
          </a:xfrm>
          <a:prstGeom prst="rect">
            <a:avLst/>
          </a:prstGeom>
          <a:solidFill>
            <a:schemeClr val="tx1"/>
          </a:solidFill>
          <a:ln w="9525">
            <a:noFill/>
            <a:miter lim="800000"/>
            <a:headEnd/>
            <a:tailEnd/>
          </a:ln>
        </p:spPr>
        <p:txBody>
          <a:bodyPr lIns="91435" tIns="45718" rIns="91435" bIns="45718">
            <a:spAutoFit/>
          </a:bodyPr>
          <a:lstStyle/>
          <a:p>
            <a:pPr algn="ctr"/>
            <a:r>
              <a:rPr lang="it-IT" sz="1400">
                <a:solidFill>
                  <a:schemeClr val="bg1"/>
                </a:solidFill>
              </a:rPr>
              <a:t>seconda</a:t>
            </a:r>
          </a:p>
        </p:txBody>
      </p:sp>
      <p:sp>
        <p:nvSpPr>
          <p:cNvPr id="272393" name="CasellaDiTesto 8"/>
          <p:cNvSpPr txBox="1">
            <a:spLocks noChangeArrowheads="1"/>
          </p:cNvSpPr>
          <p:nvPr/>
        </p:nvSpPr>
        <p:spPr bwMode="auto">
          <a:xfrm>
            <a:off x="7521575" y="4508500"/>
            <a:ext cx="927100" cy="309563"/>
          </a:xfrm>
          <a:prstGeom prst="rect">
            <a:avLst/>
          </a:prstGeom>
          <a:solidFill>
            <a:schemeClr val="tx1"/>
          </a:solidFill>
          <a:ln w="9525">
            <a:noFill/>
            <a:miter lim="800000"/>
            <a:headEnd/>
            <a:tailEnd/>
          </a:ln>
        </p:spPr>
        <p:txBody>
          <a:bodyPr lIns="91435" tIns="45718" rIns="91435" bIns="45718">
            <a:spAutoFit/>
          </a:bodyPr>
          <a:lstStyle/>
          <a:p>
            <a:pPr algn="ctr"/>
            <a:r>
              <a:rPr lang="it-IT" sz="1400">
                <a:solidFill>
                  <a:schemeClr val="bg1"/>
                </a:solidFill>
              </a:rPr>
              <a:t>terza</a:t>
            </a:r>
          </a:p>
        </p:txBody>
      </p:sp>
      <p:sp>
        <p:nvSpPr>
          <p:cNvPr id="272394" name="Rettangolo 9"/>
          <p:cNvSpPr>
            <a:spLocks noChangeArrowheads="1"/>
          </p:cNvSpPr>
          <p:nvPr/>
        </p:nvSpPr>
        <p:spPr bwMode="auto">
          <a:xfrm>
            <a:off x="34925" y="2781300"/>
            <a:ext cx="9074150" cy="1204913"/>
          </a:xfrm>
          <a:prstGeom prst="rect">
            <a:avLst/>
          </a:prstGeom>
          <a:noFill/>
          <a:ln w="9525">
            <a:noFill/>
            <a:miter lim="800000"/>
            <a:headEnd/>
            <a:tailEnd/>
          </a:ln>
        </p:spPr>
        <p:txBody>
          <a:bodyPr lIns="91435" tIns="45718" rIns="91435" bIns="45718">
            <a:spAutoFit/>
          </a:bodyPr>
          <a:lstStyle/>
          <a:p>
            <a:pPr marL="341313" indent="-341313">
              <a:lnSpc>
                <a:spcPct val="90000"/>
              </a:lnSpc>
              <a:buFont typeface="Wingdings" pitchFamily="2" charset="2"/>
              <a:buChar char="Ø"/>
            </a:pPr>
            <a:r>
              <a:rPr lang="en-US" sz="2000" b="1">
                <a:solidFill>
                  <a:srgbClr val="3400FF"/>
                </a:solidFill>
              </a:rPr>
              <a:t>1962: Si verifica sperimentalmente (Lederman, Schwartz, Steinberger) che ci sono due diversi tipi di neutrino (elettronico e muonico)</a:t>
            </a:r>
            <a:r>
              <a:rPr lang="it-IT" sz="2000" b="1">
                <a:solidFill>
                  <a:srgbClr val="3400FF"/>
                </a:solidFill>
              </a:rPr>
              <a:t>. Per ogni leptone carico c</a:t>
            </a:r>
            <a:r>
              <a:rPr lang="it-IT" altLang="it-IT" sz="2000" b="1">
                <a:solidFill>
                  <a:srgbClr val="3400FF"/>
                </a:solidFill>
              </a:rPr>
              <a:t>’</a:t>
            </a:r>
            <a:r>
              <a:rPr lang="it-IT" sz="2000" b="1">
                <a:solidFill>
                  <a:srgbClr val="3400FF"/>
                </a:solidFill>
              </a:rPr>
              <a:t>è un leptone neutro (chiamato neutrino) di massa molto piccola.</a:t>
            </a:r>
            <a:endParaRPr lang="it-IT" sz="2000"/>
          </a:p>
        </p:txBody>
      </p:sp>
      <p:sp>
        <p:nvSpPr>
          <p:cNvPr id="272395" name="Rettangolo 10"/>
          <p:cNvSpPr>
            <a:spLocks noChangeArrowheads="1"/>
          </p:cNvSpPr>
          <p:nvPr/>
        </p:nvSpPr>
        <p:spPr bwMode="auto">
          <a:xfrm>
            <a:off x="107950" y="1481138"/>
            <a:ext cx="8856663" cy="652462"/>
          </a:xfrm>
          <a:prstGeom prst="rect">
            <a:avLst/>
          </a:prstGeom>
          <a:noFill/>
          <a:ln w="9525">
            <a:noFill/>
            <a:miter lim="800000"/>
            <a:headEnd/>
            <a:tailEnd/>
          </a:ln>
        </p:spPr>
        <p:txBody>
          <a:bodyPr lIns="91435" tIns="45718" rIns="91435" bIns="45718">
            <a:spAutoFit/>
          </a:bodyPr>
          <a:lstStyle/>
          <a:p>
            <a:pPr marL="341313" indent="-341313">
              <a:lnSpc>
                <a:spcPct val="90000"/>
              </a:lnSpc>
              <a:buFont typeface="Wingdings" pitchFamily="2" charset="2"/>
              <a:buChar char="Ø"/>
            </a:pPr>
            <a:r>
              <a:rPr lang="it-IT" sz="2000" b="1">
                <a:solidFill>
                  <a:srgbClr val="3400FF"/>
                </a:solidFill>
              </a:rPr>
              <a:t>1930: W.Pauli ipotizza l</a:t>
            </a:r>
            <a:r>
              <a:rPr lang="it-IT" altLang="it-IT" sz="2000" b="1">
                <a:solidFill>
                  <a:srgbClr val="3400FF"/>
                </a:solidFill>
              </a:rPr>
              <a:t>’</a:t>
            </a:r>
            <a:r>
              <a:rPr lang="it-IT" sz="2000" b="1">
                <a:solidFill>
                  <a:srgbClr val="3400FF"/>
                </a:solidFill>
              </a:rPr>
              <a:t>esistenza del neutrino elettronico per spiegare il deca</a:t>
            </a:r>
            <a:r>
              <a:rPr lang="it-IT" sz="2000" b="1">
                <a:solidFill>
                  <a:srgbClr val="0000FF"/>
                </a:solidFill>
              </a:rPr>
              <a:t>dim</a:t>
            </a:r>
            <a:r>
              <a:rPr lang="it-IT" sz="2000" b="1">
                <a:solidFill>
                  <a:srgbClr val="3400FF"/>
                </a:solidFill>
              </a:rPr>
              <a:t>ento </a:t>
            </a:r>
            <a:r>
              <a:rPr lang="it-IT" sz="2000" b="1">
                <a:solidFill>
                  <a:srgbClr val="0000FF"/>
                </a:solidFill>
                <a:latin typeface="Symbol" pitchFamily="18" charset="2"/>
              </a:rPr>
              <a:t>b</a:t>
            </a:r>
            <a:r>
              <a:rPr lang="it-IT" sz="2000" b="1">
                <a:solidFill>
                  <a:srgbClr val="0000FF"/>
                </a:solidFill>
              </a:rPr>
              <a:t>, scoperto sperimentalmente nel 1956.</a:t>
            </a:r>
            <a:endParaRPr lang="en-US" sz="1800" b="1">
              <a:solidFill>
                <a:srgbClr val="0000FF"/>
              </a:solidFill>
            </a:endParaRPr>
          </a:p>
        </p:txBody>
      </p:sp>
      <p:sp>
        <p:nvSpPr>
          <p:cNvPr id="272396" name="Rettangolo 11"/>
          <p:cNvSpPr>
            <a:spLocks noChangeArrowheads="1"/>
          </p:cNvSpPr>
          <p:nvPr/>
        </p:nvSpPr>
        <p:spPr bwMode="auto">
          <a:xfrm>
            <a:off x="-323850" y="893763"/>
            <a:ext cx="8783638" cy="663575"/>
          </a:xfrm>
          <a:prstGeom prst="rect">
            <a:avLst/>
          </a:prstGeom>
          <a:noFill/>
          <a:ln w="9525">
            <a:noFill/>
            <a:miter lim="800000"/>
            <a:headEnd/>
            <a:tailEnd/>
          </a:ln>
        </p:spPr>
        <p:txBody>
          <a:bodyPr lIns="91435" tIns="45718" rIns="91435" bIns="45718">
            <a:spAutoFit/>
          </a:bodyPr>
          <a:lstStyle/>
          <a:p>
            <a:pPr marL="798513" lvl="1" indent="-341313">
              <a:lnSpc>
                <a:spcPct val="90000"/>
              </a:lnSpc>
              <a:buFont typeface="Wingdings" pitchFamily="2" charset="2"/>
              <a:buChar char="Ø"/>
            </a:pPr>
            <a:r>
              <a:rPr lang="it-IT" sz="2000" b="1">
                <a:solidFill>
                  <a:srgbClr val="3400FF"/>
                </a:solidFill>
              </a:rPr>
              <a:t>1897: J.J. Thomson scopre l</a:t>
            </a:r>
            <a:r>
              <a:rPr lang="it-IT" altLang="it-IT" sz="2000" b="1">
                <a:solidFill>
                  <a:srgbClr val="3400FF"/>
                </a:solidFill>
              </a:rPr>
              <a:t>’</a:t>
            </a:r>
            <a:r>
              <a:rPr lang="it-IT" sz="2000" b="1">
                <a:solidFill>
                  <a:srgbClr val="3400FF"/>
                </a:solidFill>
              </a:rPr>
              <a:t>elettrone, il primo leptone carico </a:t>
            </a:r>
            <a:r>
              <a:rPr lang="it-IT" sz="1600" b="1">
                <a:solidFill>
                  <a:srgbClr val="3400FF"/>
                </a:solidFill>
              </a:rPr>
              <a:t>(</a:t>
            </a:r>
            <a:r>
              <a:rPr lang="it-IT" sz="1600" b="1">
                <a:solidFill>
                  <a:srgbClr val="0000FF"/>
                </a:solidFill>
                <a:latin typeface="Lucida Grande" charset="0"/>
                <a:ea typeface="Osaka" charset="-128"/>
              </a:rPr>
              <a:t>λεπτος : minuto. </a:t>
            </a:r>
            <a:r>
              <a:rPr lang="it-IT" sz="1600" b="1">
                <a:solidFill>
                  <a:srgbClr val="0000FF"/>
                </a:solidFill>
                <a:ea typeface="Osaka" charset="-128"/>
              </a:rPr>
              <a:t>Un elettrone è</a:t>
            </a:r>
            <a:r>
              <a:rPr lang="it-IT" altLang="ja-JP" sz="1600" b="1">
                <a:solidFill>
                  <a:srgbClr val="0000FF"/>
                </a:solidFill>
              </a:rPr>
              <a:t> circa 2000 volte più leggero del protone)</a:t>
            </a:r>
          </a:p>
          <a:p>
            <a:pPr marL="1084263" lvl="2" indent="-169863">
              <a:lnSpc>
                <a:spcPct val="50000"/>
              </a:lnSpc>
              <a:buFont typeface="Wingdings" pitchFamily="2" charset="2"/>
              <a:buChar char="Ø"/>
            </a:pPr>
            <a:endParaRPr lang="it-IT" sz="800" b="1">
              <a:solidFill>
                <a:srgbClr val="0000FF"/>
              </a:solidFill>
            </a:endParaRPr>
          </a:p>
        </p:txBody>
      </p:sp>
      <p:sp>
        <p:nvSpPr>
          <p:cNvPr id="272397" name="Rettangolo 15"/>
          <p:cNvSpPr>
            <a:spLocks noChangeArrowheads="1"/>
          </p:cNvSpPr>
          <p:nvPr/>
        </p:nvSpPr>
        <p:spPr bwMode="auto">
          <a:xfrm>
            <a:off x="107950" y="2133600"/>
            <a:ext cx="8928100" cy="650875"/>
          </a:xfrm>
          <a:prstGeom prst="rect">
            <a:avLst/>
          </a:prstGeom>
          <a:noFill/>
          <a:ln w="9525">
            <a:noFill/>
            <a:miter lim="800000"/>
            <a:headEnd/>
            <a:tailEnd/>
          </a:ln>
        </p:spPr>
        <p:txBody>
          <a:bodyPr lIns="91435" tIns="45718" rIns="91435" bIns="45718">
            <a:spAutoFit/>
          </a:bodyPr>
          <a:lstStyle/>
          <a:p>
            <a:pPr marL="341313" indent="-341313">
              <a:lnSpc>
                <a:spcPct val="90000"/>
              </a:lnSpc>
              <a:buFont typeface="Wingdings" pitchFamily="2" charset="2"/>
              <a:buChar char="Ø"/>
            </a:pPr>
            <a:r>
              <a:rPr lang="it-IT" sz="2000" b="1">
                <a:solidFill>
                  <a:srgbClr val="3400FF"/>
                </a:solidFill>
              </a:rPr>
              <a:t>1937: </a:t>
            </a:r>
            <a:r>
              <a:rPr lang="fr-FR" sz="2000" b="1">
                <a:solidFill>
                  <a:srgbClr val="3400FF"/>
                </a:solidFill>
              </a:rPr>
              <a:t>scoperta del muone nei raggi cosmici (C. Anderson &amp; S. Neddermeyer)</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6459" name="Rectangle 2075"/>
          <p:cNvSpPr>
            <a:spLocks noGrp="1" noChangeArrowheads="1"/>
          </p:cNvSpPr>
          <p:nvPr>
            <p:ph type="title"/>
          </p:nvPr>
        </p:nvSpPr>
        <p:spPr>
          <a:xfrm>
            <a:off x="1336675" y="142875"/>
            <a:ext cx="6611938" cy="519113"/>
          </a:xfrm>
        </p:spPr>
        <p:txBody>
          <a:bodyPr/>
          <a:lstStyle/>
          <a:p>
            <a:pPr>
              <a:defRPr/>
            </a:pPr>
            <a:r>
              <a:rPr lang="en-GB" sz="2800" b="1" smtClean="0">
                <a:ea typeface="ＭＳ Ｐゴシック" charset="-128"/>
              </a:rPr>
              <a:t>Different Strategies…</a:t>
            </a:r>
          </a:p>
        </p:txBody>
      </p:sp>
      <p:grpSp>
        <p:nvGrpSpPr>
          <p:cNvPr id="384003" name="Group 2093"/>
          <p:cNvGrpSpPr>
            <a:grpSpLocks/>
          </p:cNvGrpSpPr>
          <p:nvPr/>
        </p:nvGrpSpPr>
        <p:grpSpPr bwMode="auto">
          <a:xfrm>
            <a:off x="46038" y="800100"/>
            <a:ext cx="9101137" cy="5403850"/>
            <a:chOff x="74" y="506"/>
            <a:chExt cx="6211" cy="3404"/>
          </a:xfrm>
        </p:grpSpPr>
        <p:grpSp>
          <p:nvGrpSpPr>
            <p:cNvPr id="384008" name="Group 2050"/>
            <p:cNvGrpSpPr>
              <a:grpSpLocks/>
            </p:cNvGrpSpPr>
            <p:nvPr/>
          </p:nvGrpSpPr>
          <p:grpSpPr bwMode="auto">
            <a:xfrm>
              <a:off x="240" y="1344"/>
              <a:ext cx="4239" cy="2203"/>
              <a:chOff x="237" y="1272"/>
              <a:chExt cx="3913" cy="2203"/>
            </a:xfrm>
          </p:grpSpPr>
          <p:pic>
            <p:nvPicPr>
              <p:cNvPr id="384022" name="Picture 2051" descr="cms"/>
              <p:cNvPicPr>
                <a:picLocks noChangeAspect="1" noChangeArrowheads="1"/>
              </p:cNvPicPr>
              <p:nvPr/>
            </p:nvPicPr>
            <p:blipFill>
              <a:blip r:embed="rId2" cstate="print"/>
              <a:srcRect l="7899" t="10748" r="7899" b="19598"/>
              <a:stretch>
                <a:fillRect/>
              </a:stretch>
            </p:blipFill>
            <p:spPr bwMode="auto">
              <a:xfrm>
                <a:off x="385" y="1272"/>
                <a:ext cx="3765" cy="2203"/>
              </a:xfrm>
              <a:prstGeom prst="rect">
                <a:avLst/>
              </a:prstGeom>
              <a:noFill/>
              <a:ln w="9525">
                <a:noFill/>
                <a:miter lim="800000"/>
                <a:headEnd/>
                <a:tailEnd/>
              </a:ln>
            </p:spPr>
          </p:pic>
          <p:sp>
            <p:nvSpPr>
              <p:cNvPr id="384023" name="Text Box 2052"/>
              <p:cNvSpPr txBox="1">
                <a:spLocks noChangeArrowheads="1"/>
              </p:cNvSpPr>
              <p:nvPr/>
            </p:nvSpPr>
            <p:spPr bwMode="auto">
              <a:xfrm>
                <a:off x="237" y="1464"/>
                <a:ext cx="613" cy="330"/>
              </a:xfrm>
              <a:prstGeom prst="rect">
                <a:avLst/>
              </a:prstGeom>
              <a:noFill/>
              <a:ln w="9525">
                <a:noFill/>
                <a:miter lim="800000"/>
                <a:headEnd/>
                <a:tailEnd/>
              </a:ln>
            </p:spPr>
            <p:txBody>
              <a:bodyPr wrap="none">
                <a:spAutoFit/>
              </a:bodyPr>
              <a:lstStyle/>
              <a:p>
                <a:r>
                  <a:rPr kumimoji="1" lang="en-GB" sz="2800" b="1">
                    <a:solidFill>
                      <a:srgbClr val="FF0000"/>
                    </a:solidFill>
                  </a:rPr>
                  <a:t>CMS</a:t>
                </a:r>
              </a:p>
            </p:txBody>
          </p:sp>
        </p:grpSp>
        <p:grpSp>
          <p:nvGrpSpPr>
            <p:cNvPr id="384009" name="Group 2092"/>
            <p:cNvGrpSpPr>
              <a:grpSpLocks/>
            </p:cNvGrpSpPr>
            <p:nvPr/>
          </p:nvGrpSpPr>
          <p:grpSpPr bwMode="auto">
            <a:xfrm>
              <a:off x="74" y="506"/>
              <a:ext cx="6211" cy="3404"/>
              <a:chOff x="74" y="506"/>
              <a:chExt cx="6211" cy="3404"/>
            </a:xfrm>
          </p:grpSpPr>
          <p:sp>
            <p:nvSpPr>
              <p:cNvPr id="384010" name="Text Box 2076"/>
              <p:cNvSpPr txBox="1">
                <a:spLocks noChangeArrowheads="1"/>
              </p:cNvSpPr>
              <p:nvPr/>
            </p:nvSpPr>
            <p:spPr bwMode="auto">
              <a:xfrm>
                <a:off x="628" y="3619"/>
                <a:ext cx="5025" cy="291"/>
              </a:xfrm>
              <a:prstGeom prst="rect">
                <a:avLst/>
              </a:prstGeom>
              <a:noFill/>
              <a:ln w="9525">
                <a:noFill/>
                <a:miter lim="800000"/>
                <a:headEnd/>
                <a:tailEnd/>
              </a:ln>
            </p:spPr>
            <p:txBody>
              <a:bodyPr wrap="none">
                <a:spAutoFit/>
              </a:bodyPr>
              <a:lstStyle/>
              <a:p>
                <a:r>
                  <a:rPr kumimoji="1" lang="en-GB" b="1">
                    <a:solidFill>
                      <a:srgbClr val="FF0000"/>
                    </a:solidFill>
                  </a:rPr>
                  <a:t>22m Long, 15m Diameter, 14</a:t>
                </a:r>
                <a:r>
                  <a:rPr kumimoji="1" lang="en-GB" altLang="it-IT" b="1">
                    <a:solidFill>
                      <a:srgbClr val="FF0000"/>
                    </a:solidFill>
                  </a:rPr>
                  <a:t>’</a:t>
                </a:r>
                <a:r>
                  <a:rPr kumimoji="1" lang="en-GB" b="1">
                    <a:solidFill>
                      <a:srgbClr val="FF0000"/>
                    </a:solidFill>
                  </a:rPr>
                  <a:t>000 Ton Detector</a:t>
                </a:r>
              </a:p>
            </p:txBody>
          </p:sp>
          <p:grpSp>
            <p:nvGrpSpPr>
              <p:cNvPr id="384011" name="Group 2078"/>
              <p:cNvGrpSpPr>
                <a:grpSpLocks/>
              </p:cNvGrpSpPr>
              <p:nvPr/>
            </p:nvGrpSpPr>
            <p:grpSpPr bwMode="auto">
              <a:xfrm>
                <a:off x="74" y="506"/>
                <a:ext cx="6211" cy="2465"/>
                <a:chOff x="68" y="506"/>
                <a:chExt cx="5734" cy="2465"/>
              </a:xfrm>
            </p:grpSpPr>
            <p:sp>
              <p:nvSpPr>
                <p:cNvPr id="384012" name="Text Box 2079"/>
                <p:cNvSpPr txBox="1">
                  <a:spLocks noChangeArrowheads="1"/>
                </p:cNvSpPr>
                <p:nvPr/>
              </p:nvSpPr>
              <p:spPr bwMode="auto">
                <a:xfrm>
                  <a:off x="3502" y="996"/>
                  <a:ext cx="1737" cy="291"/>
                </a:xfrm>
                <a:prstGeom prst="rect">
                  <a:avLst/>
                </a:prstGeom>
                <a:noFill/>
                <a:ln w="9525">
                  <a:noFill/>
                  <a:miter lim="800000"/>
                  <a:headEnd/>
                  <a:tailEnd/>
                </a:ln>
              </p:spPr>
              <p:txBody>
                <a:bodyPr>
                  <a:spAutoFit/>
                </a:bodyPr>
                <a:lstStyle/>
                <a:p>
                  <a:endParaRPr kumimoji="1" lang="it-IT">
                    <a:solidFill>
                      <a:srgbClr val="414141"/>
                    </a:solidFill>
                  </a:endParaRPr>
                </a:p>
              </p:txBody>
            </p:sp>
            <p:sp>
              <p:nvSpPr>
                <p:cNvPr id="384013" name="Text Box 2080"/>
                <p:cNvSpPr txBox="1">
                  <a:spLocks noChangeArrowheads="1"/>
                </p:cNvSpPr>
                <p:nvPr/>
              </p:nvSpPr>
              <p:spPr bwMode="auto">
                <a:xfrm>
                  <a:off x="672" y="506"/>
                  <a:ext cx="4374" cy="368"/>
                </a:xfrm>
                <a:prstGeom prst="rect">
                  <a:avLst/>
                </a:prstGeom>
                <a:noFill/>
                <a:ln w="9525">
                  <a:noFill/>
                  <a:miter lim="800000"/>
                  <a:headEnd/>
                  <a:tailEnd/>
                </a:ln>
              </p:spPr>
              <p:txBody>
                <a:bodyPr wrap="none">
                  <a:spAutoFit/>
                </a:bodyPr>
                <a:lstStyle/>
                <a:p>
                  <a:r>
                    <a:rPr kumimoji="1" lang="en-GB" sz="3200" b="1">
                      <a:solidFill>
                        <a:srgbClr val="3399FF"/>
                      </a:solidFill>
                    </a:rPr>
                    <a:t>13m x 6m Solenoid: 4 Tesla Field</a:t>
                  </a:r>
                </a:p>
              </p:txBody>
            </p:sp>
            <p:sp>
              <p:nvSpPr>
                <p:cNvPr id="2706465" name="Line 2081"/>
                <p:cNvSpPr>
                  <a:spLocks noChangeShapeType="1"/>
                </p:cNvSpPr>
                <p:nvPr/>
              </p:nvSpPr>
              <p:spPr bwMode="auto">
                <a:xfrm flipH="1">
                  <a:off x="2200" y="845"/>
                  <a:ext cx="226" cy="1043"/>
                </a:xfrm>
                <a:prstGeom prst="line">
                  <a:avLst/>
                </a:prstGeom>
                <a:noFill/>
                <a:ln w="38100">
                  <a:solidFill>
                    <a:schemeClr val="bg2"/>
                  </a:solidFill>
                  <a:round/>
                  <a:headEnd/>
                  <a:tailEnd type="triangle" w="med" len="med"/>
                </a:ln>
                <a:effectLst/>
              </p:spPr>
              <p:txBody>
                <a:bodyPr wrap="none"/>
                <a:lstStyle/>
                <a:p>
                  <a:pPr algn="ctr" eaLnBrk="0" hangingPunct="0">
                    <a:defRPr/>
                  </a:pPr>
                  <a:endParaRPr lang="en-US">
                    <a:solidFill>
                      <a:srgbClr val="0033CC"/>
                    </a:solidFill>
                    <a:effectLst>
                      <a:outerShdw blurRad="38100" dist="38100" dir="2700000" algn="tl">
                        <a:srgbClr val="000000">
                          <a:alpha val="43137"/>
                        </a:srgbClr>
                      </a:outerShdw>
                    </a:effectLst>
                    <a:ea typeface="ＭＳ Ｐゴシック" pitchFamily="-107" charset="-128"/>
                  </a:endParaRPr>
                </a:p>
              </p:txBody>
            </p:sp>
            <p:sp>
              <p:nvSpPr>
                <p:cNvPr id="384015" name="Text Box 2082"/>
                <p:cNvSpPr txBox="1">
                  <a:spLocks noChangeArrowheads="1"/>
                </p:cNvSpPr>
                <p:nvPr/>
              </p:nvSpPr>
              <p:spPr bwMode="auto">
                <a:xfrm>
                  <a:off x="68" y="928"/>
                  <a:ext cx="2379" cy="291"/>
                </a:xfrm>
                <a:prstGeom prst="rect">
                  <a:avLst/>
                </a:prstGeom>
                <a:noFill/>
                <a:ln w="9525">
                  <a:noFill/>
                  <a:miter lim="800000"/>
                  <a:headEnd/>
                  <a:tailEnd/>
                </a:ln>
              </p:spPr>
              <p:txBody>
                <a:bodyPr wrap="none">
                  <a:spAutoFit/>
                </a:bodyPr>
                <a:lstStyle/>
                <a:p>
                  <a:r>
                    <a:rPr kumimoji="1" lang="en-GB" b="1">
                      <a:solidFill>
                        <a:srgbClr val="7030A0"/>
                      </a:solidFill>
                      <a:sym typeface="Symbol" pitchFamily="18" charset="2"/>
                    </a:rPr>
                    <a:t> </a:t>
                  </a:r>
                  <a:r>
                    <a:rPr kumimoji="1" lang="en-GB" b="1">
                      <a:solidFill>
                        <a:srgbClr val="7030A0"/>
                      </a:solidFill>
                    </a:rPr>
                    <a:t>Tracking up to </a:t>
                  </a:r>
                  <a:r>
                    <a:rPr kumimoji="1" lang="en-GB" b="1">
                      <a:solidFill>
                        <a:srgbClr val="7030A0"/>
                      </a:solidFill>
                      <a:latin typeface="Symbol" pitchFamily="18" charset="2"/>
                    </a:rPr>
                    <a:t>h</a:t>
                  </a:r>
                  <a:r>
                    <a:rPr kumimoji="1" lang="en-GB" b="1">
                      <a:solidFill>
                        <a:srgbClr val="7030A0"/>
                      </a:solidFill>
                    </a:rPr>
                    <a:t> </a:t>
                  </a:r>
                  <a:r>
                    <a:rPr kumimoji="1" lang="en-US" b="1">
                      <a:solidFill>
                        <a:srgbClr val="7030A0"/>
                      </a:solidFill>
                    </a:rPr>
                    <a:t>~ </a:t>
                  </a:r>
                  <a:r>
                    <a:rPr kumimoji="1" lang="en-GB" b="1">
                      <a:solidFill>
                        <a:srgbClr val="7030A0"/>
                      </a:solidFill>
                    </a:rPr>
                    <a:t>2.4</a:t>
                  </a:r>
                </a:p>
              </p:txBody>
            </p:sp>
            <p:sp>
              <p:nvSpPr>
                <p:cNvPr id="384016" name="Text Box 2083"/>
                <p:cNvSpPr txBox="1">
                  <a:spLocks noChangeArrowheads="1"/>
                </p:cNvSpPr>
                <p:nvPr/>
              </p:nvSpPr>
              <p:spPr bwMode="auto">
                <a:xfrm>
                  <a:off x="4007" y="2448"/>
                  <a:ext cx="1509" cy="523"/>
                </a:xfrm>
                <a:prstGeom prst="rect">
                  <a:avLst/>
                </a:prstGeom>
                <a:noFill/>
                <a:ln w="9525">
                  <a:noFill/>
                  <a:miter lim="800000"/>
                  <a:headEnd/>
                  <a:tailEnd/>
                </a:ln>
              </p:spPr>
              <p:txBody>
                <a:bodyPr wrap="none">
                  <a:spAutoFit/>
                </a:bodyPr>
                <a:lstStyle/>
                <a:p>
                  <a:r>
                    <a:rPr kumimoji="1" lang="en-GB" b="1">
                      <a:solidFill>
                        <a:srgbClr val="00FF00"/>
                      </a:solidFill>
                    </a:rPr>
                    <a:t>ECAL</a:t>
                  </a:r>
                  <a:r>
                    <a:rPr kumimoji="1" lang="en-GB" b="1">
                      <a:solidFill>
                        <a:srgbClr val="414141"/>
                      </a:solidFill>
                    </a:rPr>
                    <a:t> </a:t>
                  </a:r>
                  <a:r>
                    <a:rPr kumimoji="1" lang="en-GB" b="1">
                      <a:solidFill>
                        <a:srgbClr val="4811F7"/>
                      </a:solidFill>
                    </a:rPr>
                    <a:t>&amp; HCAL</a:t>
                  </a:r>
                </a:p>
                <a:p>
                  <a:r>
                    <a:rPr kumimoji="1" lang="en-GB" b="1">
                      <a:solidFill>
                        <a:srgbClr val="4811F7"/>
                      </a:solidFill>
                    </a:rPr>
                    <a:t>Inside solenoid</a:t>
                  </a:r>
                </a:p>
              </p:txBody>
            </p:sp>
            <p:sp>
              <p:nvSpPr>
                <p:cNvPr id="2706468" name="Line 2084"/>
                <p:cNvSpPr>
                  <a:spLocks noChangeShapeType="1"/>
                </p:cNvSpPr>
                <p:nvPr/>
              </p:nvSpPr>
              <p:spPr bwMode="auto">
                <a:xfrm flipH="1" flipV="1">
                  <a:off x="2627" y="2350"/>
                  <a:ext cx="1340" cy="272"/>
                </a:xfrm>
                <a:prstGeom prst="line">
                  <a:avLst/>
                </a:prstGeom>
                <a:noFill/>
                <a:ln w="38100">
                  <a:solidFill>
                    <a:srgbClr val="33CC33"/>
                  </a:solidFill>
                  <a:round/>
                  <a:headEnd/>
                  <a:tailEnd type="triangle" w="med" len="med"/>
                </a:ln>
                <a:effectLst/>
              </p:spPr>
              <p:txBody>
                <a:bodyPr wrap="none"/>
                <a:lstStyle/>
                <a:p>
                  <a:pPr algn="ctr" eaLnBrk="0" hangingPunct="0">
                    <a:defRPr/>
                  </a:pPr>
                  <a:endParaRPr lang="en-US">
                    <a:solidFill>
                      <a:srgbClr val="0033CC"/>
                    </a:solidFill>
                    <a:effectLst>
                      <a:outerShdw blurRad="38100" dist="38100" dir="2700000" algn="tl">
                        <a:srgbClr val="000000">
                          <a:alpha val="43137"/>
                        </a:srgbClr>
                      </a:outerShdw>
                    </a:effectLst>
                    <a:ea typeface="ＭＳ Ｐゴシック" pitchFamily="-107" charset="-128"/>
                  </a:endParaRPr>
                </a:p>
              </p:txBody>
            </p:sp>
            <p:sp>
              <p:nvSpPr>
                <p:cNvPr id="384018" name="Text Box 2085"/>
                <p:cNvSpPr txBox="1">
                  <a:spLocks noChangeArrowheads="1"/>
                </p:cNvSpPr>
                <p:nvPr/>
              </p:nvSpPr>
              <p:spPr bwMode="auto">
                <a:xfrm>
                  <a:off x="3061" y="882"/>
                  <a:ext cx="2741" cy="291"/>
                </a:xfrm>
                <a:prstGeom prst="rect">
                  <a:avLst/>
                </a:prstGeom>
                <a:noFill/>
                <a:ln w="9525">
                  <a:noFill/>
                  <a:miter lim="800000"/>
                  <a:headEnd/>
                  <a:tailEnd/>
                </a:ln>
              </p:spPr>
              <p:txBody>
                <a:bodyPr wrap="none">
                  <a:spAutoFit/>
                </a:bodyPr>
                <a:lstStyle/>
                <a:p>
                  <a:r>
                    <a:rPr kumimoji="1" lang="en-GB" b="1">
                      <a:solidFill>
                        <a:srgbClr val="FF0000"/>
                      </a:solidFill>
                    </a:rPr>
                    <a:t>Muon system in return yoke</a:t>
                  </a:r>
                </a:p>
              </p:txBody>
            </p:sp>
            <p:sp>
              <p:nvSpPr>
                <p:cNvPr id="2706470" name="Line 2086"/>
                <p:cNvSpPr>
                  <a:spLocks noChangeShapeType="1"/>
                </p:cNvSpPr>
                <p:nvPr/>
              </p:nvSpPr>
              <p:spPr bwMode="auto">
                <a:xfrm flipH="1">
                  <a:off x="2581" y="1155"/>
                  <a:ext cx="568" cy="363"/>
                </a:xfrm>
                <a:prstGeom prst="line">
                  <a:avLst/>
                </a:prstGeom>
                <a:noFill/>
                <a:ln w="38100">
                  <a:solidFill>
                    <a:srgbClr val="FF0000"/>
                  </a:solidFill>
                  <a:round/>
                  <a:headEnd/>
                  <a:tailEnd type="triangle" w="med" len="med"/>
                </a:ln>
                <a:effectLst/>
              </p:spPr>
              <p:txBody>
                <a:bodyPr wrap="none"/>
                <a:lstStyle/>
                <a:p>
                  <a:pPr algn="ctr" eaLnBrk="0" hangingPunct="0">
                    <a:defRPr/>
                  </a:pPr>
                  <a:endParaRPr lang="en-US">
                    <a:solidFill>
                      <a:srgbClr val="0033CC"/>
                    </a:solidFill>
                    <a:effectLst>
                      <a:outerShdw blurRad="38100" dist="38100" dir="2700000" algn="tl">
                        <a:srgbClr val="000000">
                          <a:alpha val="43137"/>
                        </a:srgbClr>
                      </a:outerShdw>
                    </a:effectLst>
                    <a:ea typeface="ＭＳ Ｐゴシック" pitchFamily="-107" charset="-128"/>
                  </a:endParaRPr>
                </a:p>
              </p:txBody>
            </p:sp>
            <p:sp>
              <p:nvSpPr>
                <p:cNvPr id="384020" name="Text Box 2087"/>
                <p:cNvSpPr txBox="1">
                  <a:spLocks noChangeArrowheads="1"/>
                </p:cNvSpPr>
                <p:nvPr/>
              </p:nvSpPr>
              <p:spPr bwMode="auto">
                <a:xfrm>
                  <a:off x="3696" y="1253"/>
                  <a:ext cx="1996" cy="795"/>
                </a:xfrm>
                <a:prstGeom prst="rect">
                  <a:avLst/>
                </a:prstGeom>
                <a:noFill/>
                <a:ln w="9525">
                  <a:noFill/>
                  <a:miter lim="800000"/>
                  <a:headEnd/>
                  <a:tailEnd/>
                </a:ln>
              </p:spPr>
              <p:txBody>
                <a:bodyPr>
                  <a:spAutoFit/>
                </a:bodyPr>
                <a:lstStyle/>
                <a:p>
                  <a:r>
                    <a:rPr kumimoji="1" lang="en-GB" sz="2000">
                      <a:solidFill>
                        <a:srgbClr val="FF0000"/>
                      </a:solidFill>
                    </a:rPr>
                    <a:t>First muon chamber just after solenoid  </a:t>
                  </a:r>
                  <a:r>
                    <a:rPr kumimoji="1" lang="en-GB" sz="2000">
                      <a:solidFill>
                        <a:srgbClr val="FF0000"/>
                      </a:solidFill>
                      <a:sym typeface="Symbol" pitchFamily="18" charset="2"/>
                    </a:rPr>
                    <a:t> </a:t>
                  </a:r>
                  <a:r>
                    <a:rPr kumimoji="1" lang="en-GB" sz="1800">
                      <a:solidFill>
                        <a:srgbClr val="FF0000"/>
                      </a:solidFill>
                      <a:sym typeface="Symbol" pitchFamily="18" charset="2"/>
                    </a:rPr>
                    <a:t>extended lever arm for p</a:t>
                  </a:r>
                  <a:r>
                    <a:rPr kumimoji="1" lang="en-GB" sz="1800" baseline="-25000">
                      <a:solidFill>
                        <a:srgbClr val="FF0000"/>
                      </a:solidFill>
                      <a:sym typeface="Symbol" pitchFamily="18" charset="2"/>
                    </a:rPr>
                    <a:t>t</a:t>
                  </a:r>
                  <a:r>
                    <a:rPr kumimoji="1" lang="en-GB" sz="1800">
                      <a:solidFill>
                        <a:srgbClr val="FF0000"/>
                      </a:solidFill>
                      <a:sym typeface="Symbol" pitchFamily="18" charset="2"/>
                    </a:rPr>
                    <a:t> measurement</a:t>
                  </a:r>
                  <a:endParaRPr kumimoji="1" lang="en-GB" sz="2000">
                    <a:solidFill>
                      <a:srgbClr val="FF0000"/>
                    </a:solidFill>
                    <a:sym typeface="Symbol" pitchFamily="18" charset="2"/>
                  </a:endParaRPr>
                </a:p>
              </p:txBody>
            </p:sp>
            <p:sp>
              <p:nvSpPr>
                <p:cNvPr id="2706472" name="Line 2088"/>
                <p:cNvSpPr>
                  <a:spLocks noChangeShapeType="1"/>
                </p:cNvSpPr>
                <p:nvPr/>
              </p:nvSpPr>
              <p:spPr bwMode="auto">
                <a:xfrm flipH="1">
                  <a:off x="2847" y="1472"/>
                  <a:ext cx="840" cy="408"/>
                </a:xfrm>
                <a:prstGeom prst="line">
                  <a:avLst/>
                </a:prstGeom>
                <a:noFill/>
                <a:ln w="38100">
                  <a:solidFill>
                    <a:srgbClr val="FF0000"/>
                  </a:solidFill>
                  <a:round/>
                  <a:headEnd/>
                  <a:tailEnd type="triangle" w="med" len="med"/>
                </a:ln>
                <a:effectLst/>
              </p:spPr>
              <p:txBody>
                <a:bodyPr wrap="none"/>
                <a:lstStyle/>
                <a:p>
                  <a:pPr algn="ctr" eaLnBrk="0" hangingPunct="0">
                    <a:defRPr/>
                  </a:pPr>
                  <a:endParaRPr lang="en-US">
                    <a:solidFill>
                      <a:srgbClr val="0033CC"/>
                    </a:solidFill>
                    <a:effectLst>
                      <a:outerShdw blurRad="38100" dist="38100" dir="2700000" algn="tl">
                        <a:srgbClr val="000000">
                          <a:alpha val="43137"/>
                        </a:srgbClr>
                      </a:outerShdw>
                    </a:effectLst>
                    <a:ea typeface="ＭＳ Ｐゴシック" pitchFamily="-107" charset="-128"/>
                  </a:endParaRPr>
                </a:p>
              </p:txBody>
            </p:sp>
          </p:grpSp>
        </p:grpSp>
      </p:grpSp>
      <p:pic>
        <p:nvPicPr>
          <p:cNvPr id="384004" name="Picture 2168" descr="D:\Lecture\CMS.gif"/>
          <p:cNvPicPr>
            <a:picLocks noChangeAspect="1" noChangeArrowheads="1"/>
          </p:cNvPicPr>
          <p:nvPr/>
        </p:nvPicPr>
        <p:blipFill>
          <a:blip r:embed="rId3" cstate="print"/>
          <a:srcRect/>
          <a:stretch>
            <a:fillRect/>
          </a:stretch>
        </p:blipFill>
        <p:spPr bwMode="auto">
          <a:xfrm>
            <a:off x="352425" y="152400"/>
            <a:ext cx="606425" cy="606425"/>
          </a:xfrm>
          <a:prstGeom prst="rect">
            <a:avLst/>
          </a:prstGeom>
          <a:noFill/>
          <a:ln w="9525">
            <a:noFill/>
            <a:miter lim="800000"/>
            <a:headEnd/>
            <a:tailEnd/>
          </a:ln>
        </p:spPr>
      </p:pic>
      <p:cxnSp>
        <p:nvCxnSpPr>
          <p:cNvPr id="711684" name="Straight Arrow Connector 51"/>
          <p:cNvCxnSpPr>
            <a:cxnSpLocks noChangeShapeType="1"/>
          </p:cNvCxnSpPr>
          <p:nvPr/>
        </p:nvCxnSpPr>
        <p:spPr bwMode="auto">
          <a:xfrm>
            <a:off x="2271713" y="1493838"/>
            <a:ext cx="914400" cy="914400"/>
          </a:xfrm>
          <a:prstGeom prst="straightConnector1">
            <a:avLst/>
          </a:prstGeom>
          <a:noFill/>
          <a:ln w="12700">
            <a:noFill/>
            <a:round/>
            <a:headEnd/>
            <a:tailEnd type="arrow" w="med" len="med"/>
          </a:ln>
          <a:effectLst>
            <a:outerShdw dist="107763" dir="2700000" algn="ctr" rotWithShape="0">
              <a:schemeClr val="bg2">
                <a:alpha val="74997"/>
              </a:schemeClr>
            </a:outerShdw>
          </a:effectLst>
        </p:spPr>
      </p:cxnSp>
      <p:cxnSp>
        <p:nvCxnSpPr>
          <p:cNvPr id="711685" name="Straight Arrow Connector 53"/>
          <p:cNvCxnSpPr>
            <a:cxnSpLocks noChangeShapeType="1"/>
          </p:cNvCxnSpPr>
          <p:nvPr/>
        </p:nvCxnSpPr>
        <p:spPr bwMode="auto">
          <a:xfrm>
            <a:off x="1541463" y="1968500"/>
            <a:ext cx="839787" cy="292100"/>
          </a:xfrm>
          <a:prstGeom prst="straightConnector1">
            <a:avLst/>
          </a:prstGeom>
          <a:noFill/>
          <a:ln w="12700">
            <a:noFill/>
            <a:round/>
            <a:headEnd/>
            <a:tailEnd type="arrow" w="med" len="med"/>
          </a:ln>
          <a:effectLst>
            <a:outerShdw dist="107763" dir="2700000" algn="ctr" rotWithShape="0">
              <a:schemeClr val="bg2">
                <a:alpha val="74997"/>
              </a:schemeClr>
            </a:outerShdw>
          </a:effectLst>
        </p:spPr>
      </p:cxnSp>
      <p:cxnSp>
        <p:nvCxnSpPr>
          <p:cNvPr id="711686" name="Straight Arrow Connector 65"/>
          <p:cNvCxnSpPr>
            <a:cxnSpLocks noChangeShapeType="1"/>
          </p:cNvCxnSpPr>
          <p:nvPr/>
        </p:nvCxnSpPr>
        <p:spPr bwMode="auto">
          <a:xfrm>
            <a:off x="1504950" y="1895475"/>
            <a:ext cx="1825625" cy="1752600"/>
          </a:xfrm>
          <a:prstGeom prst="straightConnector1">
            <a:avLst/>
          </a:prstGeom>
          <a:noFill/>
          <a:ln w="28575">
            <a:solidFill>
              <a:srgbClr val="7030A0"/>
            </a:solidFill>
            <a:round/>
            <a:headEnd/>
            <a:tailEnd type="arrow" w="med" len="med"/>
          </a:ln>
          <a:effectLst>
            <a:outerShdw dist="107763" dir="2700000" algn="ctr" rotWithShape="0">
              <a:schemeClr val="bg2">
                <a:alpha val="74997"/>
              </a:schemeClr>
            </a:outerShdw>
          </a:effectLst>
        </p:spPr>
      </p:cxn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5026" name="Picture 15" descr="E:\users\mohrdiek\Personal\Talks\EPStalk\ATLAS.png"/>
          <p:cNvPicPr>
            <a:picLocks noChangeAspect="1" noChangeArrowheads="1"/>
          </p:cNvPicPr>
          <p:nvPr/>
        </p:nvPicPr>
        <p:blipFill>
          <a:blip r:embed="rId3" cstate="print"/>
          <a:srcRect/>
          <a:stretch>
            <a:fillRect/>
          </a:stretch>
        </p:blipFill>
        <p:spPr bwMode="auto">
          <a:xfrm>
            <a:off x="1468438" y="1347788"/>
            <a:ext cx="6958012" cy="5111750"/>
          </a:xfrm>
          <a:prstGeom prst="rect">
            <a:avLst/>
          </a:prstGeom>
          <a:noFill/>
          <a:ln w="9525">
            <a:noFill/>
            <a:miter lim="800000"/>
            <a:headEnd/>
            <a:tailEnd/>
          </a:ln>
        </p:spPr>
      </p:pic>
      <p:sp>
        <p:nvSpPr>
          <p:cNvPr id="2727938" name="Rectangle 2"/>
          <p:cNvSpPr>
            <a:spLocks noGrp="1" noChangeArrowheads="1"/>
          </p:cNvSpPr>
          <p:nvPr>
            <p:ph type="title"/>
          </p:nvPr>
        </p:nvSpPr>
        <p:spPr/>
        <p:txBody>
          <a:bodyPr/>
          <a:lstStyle/>
          <a:p>
            <a:pPr>
              <a:defRPr/>
            </a:pPr>
            <a:r>
              <a:rPr lang="it-IT" sz="2800" b="1" smtClean="0">
                <a:ea typeface="ＭＳ Ｐゴシック" charset="-128"/>
              </a:rPr>
              <a:t>Different Strategies....</a:t>
            </a:r>
          </a:p>
        </p:txBody>
      </p:sp>
      <p:sp>
        <p:nvSpPr>
          <p:cNvPr id="2727953" name="Text Box 17"/>
          <p:cNvSpPr txBox="1">
            <a:spLocks noChangeArrowheads="1"/>
          </p:cNvSpPr>
          <p:nvPr/>
        </p:nvSpPr>
        <p:spPr bwMode="auto">
          <a:xfrm>
            <a:off x="0" y="914400"/>
            <a:ext cx="9144000" cy="458788"/>
          </a:xfrm>
          <a:prstGeom prst="rect">
            <a:avLst/>
          </a:prstGeom>
          <a:noFill/>
          <a:ln w="12700">
            <a:noFill/>
            <a:miter lim="800000"/>
            <a:headEnd/>
            <a:tailEnd/>
          </a:ln>
          <a:effectLst>
            <a:outerShdw dist="107763" dir="2700000" algn="ctr" rotWithShape="0">
              <a:schemeClr val="bg2">
                <a:alpha val="74997"/>
              </a:schemeClr>
            </a:outerShdw>
          </a:effectLst>
        </p:spPr>
        <p:txBody>
          <a:bodyPr lIns="90483" tIns="44448" rIns="90483" bIns="44448">
            <a:spAutoFit/>
          </a:bodyPr>
          <a:lstStyle/>
          <a:p>
            <a:pPr algn="ctr" eaLnBrk="0" hangingPunct="0">
              <a:spcBef>
                <a:spcPct val="50000"/>
              </a:spcBef>
              <a:defRPr/>
            </a:pPr>
            <a:endParaRPr lang="it-IT">
              <a:solidFill>
                <a:srgbClr val="0033CC"/>
              </a:solidFill>
              <a:effectLst>
                <a:outerShdw blurRad="38100" dist="38100" dir="2700000" algn="tl">
                  <a:srgbClr val="C0C0C0"/>
                </a:outerShdw>
              </a:effectLst>
              <a:ea typeface="ＭＳ Ｐゴシック" pitchFamily="-107" charset="-128"/>
            </a:endParaRPr>
          </a:p>
        </p:txBody>
      </p:sp>
      <p:grpSp>
        <p:nvGrpSpPr>
          <p:cNvPr id="385029" name="Group 8"/>
          <p:cNvGrpSpPr>
            <a:grpSpLocks/>
          </p:cNvGrpSpPr>
          <p:nvPr/>
        </p:nvGrpSpPr>
        <p:grpSpPr bwMode="auto">
          <a:xfrm>
            <a:off x="153988" y="831850"/>
            <a:ext cx="8088312" cy="5992813"/>
            <a:chOff x="113" y="358"/>
            <a:chExt cx="5095" cy="3775"/>
          </a:xfrm>
        </p:grpSpPr>
        <p:sp>
          <p:nvSpPr>
            <p:cNvPr id="385040" name="Text Box 10"/>
            <p:cNvSpPr txBox="1">
              <a:spLocks noChangeArrowheads="1"/>
            </p:cNvSpPr>
            <p:nvPr/>
          </p:nvSpPr>
          <p:spPr bwMode="auto">
            <a:xfrm>
              <a:off x="688" y="3842"/>
              <a:ext cx="4520" cy="291"/>
            </a:xfrm>
            <a:prstGeom prst="rect">
              <a:avLst/>
            </a:prstGeom>
            <a:noFill/>
            <a:ln w="9525">
              <a:noFill/>
              <a:miter lim="800000"/>
              <a:headEnd/>
              <a:tailEnd/>
            </a:ln>
          </p:spPr>
          <p:txBody>
            <a:bodyPr wrap="none">
              <a:spAutoFit/>
            </a:bodyPr>
            <a:lstStyle/>
            <a:p>
              <a:r>
                <a:rPr kumimoji="1" lang="en-GB" b="1">
                  <a:solidFill>
                    <a:srgbClr val="FF0000"/>
                  </a:solidFill>
                </a:rPr>
                <a:t>48m Long, 24m Diameter, 7</a:t>
              </a:r>
              <a:r>
                <a:rPr kumimoji="1" lang="en-GB" altLang="it-IT" b="1">
                  <a:solidFill>
                    <a:srgbClr val="FF0000"/>
                  </a:solidFill>
                </a:rPr>
                <a:t>’</a:t>
              </a:r>
              <a:r>
                <a:rPr kumimoji="1" lang="en-GB" b="1">
                  <a:solidFill>
                    <a:srgbClr val="FF0000"/>
                  </a:solidFill>
                </a:rPr>
                <a:t>000 Ton Detector</a:t>
              </a:r>
            </a:p>
          </p:txBody>
        </p:sp>
        <p:sp>
          <p:nvSpPr>
            <p:cNvPr id="385041" name="Text Box 11"/>
            <p:cNvSpPr txBox="1">
              <a:spLocks noChangeArrowheads="1"/>
            </p:cNvSpPr>
            <p:nvPr/>
          </p:nvSpPr>
          <p:spPr bwMode="auto">
            <a:xfrm>
              <a:off x="113" y="453"/>
              <a:ext cx="2974" cy="252"/>
            </a:xfrm>
            <a:prstGeom prst="rect">
              <a:avLst/>
            </a:prstGeom>
            <a:solidFill>
              <a:srgbClr val="FFFFCC"/>
            </a:solidFill>
            <a:ln w="9525">
              <a:noFill/>
              <a:miter lim="800000"/>
              <a:headEnd/>
              <a:tailEnd/>
            </a:ln>
          </p:spPr>
          <p:txBody>
            <a:bodyPr wrap="none">
              <a:spAutoFit/>
            </a:bodyPr>
            <a:lstStyle/>
            <a:p>
              <a:r>
                <a:rPr kumimoji="1" lang="en-GB" sz="2000" b="1">
                  <a:solidFill>
                    <a:srgbClr val="4811F7"/>
                  </a:solidFill>
                </a:rPr>
                <a:t>2.3mx5.3m Solenoid </a:t>
              </a:r>
              <a:r>
                <a:rPr kumimoji="1" lang="en-US" sz="2000" b="1">
                  <a:solidFill>
                    <a:srgbClr val="4811F7"/>
                  </a:solidFill>
                </a:rPr>
                <a:t>~ </a:t>
              </a:r>
              <a:r>
                <a:rPr kumimoji="1" lang="en-GB" sz="2000" b="1">
                  <a:solidFill>
                    <a:srgbClr val="4811F7"/>
                  </a:solidFill>
                </a:rPr>
                <a:t>2 Tesla Field</a:t>
              </a:r>
            </a:p>
          </p:txBody>
        </p:sp>
        <p:sp>
          <p:nvSpPr>
            <p:cNvPr id="2727948" name="Line 12"/>
            <p:cNvSpPr>
              <a:spLocks noChangeShapeType="1"/>
            </p:cNvSpPr>
            <p:nvPr/>
          </p:nvSpPr>
          <p:spPr bwMode="auto">
            <a:xfrm>
              <a:off x="1932" y="637"/>
              <a:ext cx="989" cy="1702"/>
            </a:xfrm>
            <a:prstGeom prst="line">
              <a:avLst/>
            </a:prstGeom>
            <a:noFill/>
            <a:ln w="38100">
              <a:solidFill>
                <a:schemeClr val="tx2"/>
              </a:solidFill>
              <a:round/>
              <a:headEnd/>
              <a:tailEnd type="triangle" w="med" len="med"/>
            </a:ln>
            <a:effectLst/>
          </p:spPr>
          <p:txBody>
            <a:bodyPr wrap="none"/>
            <a:lstStyle/>
            <a:p>
              <a:pPr algn="ctr" eaLnBrk="0" hangingPunct="0">
                <a:defRPr/>
              </a:pPr>
              <a:endParaRPr lang="en-US">
                <a:solidFill>
                  <a:srgbClr val="0033CC"/>
                </a:solidFill>
                <a:effectLst>
                  <a:outerShdw blurRad="38100" dist="38100" dir="2700000" algn="tl">
                    <a:srgbClr val="000000">
                      <a:alpha val="43137"/>
                    </a:srgbClr>
                  </a:outerShdw>
                </a:effectLst>
                <a:ea typeface="ＭＳ Ｐゴシック" pitchFamily="-107" charset="-128"/>
              </a:endParaRPr>
            </a:p>
          </p:txBody>
        </p:sp>
        <p:sp>
          <p:nvSpPr>
            <p:cNvPr id="2" name="Text Box 13"/>
            <p:cNvSpPr txBox="1">
              <a:spLocks noChangeArrowheads="1"/>
            </p:cNvSpPr>
            <p:nvPr/>
          </p:nvSpPr>
          <p:spPr bwMode="auto">
            <a:xfrm>
              <a:off x="3657" y="358"/>
              <a:ext cx="1193" cy="233"/>
            </a:xfrm>
            <a:prstGeom prst="rect">
              <a:avLst/>
            </a:prstGeom>
            <a:solidFill>
              <a:srgbClr val="FFFFCC"/>
            </a:solidFill>
            <a:ln w="9525">
              <a:noFill/>
              <a:miter lim="800000"/>
              <a:headEnd/>
              <a:tailEnd/>
            </a:ln>
          </p:spPr>
          <p:txBody>
            <a:bodyPr wrap="none">
              <a:spAutoFit/>
            </a:bodyPr>
            <a:lstStyle/>
            <a:p>
              <a:pPr>
                <a:defRPr/>
              </a:pPr>
              <a:r>
                <a:rPr kumimoji="1" lang="en-GB" sz="1800" b="1" dirty="0">
                  <a:solidFill>
                    <a:schemeClr val="bg1">
                      <a:lumMod val="65000"/>
                    </a:schemeClr>
                  </a:solidFill>
                  <a:ea typeface="ＭＳ Ｐゴシック"/>
                  <a:cs typeface="ＭＳ Ｐゴシック"/>
                </a:rPr>
                <a:t>End Cap </a:t>
              </a:r>
              <a:r>
                <a:rPr kumimoji="1" lang="en-GB" sz="1800" b="1" dirty="0" err="1">
                  <a:solidFill>
                    <a:schemeClr val="bg1">
                      <a:lumMod val="65000"/>
                    </a:schemeClr>
                  </a:solidFill>
                  <a:ea typeface="ＭＳ Ｐゴシック"/>
                  <a:cs typeface="ＭＳ Ｐゴシック"/>
                </a:rPr>
                <a:t>Toroid</a:t>
              </a:r>
              <a:endParaRPr kumimoji="1" lang="en-GB" sz="1800" b="1" dirty="0">
                <a:solidFill>
                  <a:schemeClr val="bg1">
                    <a:lumMod val="65000"/>
                  </a:schemeClr>
                </a:solidFill>
                <a:ea typeface="ＭＳ Ｐゴシック"/>
                <a:cs typeface="ＭＳ Ｐゴシック"/>
              </a:endParaRPr>
            </a:p>
          </p:txBody>
        </p:sp>
        <p:sp>
          <p:nvSpPr>
            <p:cNvPr id="2727951" name="Line 15"/>
            <p:cNvSpPr>
              <a:spLocks noChangeShapeType="1"/>
            </p:cNvSpPr>
            <p:nvPr/>
          </p:nvSpPr>
          <p:spPr bwMode="auto">
            <a:xfrm flipH="1">
              <a:off x="3588" y="566"/>
              <a:ext cx="483" cy="1658"/>
            </a:xfrm>
            <a:prstGeom prst="line">
              <a:avLst/>
            </a:prstGeom>
            <a:noFill/>
            <a:ln w="38100">
              <a:solidFill>
                <a:schemeClr val="tx1">
                  <a:lumMod val="40000"/>
                  <a:lumOff val="60000"/>
                </a:schemeClr>
              </a:solidFill>
              <a:round/>
              <a:headEnd/>
              <a:tailEnd type="triangle" w="med" len="med"/>
            </a:ln>
            <a:effectLst/>
          </p:spPr>
          <p:txBody>
            <a:bodyPr wrap="none"/>
            <a:lstStyle/>
            <a:p>
              <a:pPr algn="ctr" eaLnBrk="0" hangingPunct="0">
                <a:defRPr/>
              </a:pPr>
              <a:endParaRPr lang="en-US">
                <a:solidFill>
                  <a:srgbClr val="0033CC"/>
                </a:solidFill>
                <a:effectLst>
                  <a:outerShdw blurRad="38100" dist="38100" dir="2700000" algn="tl">
                    <a:srgbClr val="000000">
                      <a:alpha val="43137"/>
                    </a:srgbClr>
                  </a:outerShdw>
                </a:effectLst>
                <a:ea typeface="ＭＳ Ｐゴシック" pitchFamily="-107" charset="-128"/>
              </a:endParaRPr>
            </a:p>
          </p:txBody>
        </p:sp>
      </p:grpSp>
      <p:sp>
        <p:nvSpPr>
          <p:cNvPr id="385030" name="Text Box 16"/>
          <p:cNvSpPr txBox="1">
            <a:spLocks noChangeArrowheads="1"/>
          </p:cNvSpPr>
          <p:nvPr/>
        </p:nvSpPr>
        <p:spPr bwMode="auto">
          <a:xfrm>
            <a:off x="476250" y="2252663"/>
            <a:ext cx="1406525" cy="523875"/>
          </a:xfrm>
          <a:prstGeom prst="rect">
            <a:avLst/>
          </a:prstGeom>
          <a:noFill/>
          <a:ln w="9525">
            <a:noFill/>
            <a:miter lim="800000"/>
            <a:headEnd/>
            <a:tailEnd/>
          </a:ln>
        </p:spPr>
        <p:txBody>
          <a:bodyPr wrap="none" lIns="91435" tIns="45718" rIns="91435" bIns="45718">
            <a:spAutoFit/>
          </a:bodyPr>
          <a:lstStyle/>
          <a:p>
            <a:r>
              <a:rPr kumimoji="1" lang="en-GB" sz="2800" b="1">
                <a:solidFill>
                  <a:srgbClr val="FF0000"/>
                </a:solidFill>
              </a:rPr>
              <a:t>ATLAS</a:t>
            </a:r>
          </a:p>
        </p:txBody>
      </p:sp>
      <p:pic>
        <p:nvPicPr>
          <p:cNvPr id="385031" name="Picture 21"/>
          <p:cNvPicPr>
            <a:picLocks noChangeAspect="1" noChangeArrowheads="1"/>
          </p:cNvPicPr>
          <p:nvPr/>
        </p:nvPicPr>
        <p:blipFill>
          <a:blip r:embed="rId4" cstate="print"/>
          <a:srcRect/>
          <a:stretch>
            <a:fillRect/>
          </a:stretch>
        </p:blipFill>
        <p:spPr bwMode="auto">
          <a:xfrm>
            <a:off x="141288" y="76200"/>
            <a:ext cx="573087" cy="838200"/>
          </a:xfrm>
          <a:prstGeom prst="rect">
            <a:avLst/>
          </a:prstGeom>
          <a:noFill/>
          <a:ln w="9525">
            <a:solidFill>
              <a:srgbClr val="000080"/>
            </a:solidFill>
            <a:miter lim="800000"/>
            <a:headEnd/>
            <a:tailEnd/>
          </a:ln>
        </p:spPr>
      </p:pic>
      <p:sp>
        <p:nvSpPr>
          <p:cNvPr id="385032" name="Text Box 13"/>
          <p:cNvSpPr txBox="1">
            <a:spLocks noChangeArrowheads="1"/>
          </p:cNvSpPr>
          <p:nvPr/>
        </p:nvSpPr>
        <p:spPr bwMode="auto">
          <a:xfrm>
            <a:off x="-12700" y="4926013"/>
            <a:ext cx="1711325" cy="622300"/>
          </a:xfrm>
          <a:prstGeom prst="rect">
            <a:avLst/>
          </a:prstGeom>
          <a:solidFill>
            <a:srgbClr val="FFFFCC"/>
          </a:solidFill>
          <a:ln w="9525">
            <a:noFill/>
            <a:miter lim="800000"/>
            <a:headEnd/>
            <a:tailEnd/>
          </a:ln>
        </p:spPr>
        <p:txBody>
          <a:bodyPr wrap="none" lIns="91435" tIns="45718" rIns="91435" bIns="45718">
            <a:spAutoFit/>
          </a:bodyPr>
          <a:lstStyle/>
          <a:p>
            <a:pPr algn="ctr"/>
            <a:r>
              <a:rPr kumimoji="1" lang="en-GB" sz="1800" b="1">
                <a:solidFill>
                  <a:srgbClr val="A6A6A6"/>
                </a:solidFill>
              </a:rPr>
              <a:t>Barrel Toroid</a:t>
            </a:r>
          </a:p>
          <a:p>
            <a:pPr algn="ctr"/>
            <a:r>
              <a:rPr lang="de-DE" sz="1600" b="1">
                <a:solidFill>
                  <a:srgbClr val="A6A6A6"/>
                </a:solidFill>
              </a:rPr>
              <a:t>&lt;B&gt; = 0.4 T</a:t>
            </a:r>
            <a:endParaRPr kumimoji="1" lang="en-GB" sz="1600" b="1">
              <a:solidFill>
                <a:srgbClr val="A6A6A6"/>
              </a:solidFill>
            </a:endParaRPr>
          </a:p>
        </p:txBody>
      </p:sp>
      <p:cxnSp>
        <p:nvCxnSpPr>
          <p:cNvPr id="27" name="Straight Arrow Connector 26"/>
          <p:cNvCxnSpPr/>
          <p:nvPr/>
        </p:nvCxnSpPr>
        <p:spPr bwMode="auto">
          <a:xfrm flipV="1">
            <a:off x="1103313" y="4597400"/>
            <a:ext cx="1789112" cy="401638"/>
          </a:xfrm>
          <a:prstGeom prst="straightConnector1">
            <a:avLst/>
          </a:prstGeom>
          <a:ln w="38100">
            <a:solidFill>
              <a:schemeClr val="tx1">
                <a:lumMod val="40000"/>
                <a:lumOff val="60000"/>
              </a:schemeClr>
            </a:solidFill>
            <a:headEnd type="none" w="med" len="med"/>
            <a:tailEnd type="arrow"/>
          </a:ln>
        </p:spPr>
        <p:style>
          <a:lnRef idx="1">
            <a:schemeClr val="dk1"/>
          </a:lnRef>
          <a:fillRef idx="0">
            <a:schemeClr val="dk1"/>
          </a:fillRef>
          <a:effectRef idx="0">
            <a:schemeClr val="dk1"/>
          </a:effectRef>
          <a:fontRef idx="minor">
            <a:schemeClr val="tx1"/>
          </a:fontRef>
        </p:style>
      </p:cxnSp>
      <p:sp>
        <p:nvSpPr>
          <p:cNvPr id="385034" name="TextBox 17"/>
          <p:cNvSpPr txBox="1">
            <a:spLocks noChangeArrowheads="1"/>
          </p:cNvSpPr>
          <p:nvPr/>
        </p:nvSpPr>
        <p:spPr bwMode="auto">
          <a:xfrm>
            <a:off x="6178550" y="2370138"/>
            <a:ext cx="1241425" cy="265112"/>
          </a:xfrm>
          <a:prstGeom prst="rect">
            <a:avLst/>
          </a:prstGeom>
          <a:solidFill>
            <a:schemeClr val="bg1"/>
          </a:solidFill>
          <a:ln w="9525">
            <a:noFill/>
            <a:miter lim="800000"/>
            <a:headEnd/>
            <a:tailEnd/>
          </a:ln>
        </p:spPr>
        <p:txBody>
          <a:bodyPr lIns="91435" tIns="45718" rIns="91435" bIns="45718">
            <a:spAutoFit/>
          </a:bodyPr>
          <a:lstStyle/>
          <a:p>
            <a:pPr algn="ctr"/>
            <a:endParaRPr lang="it-IT" sz="1100"/>
          </a:p>
        </p:txBody>
      </p:sp>
      <p:sp>
        <p:nvSpPr>
          <p:cNvPr id="385035" name="TextBox 18"/>
          <p:cNvSpPr txBox="1">
            <a:spLocks noChangeArrowheads="1"/>
          </p:cNvSpPr>
          <p:nvPr/>
        </p:nvSpPr>
        <p:spPr bwMode="auto">
          <a:xfrm>
            <a:off x="3695700" y="2078038"/>
            <a:ext cx="1241425" cy="265112"/>
          </a:xfrm>
          <a:prstGeom prst="rect">
            <a:avLst/>
          </a:prstGeom>
          <a:solidFill>
            <a:schemeClr val="bg1"/>
          </a:solidFill>
          <a:ln w="9525">
            <a:noFill/>
            <a:miter lim="800000"/>
            <a:headEnd/>
            <a:tailEnd/>
          </a:ln>
        </p:spPr>
        <p:txBody>
          <a:bodyPr lIns="91435" tIns="45718" rIns="91435" bIns="45718">
            <a:spAutoFit/>
          </a:bodyPr>
          <a:lstStyle/>
          <a:p>
            <a:pPr algn="ctr"/>
            <a:endParaRPr lang="it-IT" sz="1100"/>
          </a:p>
        </p:txBody>
      </p:sp>
      <p:sp>
        <p:nvSpPr>
          <p:cNvPr id="385036" name="TextBox 19"/>
          <p:cNvSpPr txBox="1">
            <a:spLocks noChangeArrowheads="1"/>
          </p:cNvSpPr>
          <p:nvPr/>
        </p:nvSpPr>
        <p:spPr bwMode="auto">
          <a:xfrm>
            <a:off x="1687513" y="5729288"/>
            <a:ext cx="1241425" cy="265112"/>
          </a:xfrm>
          <a:prstGeom prst="rect">
            <a:avLst/>
          </a:prstGeom>
          <a:solidFill>
            <a:schemeClr val="bg1"/>
          </a:solidFill>
          <a:ln w="9525">
            <a:noFill/>
            <a:miter lim="800000"/>
            <a:headEnd/>
            <a:tailEnd/>
          </a:ln>
        </p:spPr>
        <p:txBody>
          <a:bodyPr lIns="91435" tIns="45718" rIns="91435" bIns="45718">
            <a:spAutoFit/>
          </a:bodyPr>
          <a:lstStyle/>
          <a:p>
            <a:pPr algn="ctr"/>
            <a:endParaRPr lang="it-IT" sz="1100"/>
          </a:p>
        </p:txBody>
      </p:sp>
      <p:cxnSp>
        <p:nvCxnSpPr>
          <p:cNvPr id="19" name="Straight Arrow Connector 18"/>
          <p:cNvCxnSpPr/>
          <p:nvPr/>
        </p:nvCxnSpPr>
        <p:spPr bwMode="auto">
          <a:xfrm rot="16200000" flipH="1">
            <a:off x="3750470" y="2717006"/>
            <a:ext cx="1935162" cy="365125"/>
          </a:xfrm>
          <a:prstGeom prst="straightConnector1">
            <a:avLst/>
          </a:prstGeom>
          <a:ln w="28575">
            <a:solidFill>
              <a:schemeClr val="accent5">
                <a:lumMod val="50000"/>
              </a:schemeClr>
            </a:solidFill>
            <a:headEnd type="none" w="med" len="med"/>
            <a:tailEnd type="arrow"/>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p:nvPr/>
        </p:nvCxnSpPr>
        <p:spPr bwMode="auto">
          <a:xfrm rot="5400000" flipH="1" flipV="1">
            <a:off x="3239294" y="4360069"/>
            <a:ext cx="1752600" cy="1204912"/>
          </a:xfrm>
          <a:prstGeom prst="straightConnector1">
            <a:avLst/>
          </a:prstGeom>
          <a:ln w="38100">
            <a:solidFill>
              <a:srgbClr val="FF9900"/>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bwMode="auto">
          <a:xfrm rot="16200000" flipV="1">
            <a:off x="4334669" y="5017294"/>
            <a:ext cx="1533525" cy="182563"/>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6050" name="Picture 5" descr="myphotobook-12.jpg"/>
          <p:cNvPicPr>
            <a:picLocks noChangeAspect="1"/>
          </p:cNvPicPr>
          <p:nvPr/>
        </p:nvPicPr>
        <p:blipFill>
          <a:blip r:embed="rId3" cstate="print"/>
          <a:srcRect t="5859" b="9766"/>
          <a:stretch>
            <a:fillRect/>
          </a:stretch>
        </p:blipFill>
        <p:spPr bwMode="auto">
          <a:xfrm>
            <a:off x="-9525" y="1052513"/>
            <a:ext cx="9153525" cy="5792787"/>
          </a:xfrm>
          <a:prstGeom prst="rect">
            <a:avLst/>
          </a:prstGeom>
          <a:noFill/>
          <a:ln w="9525">
            <a:noFill/>
            <a:miter lim="800000"/>
            <a:headEnd/>
            <a:tailEnd/>
          </a:ln>
        </p:spPr>
      </p:pic>
      <p:sp>
        <p:nvSpPr>
          <p:cNvPr id="15363" name="Title 1"/>
          <p:cNvSpPr>
            <a:spLocks noGrp="1"/>
          </p:cNvSpPr>
          <p:nvPr>
            <p:ph type="title"/>
          </p:nvPr>
        </p:nvSpPr>
        <p:spPr/>
        <p:txBody>
          <a:bodyPr wrap="square" numCol="1" anchorCtr="0" compatLnSpc="1">
            <a:prstTxWarp prst="textNoShape">
              <a:avLst/>
            </a:prstTxWarp>
          </a:bodyPr>
          <a:lstStyle/>
          <a:p>
            <a:pPr eaLnBrk="1" hangingPunct="1">
              <a:defRPr/>
            </a:pPr>
            <a:r>
              <a:rPr lang="en-US" sz="6600" smtClean="0">
                <a:effectLst>
                  <a:outerShdw blurRad="38100" dist="38100" dir="2700000" algn="tl">
                    <a:srgbClr val="808080"/>
                  </a:outerShdw>
                </a:effectLst>
              </a:rPr>
              <a:t>CMS</a:t>
            </a:r>
          </a:p>
        </p:txBody>
      </p:sp>
      <p:sp>
        <p:nvSpPr>
          <p:cNvPr id="386052" name="Rectangle 36"/>
          <p:cNvSpPr>
            <a:spLocks noChangeArrowheads="1"/>
          </p:cNvSpPr>
          <p:nvPr/>
        </p:nvSpPr>
        <p:spPr bwMode="auto">
          <a:xfrm>
            <a:off x="4495800" y="1676400"/>
            <a:ext cx="1676400" cy="307975"/>
          </a:xfrm>
          <a:prstGeom prst="rect">
            <a:avLst/>
          </a:prstGeom>
          <a:noFill/>
          <a:ln w="9525">
            <a:solidFill>
              <a:srgbClr val="FFFFFF"/>
            </a:solidFill>
            <a:miter lim="800000"/>
            <a:headEnd/>
            <a:tailEnd/>
          </a:ln>
        </p:spPr>
        <p:txBody>
          <a:bodyPr lIns="0" tIns="0" rIns="0" bIns="0">
            <a:spAutoFit/>
          </a:bodyPr>
          <a:lstStyle/>
          <a:p>
            <a:pPr algn="ctr"/>
            <a:r>
              <a:rPr lang="en-US" sz="2000">
                <a:solidFill>
                  <a:srgbClr val="FFFFFF"/>
                </a:solidFill>
                <a:latin typeface="Arial" pitchFamily="34" charset="0"/>
                <a:cs typeface="Arial" pitchFamily="34" charset="0"/>
              </a:rPr>
              <a:t>3.8T Solenoid</a:t>
            </a:r>
            <a:endParaRPr lang="en-US" sz="3200">
              <a:solidFill>
                <a:srgbClr val="FFFFFF"/>
              </a:solidFill>
              <a:latin typeface="Arial" pitchFamily="34" charset="0"/>
              <a:cs typeface="Arial" pitchFamily="34" charset="0"/>
            </a:endParaRPr>
          </a:p>
        </p:txBody>
      </p:sp>
      <p:cxnSp>
        <p:nvCxnSpPr>
          <p:cNvPr id="714756" name="Straight Arrow Connector 40"/>
          <p:cNvCxnSpPr>
            <a:cxnSpLocks noChangeShapeType="1"/>
            <a:stCxn id="386052" idx="2"/>
          </p:cNvCxnSpPr>
          <p:nvPr/>
        </p:nvCxnSpPr>
        <p:spPr bwMode="auto">
          <a:xfrm rot="5400000">
            <a:off x="4344987" y="1982788"/>
            <a:ext cx="987425" cy="990600"/>
          </a:xfrm>
          <a:prstGeom prst="straightConnector1">
            <a:avLst/>
          </a:prstGeom>
          <a:noFill/>
          <a:ln w="28575">
            <a:solidFill>
              <a:srgbClr val="D9D9D9"/>
            </a:solidFill>
            <a:round/>
            <a:headEnd/>
            <a:tailEnd type="arrow" w="med" len="med"/>
          </a:ln>
          <a:effectLst>
            <a:outerShdw dist="38100" dir="2700000" algn="tl" rotWithShape="0">
              <a:srgbClr val="808080">
                <a:alpha val="50000"/>
              </a:srgbClr>
            </a:outerShdw>
          </a:effectLst>
        </p:spPr>
      </p:cxnSp>
      <p:sp>
        <p:nvSpPr>
          <p:cNvPr id="386054" name="Rectangle 22"/>
          <p:cNvSpPr>
            <a:spLocks noChangeArrowheads="1"/>
          </p:cNvSpPr>
          <p:nvPr/>
        </p:nvSpPr>
        <p:spPr bwMode="auto">
          <a:xfrm>
            <a:off x="3276600" y="609600"/>
            <a:ext cx="550863" cy="280988"/>
          </a:xfrm>
          <a:prstGeom prst="rect">
            <a:avLst/>
          </a:prstGeom>
          <a:noFill/>
          <a:ln w="9525">
            <a:noFill/>
            <a:miter lim="800000"/>
            <a:headEnd/>
            <a:tailEnd/>
          </a:ln>
        </p:spPr>
        <p:txBody>
          <a:bodyPr wrap="none" lIns="0" tIns="0" rIns="0" bIns="0">
            <a:spAutoFit/>
          </a:bodyPr>
          <a:lstStyle/>
          <a:p>
            <a:r>
              <a:rPr lang="en-US" sz="1800" b="1">
                <a:solidFill>
                  <a:srgbClr val="92D050"/>
                </a:solidFill>
                <a:latin typeface="Corbel" pitchFamily="34" charset="0"/>
              </a:rPr>
              <a:t>ECAL</a:t>
            </a:r>
            <a:endParaRPr lang="en-US" sz="3600">
              <a:solidFill>
                <a:srgbClr val="92D050"/>
              </a:solidFill>
              <a:latin typeface="Times" charset="0"/>
            </a:endParaRPr>
          </a:p>
        </p:txBody>
      </p:sp>
      <p:sp>
        <p:nvSpPr>
          <p:cNvPr id="386055" name="Rectangle 23"/>
          <p:cNvSpPr>
            <a:spLocks noChangeArrowheads="1"/>
          </p:cNvSpPr>
          <p:nvPr/>
        </p:nvSpPr>
        <p:spPr bwMode="auto">
          <a:xfrm>
            <a:off x="3840163" y="560388"/>
            <a:ext cx="1254125" cy="430212"/>
          </a:xfrm>
          <a:prstGeom prst="rect">
            <a:avLst/>
          </a:prstGeom>
          <a:noFill/>
          <a:ln w="9525">
            <a:noFill/>
            <a:miter lim="800000"/>
            <a:headEnd/>
            <a:tailEnd/>
          </a:ln>
        </p:spPr>
        <p:txBody>
          <a:bodyPr wrap="none" lIns="0" tIns="0" rIns="0" bIns="0">
            <a:spAutoFit/>
          </a:bodyPr>
          <a:lstStyle/>
          <a:p>
            <a:r>
              <a:rPr lang="en-US" sz="1400">
                <a:solidFill>
                  <a:srgbClr val="CCCCFF"/>
                </a:solidFill>
                <a:latin typeface="Arial" pitchFamily="34" charset="0"/>
                <a:cs typeface="Arial" pitchFamily="34" charset="0"/>
              </a:rPr>
              <a:t>76k scintillating </a:t>
            </a:r>
          </a:p>
          <a:p>
            <a:r>
              <a:rPr lang="en-US" sz="1400">
                <a:solidFill>
                  <a:srgbClr val="CCCCFF"/>
                </a:solidFill>
                <a:latin typeface="Arial" pitchFamily="34" charset="0"/>
                <a:cs typeface="Arial" pitchFamily="34" charset="0"/>
              </a:rPr>
              <a:t>PbWO</a:t>
            </a:r>
            <a:r>
              <a:rPr lang="en-US" sz="1400" baseline="-25000">
                <a:solidFill>
                  <a:srgbClr val="CCCCFF"/>
                </a:solidFill>
                <a:latin typeface="Arial" pitchFamily="34" charset="0"/>
                <a:cs typeface="Arial" pitchFamily="34" charset="0"/>
              </a:rPr>
              <a:t>4</a:t>
            </a:r>
            <a:r>
              <a:rPr lang="en-US" sz="1400">
                <a:solidFill>
                  <a:srgbClr val="CCCCFF"/>
                </a:solidFill>
                <a:latin typeface="Arial" pitchFamily="34" charset="0"/>
                <a:cs typeface="Arial" pitchFamily="34" charset="0"/>
              </a:rPr>
              <a:t> crystals</a:t>
            </a:r>
            <a:endParaRPr lang="en-US" sz="2800">
              <a:solidFill>
                <a:srgbClr val="CCCCFF"/>
              </a:solidFill>
              <a:latin typeface="Arial" pitchFamily="34" charset="0"/>
              <a:cs typeface="Arial" pitchFamily="34" charset="0"/>
            </a:endParaRPr>
          </a:p>
        </p:txBody>
      </p:sp>
      <p:cxnSp>
        <p:nvCxnSpPr>
          <p:cNvPr id="714759" name="Straight Arrow Connector 45"/>
          <p:cNvCxnSpPr>
            <a:cxnSpLocks noChangeShapeType="1"/>
          </p:cNvCxnSpPr>
          <p:nvPr/>
        </p:nvCxnSpPr>
        <p:spPr bwMode="auto">
          <a:xfrm>
            <a:off x="3575050" y="908050"/>
            <a:ext cx="130175" cy="2238375"/>
          </a:xfrm>
          <a:prstGeom prst="straightConnector1">
            <a:avLst/>
          </a:prstGeom>
          <a:noFill/>
          <a:ln w="28575">
            <a:solidFill>
              <a:srgbClr val="92D050"/>
            </a:solidFill>
            <a:round/>
            <a:headEnd/>
            <a:tailEnd type="arrow" w="med" len="med"/>
          </a:ln>
          <a:effectLst>
            <a:outerShdw dist="38100" dir="2700000" algn="tl" rotWithShape="0">
              <a:srgbClr val="808080">
                <a:alpha val="50000"/>
              </a:srgbClr>
            </a:outerShdw>
          </a:effectLst>
        </p:spPr>
      </p:cxnSp>
      <p:sp>
        <p:nvSpPr>
          <p:cNvPr id="386057" name="Rectangle 44"/>
          <p:cNvSpPr>
            <a:spLocks noChangeArrowheads="1"/>
          </p:cNvSpPr>
          <p:nvPr/>
        </p:nvSpPr>
        <p:spPr bwMode="auto">
          <a:xfrm>
            <a:off x="3886200" y="1169988"/>
            <a:ext cx="514350" cy="247650"/>
          </a:xfrm>
          <a:prstGeom prst="rect">
            <a:avLst/>
          </a:prstGeom>
          <a:noFill/>
          <a:ln w="9525">
            <a:noFill/>
            <a:miter lim="800000"/>
            <a:headEnd/>
            <a:tailEnd/>
          </a:ln>
        </p:spPr>
        <p:txBody>
          <a:bodyPr wrap="none" lIns="0" tIns="0" rIns="0" bIns="0">
            <a:spAutoFit/>
          </a:bodyPr>
          <a:lstStyle/>
          <a:p>
            <a:r>
              <a:rPr lang="en-US" sz="1600" b="1">
                <a:solidFill>
                  <a:srgbClr val="FFC000"/>
                </a:solidFill>
                <a:latin typeface="Corbel" pitchFamily="34" charset="0"/>
              </a:rPr>
              <a:t>HCAL</a:t>
            </a:r>
            <a:endParaRPr lang="en-US" sz="3200">
              <a:solidFill>
                <a:srgbClr val="FFC000"/>
              </a:solidFill>
              <a:latin typeface="Times" charset="0"/>
            </a:endParaRPr>
          </a:p>
        </p:txBody>
      </p:sp>
      <p:sp>
        <p:nvSpPr>
          <p:cNvPr id="386058" name="Rectangle 45"/>
          <p:cNvSpPr>
            <a:spLocks noChangeArrowheads="1"/>
          </p:cNvSpPr>
          <p:nvPr/>
        </p:nvSpPr>
        <p:spPr bwMode="auto">
          <a:xfrm>
            <a:off x="4419600" y="1169988"/>
            <a:ext cx="1471613" cy="430212"/>
          </a:xfrm>
          <a:prstGeom prst="rect">
            <a:avLst/>
          </a:prstGeom>
          <a:noFill/>
          <a:ln w="9525">
            <a:noFill/>
            <a:miter lim="800000"/>
            <a:headEnd/>
            <a:tailEnd/>
          </a:ln>
        </p:spPr>
        <p:txBody>
          <a:bodyPr wrap="none" lIns="0" tIns="0" rIns="0" bIns="0">
            <a:spAutoFit/>
          </a:bodyPr>
          <a:lstStyle/>
          <a:p>
            <a:r>
              <a:rPr lang="en-US" sz="1400">
                <a:solidFill>
                  <a:srgbClr val="CCCCFF"/>
                </a:solidFill>
                <a:latin typeface="Arial" pitchFamily="34" charset="0"/>
                <a:cs typeface="Arial" pitchFamily="34" charset="0"/>
              </a:rPr>
              <a:t>Scintillator/brass</a:t>
            </a:r>
          </a:p>
          <a:p>
            <a:r>
              <a:rPr lang="en-US" sz="1400">
                <a:solidFill>
                  <a:srgbClr val="CCCCFF"/>
                </a:solidFill>
                <a:latin typeface="Arial" pitchFamily="34" charset="0"/>
                <a:cs typeface="Arial" pitchFamily="34" charset="0"/>
              </a:rPr>
              <a:t>Interleaved ~7k ch</a:t>
            </a:r>
            <a:endParaRPr lang="en-US" sz="2800">
              <a:solidFill>
                <a:srgbClr val="CCCCFF"/>
              </a:solidFill>
              <a:latin typeface="Arial" pitchFamily="34" charset="0"/>
              <a:cs typeface="Arial" pitchFamily="34" charset="0"/>
            </a:endParaRPr>
          </a:p>
        </p:txBody>
      </p:sp>
      <p:cxnSp>
        <p:nvCxnSpPr>
          <p:cNvPr id="714762" name="Straight Arrow Connector 50"/>
          <p:cNvCxnSpPr>
            <a:cxnSpLocks noChangeShapeType="1"/>
          </p:cNvCxnSpPr>
          <p:nvPr/>
        </p:nvCxnSpPr>
        <p:spPr bwMode="auto">
          <a:xfrm rot="5400000">
            <a:off x="3238500" y="2247900"/>
            <a:ext cx="1676400" cy="76200"/>
          </a:xfrm>
          <a:prstGeom prst="straightConnector1">
            <a:avLst/>
          </a:prstGeom>
          <a:noFill/>
          <a:ln w="28575">
            <a:solidFill>
              <a:srgbClr val="FFC000"/>
            </a:solidFill>
            <a:round/>
            <a:headEnd/>
            <a:tailEnd type="arrow" w="med" len="med"/>
          </a:ln>
          <a:effectLst>
            <a:outerShdw dist="38100" dir="2700000" algn="tl" rotWithShape="0">
              <a:srgbClr val="808080">
                <a:alpha val="50000"/>
              </a:srgbClr>
            </a:outerShdw>
          </a:effectLst>
        </p:spPr>
      </p:cxnSp>
      <p:sp>
        <p:nvSpPr>
          <p:cNvPr id="386060" name="Rectangle 10"/>
          <p:cNvSpPr>
            <a:spLocks noChangeArrowheads="1"/>
          </p:cNvSpPr>
          <p:nvPr/>
        </p:nvSpPr>
        <p:spPr bwMode="auto">
          <a:xfrm>
            <a:off x="1981200" y="5410200"/>
            <a:ext cx="2362200" cy="862013"/>
          </a:xfrm>
          <a:prstGeom prst="rect">
            <a:avLst/>
          </a:prstGeom>
          <a:noFill/>
          <a:ln w="9525">
            <a:noFill/>
            <a:miter lim="800000"/>
            <a:headEnd/>
            <a:tailEnd/>
          </a:ln>
        </p:spPr>
        <p:txBody>
          <a:bodyPr lIns="0" tIns="0" rIns="0" bIns="0">
            <a:spAutoFit/>
          </a:bodyPr>
          <a:lstStyle/>
          <a:p>
            <a:pPr>
              <a:buFont typeface="Arial" pitchFamily="34" charset="0"/>
              <a:buChar char="•"/>
            </a:pPr>
            <a:r>
              <a:rPr lang="en-US" sz="1400">
                <a:solidFill>
                  <a:srgbClr val="CCCCFF"/>
                </a:solidFill>
                <a:latin typeface="Helvetica" charset="0"/>
              </a:rPr>
              <a:t> Pixels (100x150 </a:t>
            </a:r>
            <a:r>
              <a:rPr lang="en-US" sz="1400">
                <a:solidFill>
                  <a:srgbClr val="CCCCFF"/>
                </a:solidFill>
                <a:latin typeface="Symbol" pitchFamily="18" charset="2"/>
              </a:rPr>
              <a:t>m</a:t>
            </a:r>
            <a:r>
              <a:rPr lang="en-US" sz="1400">
                <a:solidFill>
                  <a:srgbClr val="CCCCFF"/>
                </a:solidFill>
                <a:latin typeface="Helvetica" charset="0"/>
              </a:rPr>
              <a:t>m</a:t>
            </a:r>
            <a:r>
              <a:rPr lang="en-US" sz="1400" baseline="30000">
                <a:solidFill>
                  <a:srgbClr val="CCCCFF"/>
                </a:solidFill>
                <a:latin typeface="Helvetica" charset="0"/>
              </a:rPr>
              <a:t>2</a:t>
            </a:r>
            <a:r>
              <a:rPr lang="en-US" sz="1400">
                <a:solidFill>
                  <a:srgbClr val="CCCCFF"/>
                </a:solidFill>
                <a:latin typeface="Helvetica" charset="0"/>
              </a:rPr>
              <a:t>) </a:t>
            </a:r>
          </a:p>
          <a:p>
            <a:r>
              <a:rPr lang="en-US" sz="1400">
                <a:solidFill>
                  <a:srgbClr val="CCCCFF"/>
                </a:solidFill>
                <a:latin typeface="Helvetica" charset="0"/>
              </a:rPr>
              <a:t>    ~ 1 m</a:t>
            </a:r>
            <a:r>
              <a:rPr lang="en-US" sz="1400" baseline="30000">
                <a:solidFill>
                  <a:srgbClr val="CCCCFF"/>
                </a:solidFill>
                <a:latin typeface="Helvetica" charset="0"/>
              </a:rPr>
              <a:t>2</a:t>
            </a:r>
            <a:r>
              <a:rPr lang="en-US" sz="1400">
                <a:solidFill>
                  <a:srgbClr val="CCCCFF"/>
                </a:solidFill>
                <a:latin typeface="Helvetica" charset="0"/>
              </a:rPr>
              <a:t> ~66M ch</a:t>
            </a:r>
          </a:p>
          <a:p>
            <a:pPr>
              <a:buFont typeface="Arial" pitchFamily="34" charset="0"/>
              <a:buChar char="•"/>
            </a:pPr>
            <a:r>
              <a:rPr lang="en-US" sz="1400">
                <a:solidFill>
                  <a:srgbClr val="CCCCFF"/>
                </a:solidFill>
                <a:latin typeface="Helvetica" charset="0"/>
              </a:rPr>
              <a:t>Si Strips (80-180 </a:t>
            </a:r>
            <a:r>
              <a:rPr lang="en-US" sz="1400">
                <a:solidFill>
                  <a:srgbClr val="CCCCFF"/>
                </a:solidFill>
                <a:latin typeface="Symbol" pitchFamily="18" charset="2"/>
              </a:rPr>
              <a:t>m</a:t>
            </a:r>
            <a:r>
              <a:rPr lang="en-US" sz="1400">
                <a:solidFill>
                  <a:srgbClr val="CCCCFF"/>
                </a:solidFill>
                <a:latin typeface="Helvetica" charset="0"/>
              </a:rPr>
              <a:t>m)</a:t>
            </a:r>
          </a:p>
          <a:p>
            <a:r>
              <a:rPr lang="en-US" sz="1400">
                <a:solidFill>
                  <a:srgbClr val="CCCCFF"/>
                </a:solidFill>
                <a:latin typeface="Helvetica" charset="0"/>
              </a:rPr>
              <a:t>   ~200 m</a:t>
            </a:r>
            <a:r>
              <a:rPr lang="en-US" sz="1400" baseline="30000">
                <a:solidFill>
                  <a:srgbClr val="CCCCFF"/>
                </a:solidFill>
                <a:latin typeface="Helvetica" charset="0"/>
              </a:rPr>
              <a:t>2</a:t>
            </a:r>
            <a:r>
              <a:rPr lang="en-US" sz="1400">
                <a:solidFill>
                  <a:srgbClr val="CCCCFF"/>
                </a:solidFill>
                <a:latin typeface="Helvetica" charset="0"/>
              </a:rPr>
              <a:t> ~9.6M ch</a:t>
            </a:r>
            <a:endParaRPr lang="en-US" sz="2800">
              <a:solidFill>
                <a:srgbClr val="CCCCFF"/>
              </a:solidFill>
              <a:latin typeface="Times" charset="0"/>
            </a:endParaRPr>
          </a:p>
        </p:txBody>
      </p:sp>
      <p:sp>
        <p:nvSpPr>
          <p:cNvPr id="386061" name="Rectangle 42"/>
          <p:cNvSpPr>
            <a:spLocks noChangeArrowheads="1"/>
          </p:cNvSpPr>
          <p:nvPr/>
        </p:nvSpPr>
        <p:spPr bwMode="auto">
          <a:xfrm>
            <a:off x="2057400" y="5105400"/>
            <a:ext cx="1654175" cy="307975"/>
          </a:xfrm>
          <a:prstGeom prst="rect">
            <a:avLst/>
          </a:prstGeom>
          <a:noFill/>
          <a:ln w="9525">
            <a:noFill/>
            <a:miter lim="800000"/>
            <a:headEnd/>
            <a:tailEnd/>
          </a:ln>
        </p:spPr>
        <p:txBody>
          <a:bodyPr wrap="none" lIns="0" tIns="0" rIns="0" bIns="0">
            <a:spAutoFit/>
          </a:bodyPr>
          <a:lstStyle/>
          <a:p>
            <a:r>
              <a:rPr lang="en-US" sz="2000">
                <a:solidFill>
                  <a:srgbClr val="FFFFFF"/>
                </a:solidFill>
                <a:latin typeface="Corbel" pitchFamily="34" charset="0"/>
              </a:rPr>
              <a:t>Pixels &amp; </a:t>
            </a:r>
            <a:r>
              <a:rPr lang="en-US" sz="2000">
                <a:solidFill>
                  <a:srgbClr val="FFC9C5"/>
                </a:solidFill>
                <a:latin typeface="Corbel" pitchFamily="34" charset="0"/>
              </a:rPr>
              <a:t>Tracker</a:t>
            </a:r>
            <a:endParaRPr lang="en-US" sz="3200">
              <a:solidFill>
                <a:srgbClr val="FFC9C5"/>
              </a:solidFill>
              <a:latin typeface="Times" charset="0"/>
            </a:endParaRPr>
          </a:p>
        </p:txBody>
      </p:sp>
      <p:cxnSp>
        <p:nvCxnSpPr>
          <p:cNvPr id="714765" name="Straight Arrow Connector 61"/>
          <p:cNvCxnSpPr>
            <a:cxnSpLocks noChangeShapeType="1"/>
            <a:stCxn id="386061" idx="0"/>
          </p:cNvCxnSpPr>
          <p:nvPr/>
        </p:nvCxnSpPr>
        <p:spPr bwMode="auto">
          <a:xfrm rot="5400000" flipH="1" flipV="1">
            <a:off x="2432844" y="3880644"/>
            <a:ext cx="1676400" cy="773112"/>
          </a:xfrm>
          <a:prstGeom prst="straightConnector1">
            <a:avLst/>
          </a:prstGeom>
          <a:noFill/>
          <a:ln w="28575">
            <a:solidFill>
              <a:srgbClr val="FFC9C5"/>
            </a:solidFill>
            <a:round/>
            <a:headEnd/>
            <a:tailEnd type="arrow" w="med" len="med"/>
          </a:ln>
          <a:effectLst>
            <a:outerShdw dist="38100" dir="2700000" algn="tl" rotWithShape="0">
              <a:srgbClr val="808080">
                <a:alpha val="50000"/>
              </a:srgbClr>
            </a:outerShdw>
          </a:effectLst>
        </p:spPr>
      </p:cxnSp>
      <p:sp>
        <p:nvSpPr>
          <p:cNvPr id="63" name="Rectangle 62"/>
          <p:cNvSpPr/>
          <p:nvPr/>
        </p:nvSpPr>
        <p:spPr>
          <a:xfrm>
            <a:off x="0" y="4800600"/>
            <a:ext cx="1828800" cy="2057400"/>
          </a:xfrm>
          <a:prstGeom prst="rect">
            <a:avLst/>
          </a:prstGeom>
          <a:noFill/>
          <a:ln w="9525">
            <a:solidFill>
              <a:srgbClr val="3737FF"/>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fontAlgn="auto">
              <a:spcBef>
                <a:spcPts val="0"/>
              </a:spcBef>
              <a:spcAft>
                <a:spcPts val="0"/>
              </a:spcAft>
              <a:defRPr/>
            </a:pPr>
            <a:endParaRPr lang="en-US" sz="1800">
              <a:solidFill>
                <a:prstClr val="white"/>
              </a:solidFill>
            </a:endParaRPr>
          </a:p>
        </p:txBody>
      </p:sp>
      <p:sp>
        <p:nvSpPr>
          <p:cNvPr id="386064" name="Rectangle 7"/>
          <p:cNvSpPr>
            <a:spLocks noChangeArrowheads="1"/>
          </p:cNvSpPr>
          <p:nvPr/>
        </p:nvSpPr>
        <p:spPr bwMode="auto">
          <a:xfrm>
            <a:off x="3886200" y="6172200"/>
            <a:ext cx="1547813" cy="280988"/>
          </a:xfrm>
          <a:prstGeom prst="rect">
            <a:avLst/>
          </a:prstGeom>
          <a:noFill/>
          <a:ln w="9525">
            <a:noFill/>
            <a:miter lim="800000"/>
            <a:headEnd/>
            <a:tailEnd/>
          </a:ln>
        </p:spPr>
        <p:txBody>
          <a:bodyPr wrap="none" lIns="0" tIns="0" rIns="0" bIns="0">
            <a:spAutoFit/>
          </a:bodyPr>
          <a:lstStyle/>
          <a:p>
            <a:r>
              <a:rPr lang="en-US" sz="1800">
                <a:solidFill>
                  <a:srgbClr val="FFFFFF"/>
                </a:solidFill>
                <a:latin typeface="Corbel" pitchFamily="34" charset="0"/>
              </a:rPr>
              <a:t>MUON BARREL</a:t>
            </a:r>
            <a:endParaRPr lang="en-US" sz="2800">
              <a:solidFill>
                <a:srgbClr val="FFFFFF"/>
              </a:solidFill>
              <a:latin typeface="Times" charset="0"/>
            </a:endParaRPr>
          </a:p>
        </p:txBody>
      </p:sp>
      <p:sp>
        <p:nvSpPr>
          <p:cNvPr id="386065" name="Rectangle 33"/>
          <p:cNvSpPr>
            <a:spLocks noChangeArrowheads="1"/>
          </p:cNvSpPr>
          <p:nvPr/>
        </p:nvSpPr>
        <p:spPr bwMode="auto">
          <a:xfrm>
            <a:off x="3886200" y="6427788"/>
            <a:ext cx="3810000" cy="430212"/>
          </a:xfrm>
          <a:prstGeom prst="rect">
            <a:avLst/>
          </a:prstGeom>
          <a:noFill/>
          <a:ln w="9525">
            <a:noFill/>
            <a:miter lim="800000"/>
            <a:headEnd/>
            <a:tailEnd/>
          </a:ln>
        </p:spPr>
        <p:txBody>
          <a:bodyPr lIns="0" tIns="0" rIns="0" bIns="0">
            <a:spAutoFit/>
          </a:bodyPr>
          <a:lstStyle/>
          <a:p>
            <a:r>
              <a:rPr lang="en-US" sz="1400">
                <a:solidFill>
                  <a:srgbClr val="CCCCFF"/>
                </a:solidFill>
                <a:latin typeface="Arial" pitchFamily="34" charset="0"/>
                <a:cs typeface="Arial" pitchFamily="34" charset="0"/>
              </a:rPr>
              <a:t>250 Drift Tubes (DT) and</a:t>
            </a:r>
          </a:p>
          <a:p>
            <a:r>
              <a:rPr lang="en-US" sz="1400">
                <a:solidFill>
                  <a:srgbClr val="CCCCFF"/>
                </a:solidFill>
                <a:latin typeface="Arial" pitchFamily="34" charset="0"/>
                <a:cs typeface="Arial" pitchFamily="34" charset="0"/>
              </a:rPr>
              <a:t>480 Resistive Plate Chambers (RPC)</a:t>
            </a:r>
            <a:endParaRPr lang="en-US" sz="2800">
              <a:solidFill>
                <a:srgbClr val="CCCCFF"/>
              </a:solidFill>
              <a:latin typeface="Arial" pitchFamily="34" charset="0"/>
              <a:cs typeface="Arial" pitchFamily="34" charset="0"/>
            </a:endParaRPr>
          </a:p>
        </p:txBody>
      </p:sp>
      <p:cxnSp>
        <p:nvCxnSpPr>
          <p:cNvPr id="714769" name="Straight Arrow Connector 67"/>
          <p:cNvCxnSpPr>
            <a:cxnSpLocks noChangeShapeType="1"/>
            <a:stCxn id="386064" idx="0"/>
          </p:cNvCxnSpPr>
          <p:nvPr/>
        </p:nvCxnSpPr>
        <p:spPr bwMode="auto">
          <a:xfrm flipH="1" flipV="1">
            <a:off x="4495800" y="5029200"/>
            <a:ext cx="165100" cy="1143000"/>
          </a:xfrm>
          <a:prstGeom prst="straightConnector1">
            <a:avLst/>
          </a:prstGeom>
          <a:noFill/>
          <a:ln w="28575">
            <a:solidFill>
              <a:srgbClr val="D9D9D9"/>
            </a:solidFill>
            <a:round/>
            <a:headEnd/>
            <a:tailEnd type="arrow" w="med" len="med"/>
          </a:ln>
          <a:effectLst>
            <a:outerShdw dist="38100" dir="2700000" algn="tl" rotWithShape="0">
              <a:srgbClr val="808080">
                <a:alpha val="50000"/>
              </a:srgbClr>
            </a:outerShdw>
          </a:effectLst>
        </p:spPr>
      </p:cxnSp>
      <p:sp>
        <p:nvSpPr>
          <p:cNvPr id="386067" name="Rectangle 26"/>
          <p:cNvSpPr>
            <a:spLocks noChangeArrowheads="1"/>
          </p:cNvSpPr>
          <p:nvPr/>
        </p:nvSpPr>
        <p:spPr bwMode="auto">
          <a:xfrm>
            <a:off x="6804025" y="1219200"/>
            <a:ext cx="2339975" cy="922338"/>
          </a:xfrm>
          <a:prstGeom prst="rect">
            <a:avLst/>
          </a:prstGeom>
          <a:noFill/>
          <a:ln w="9525">
            <a:noFill/>
            <a:miter lim="800000"/>
            <a:headEnd/>
            <a:tailEnd/>
          </a:ln>
        </p:spPr>
        <p:txBody>
          <a:bodyPr lIns="0" tIns="0" rIns="0" bIns="0">
            <a:spAutoFit/>
          </a:bodyPr>
          <a:lstStyle/>
          <a:p>
            <a:r>
              <a:rPr lang="en-US" sz="1200">
                <a:solidFill>
                  <a:srgbClr val="CCCCFF"/>
                </a:solidFill>
                <a:latin typeface="Arial" pitchFamily="34" charset="0"/>
                <a:cs typeface="Arial" pitchFamily="34" charset="0"/>
              </a:rPr>
              <a:t>473 Cathode Strip Chambers (CSC)</a:t>
            </a:r>
          </a:p>
          <a:p>
            <a:r>
              <a:rPr lang="en-US" sz="1200">
                <a:solidFill>
                  <a:srgbClr val="CCCCFF"/>
                </a:solidFill>
                <a:latin typeface="Arial" pitchFamily="34" charset="0"/>
                <a:cs typeface="Arial" pitchFamily="34" charset="0"/>
              </a:rPr>
              <a:t>432 Resistive Plate Chambers (RPC)</a:t>
            </a:r>
          </a:p>
          <a:p>
            <a:endParaRPr lang="en-US" sz="1200">
              <a:solidFill>
                <a:srgbClr val="CCCCFF"/>
              </a:solidFill>
              <a:latin typeface="Arial" pitchFamily="34" charset="0"/>
              <a:cs typeface="Arial" pitchFamily="34" charset="0"/>
            </a:endParaRPr>
          </a:p>
        </p:txBody>
      </p:sp>
      <p:sp>
        <p:nvSpPr>
          <p:cNvPr id="386068" name="Rectangle 43"/>
          <p:cNvSpPr>
            <a:spLocks noChangeArrowheads="1"/>
          </p:cNvSpPr>
          <p:nvPr/>
        </p:nvSpPr>
        <p:spPr bwMode="auto">
          <a:xfrm>
            <a:off x="7097713" y="981075"/>
            <a:ext cx="1462087" cy="214313"/>
          </a:xfrm>
          <a:prstGeom prst="rect">
            <a:avLst/>
          </a:prstGeom>
          <a:noFill/>
          <a:ln w="9525">
            <a:noFill/>
            <a:miter lim="800000"/>
            <a:headEnd/>
            <a:tailEnd/>
          </a:ln>
        </p:spPr>
        <p:txBody>
          <a:bodyPr lIns="0" tIns="0" rIns="0" bIns="0">
            <a:spAutoFit/>
          </a:bodyPr>
          <a:lstStyle/>
          <a:p>
            <a:r>
              <a:rPr lang="en-US" sz="1400">
                <a:solidFill>
                  <a:srgbClr val="FFFFFF"/>
                </a:solidFill>
                <a:latin typeface="Corbel" pitchFamily="34" charset="0"/>
              </a:rPr>
              <a:t>MUON ENDCAPS</a:t>
            </a:r>
            <a:endParaRPr lang="en-US" sz="2000">
              <a:solidFill>
                <a:srgbClr val="FFFFFF"/>
              </a:solidFill>
              <a:latin typeface="Times" charset="0"/>
            </a:endParaRPr>
          </a:p>
        </p:txBody>
      </p:sp>
      <p:cxnSp>
        <p:nvCxnSpPr>
          <p:cNvPr id="714772" name="Straight Arrow Connector 71"/>
          <p:cNvCxnSpPr>
            <a:cxnSpLocks noChangeShapeType="1"/>
          </p:cNvCxnSpPr>
          <p:nvPr/>
        </p:nvCxnSpPr>
        <p:spPr bwMode="auto">
          <a:xfrm flipH="1">
            <a:off x="7467600" y="1628775"/>
            <a:ext cx="493713" cy="1249363"/>
          </a:xfrm>
          <a:prstGeom prst="straightConnector1">
            <a:avLst/>
          </a:prstGeom>
          <a:noFill/>
          <a:ln w="28575">
            <a:solidFill>
              <a:srgbClr val="D9D9D9"/>
            </a:solidFill>
            <a:round/>
            <a:headEnd/>
            <a:tailEnd type="arrow" w="med" len="med"/>
          </a:ln>
          <a:effectLst>
            <a:outerShdw dist="38100" dir="2700000" algn="tl" rotWithShape="0">
              <a:srgbClr val="808080">
                <a:alpha val="50000"/>
              </a:srgbClr>
            </a:outerShdw>
          </a:effectLst>
        </p:spPr>
      </p:cxnSp>
      <p:sp>
        <p:nvSpPr>
          <p:cNvPr id="386070" name="Text Box 49"/>
          <p:cNvSpPr txBox="1">
            <a:spLocks noChangeArrowheads="1"/>
          </p:cNvSpPr>
          <p:nvPr/>
        </p:nvSpPr>
        <p:spPr bwMode="auto">
          <a:xfrm>
            <a:off x="52388" y="152400"/>
            <a:ext cx="2957512" cy="1016000"/>
          </a:xfrm>
          <a:prstGeom prst="rect">
            <a:avLst/>
          </a:prstGeom>
          <a:noFill/>
          <a:ln w="9525">
            <a:noFill/>
            <a:miter lim="800000"/>
            <a:headEnd/>
            <a:tailEnd/>
          </a:ln>
        </p:spPr>
        <p:txBody>
          <a:bodyPr lIns="91414" tIns="45706" rIns="91414" bIns="45706">
            <a:spAutoFit/>
          </a:bodyPr>
          <a:lstStyle/>
          <a:p>
            <a:r>
              <a:rPr lang="en-US" sz="2000" b="1">
                <a:solidFill>
                  <a:srgbClr val="00B0F0"/>
                </a:solidFill>
                <a:latin typeface="Corbel" pitchFamily="34" charset="0"/>
              </a:rPr>
              <a:t>Total weight         14000 t</a:t>
            </a:r>
          </a:p>
          <a:p>
            <a:r>
              <a:rPr lang="en-US" sz="2000" b="1">
                <a:solidFill>
                  <a:srgbClr val="00B0F0"/>
                </a:solidFill>
                <a:latin typeface="Corbel" pitchFamily="34" charset="0"/>
              </a:rPr>
              <a:t>Overall diameter   15 m</a:t>
            </a:r>
          </a:p>
          <a:p>
            <a:r>
              <a:rPr lang="en-US" sz="2000" b="1">
                <a:solidFill>
                  <a:srgbClr val="00B0F0"/>
                </a:solidFill>
                <a:latin typeface="Corbel" pitchFamily="34" charset="0"/>
              </a:rPr>
              <a:t>Overall length       28.7 m</a:t>
            </a:r>
          </a:p>
        </p:txBody>
      </p:sp>
      <p:sp>
        <p:nvSpPr>
          <p:cNvPr id="386071" name="Rectangle 37"/>
          <p:cNvSpPr>
            <a:spLocks noChangeArrowheads="1"/>
          </p:cNvSpPr>
          <p:nvPr/>
        </p:nvSpPr>
        <p:spPr bwMode="auto">
          <a:xfrm>
            <a:off x="6499225" y="1700213"/>
            <a:ext cx="1128713" cy="282575"/>
          </a:xfrm>
          <a:prstGeom prst="rect">
            <a:avLst/>
          </a:prstGeom>
          <a:noFill/>
          <a:ln w="9525">
            <a:noFill/>
            <a:miter lim="800000"/>
            <a:headEnd/>
            <a:tailEnd/>
          </a:ln>
        </p:spPr>
        <p:txBody>
          <a:bodyPr wrap="none" lIns="0" tIns="0" rIns="0" bIns="0">
            <a:spAutoFit/>
          </a:bodyPr>
          <a:lstStyle/>
          <a:p>
            <a:r>
              <a:rPr lang="en-US" sz="1800">
                <a:solidFill>
                  <a:srgbClr val="FF0000"/>
                </a:solidFill>
                <a:latin typeface="Corbel" pitchFamily="34" charset="0"/>
              </a:rPr>
              <a:t>IRON YOKE</a:t>
            </a:r>
          </a:p>
        </p:txBody>
      </p:sp>
      <p:cxnSp>
        <p:nvCxnSpPr>
          <p:cNvPr id="714775" name="Straight Arrow Connector 85"/>
          <p:cNvCxnSpPr>
            <a:cxnSpLocks noChangeShapeType="1"/>
          </p:cNvCxnSpPr>
          <p:nvPr/>
        </p:nvCxnSpPr>
        <p:spPr bwMode="auto">
          <a:xfrm>
            <a:off x="6897688" y="1989138"/>
            <a:ext cx="188912" cy="706437"/>
          </a:xfrm>
          <a:prstGeom prst="straightConnector1">
            <a:avLst/>
          </a:prstGeom>
          <a:noFill/>
          <a:ln w="28575">
            <a:solidFill>
              <a:srgbClr val="FF0000"/>
            </a:solidFill>
            <a:round/>
            <a:headEnd/>
            <a:tailEnd type="arrow" w="med" len="med"/>
          </a:ln>
          <a:effectLst>
            <a:outerShdw dist="38100" dir="2700000" algn="tl" rotWithShape="0">
              <a:srgbClr val="808080">
                <a:alpha val="50000"/>
              </a:srgbClr>
            </a:outerShdw>
          </a:effectLst>
        </p:spPr>
      </p:cxnSp>
      <p:cxnSp>
        <p:nvCxnSpPr>
          <p:cNvPr id="714776" name="Straight Arrow Connector 86"/>
          <p:cNvCxnSpPr>
            <a:cxnSpLocks noChangeShapeType="1"/>
          </p:cNvCxnSpPr>
          <p:nvPr/>
        </p:nvCxnSpPr>
        <p:spPr bwMode="auto">
          <a:xfrm flipH="1">
            <a:off x="6172200" y="1989138"/>
            <a:ext cx="725488" cy="601662"/>
          </a:xfrm>
          <a:prstGeom prst="straightConnector1">
            <a:avLst/>
          </a:prstGeom>
          <a:noFill/>
          <a:ln w="28575">
            <a:solidFill>
              <a:srgbClr val="FF0000"/>
            </a:solidFill>
            <a:round/>
            <a:headEnd/>
            <a:tailEnd type="arrow" w="med" len="med"/>
          </a:ln>
          <a:effectLst>
            <a:outerShdw dist="38100" dir="2700000" algn="tl" rotWithShape="0">
              <a:srgbClr val="808080">
                <a:alpha val="50000"/>
              </a:srgbClr>
            </a:outerShdw>
          </a:effectLst>
        </p:spPr>
      </p:cxnSp>
      <p:sp>
        <p:nvSpPr>
          <p:cNvPr id="386074" name="TextBox 96"/>
          <p:cNvSpPr txBox="1">
            <a:spLocks noChangeArrowheads="1"/>
          </p:cNvSpPr>
          <p:nvPr/>
        </p:nvSpPr>
        <p:spPr bwMode="auto">
          <a:xfrm rot="874594">
            <a:off x="2236788" y="3429000"/>
            <a:ext cx="533400" cy="276225"/>
          </a:xfrm>
          <a:prstGeom prst="rect">
            <a:avLst/>
          </a:prstGeom>
          <a:noFill/>
          <a:ln w="9525">
            <a:noFill/>
            <a:miter lim="800000"/>
            <a:headEnd/>
            <a:tailEnd/>
          </a:ln>
        </p:spPr>
        <p:txBody>
          <a:bodyPr lIns="91414" tIns="45706" rIns="91414" bIns="45706">
            <a:spAutoFit/>
          </a:bodyPr>
          <a:lstStyle/>
          <a:p>
            <a:r>
              <a:rPr lang="en-US" sz="1200">
                <a:solidFill>
                  <a:srgbClr val="FF0000"/>
                </a:solidFill>
                <a:latin typeface="Arial" pitchFamily="34" charset="0"/>
                <a:cs typeface="Arial" pitchFamily="34" charset="0"/>
              </a:rPr>
              <a:t>YBO</a:t>
            </a:r>
          </a:p>
        </p:txBody>
      </p:sp>
      <p:sp>
        <p:nvSpPr>
          <p:cNvPr id="386075" name="TextBox 97"/>
          <p:cNvSpPr txBox="1">
            <a:spLocks noChangeArrowheads="1"/>
          </p:cNvSpPr>
          <p:nvPr/>
        </p:nvSpPr>
        <p:spPr bwMode="auto">
          <a:xfrm rot="832769">
            <a:off x="5181600" y="3733800"/>
            <a:ext cx="762000" cy="276225"/>
          </a:xfrm>
          <a:prstGeom prst="rect">
            <a:avLst/>
          </a:prstGeom>
          <a:noFill/>
          <a:ln w="9525">
            <a:noFill/>
            <a:miter lim="800000"/>
            <a:headEnd/>
            <a:tailEnd/>
          </a:ln>
        </p:spPr>
        <p:txBody>
          <a:bodyPr lIns="91414" tIns="45706" rIns="91414" bIns="45706">
            <a:spAutoFit/>
          </a:bodyPr>
          <a:lstStyle/>
          <a:p>
            <a:r>
              <a:rPr lang="en-US" sz="1200">
                <a:solidFill>
                  <a:srgbClr val="FF0000"/>
                </a:solidFill>
                <a:latin typeface="Arial" pitchFamily="34" charset="0"/>
                <a:cs typeface="Arial" pitchFamily="34" charset="0"/>
              </a:rPr>
              <a:t>YB1-2</a:t>
            </a:r>
          </a:p>
        </p:txBody>
      </p:sp>
      <p:sp>
        <p:nvSpPr>
          <p:cNvPr id="386076" name="TextBox 98"/>
          <p:cNvSpPr txBox="1">
            <a:spLocks noChangeArrowheads="1"/>
          </p:cNvSpPr>
          <p:nvPr/>
        </p:nvSpPr>
        <p:spPr bwMode="auto">
          <a:xfrm rot="-3940811">
            <a:off x="7300913" y="3238500"/>
            <a:ext cx="762000" cy="276225"/>
          </a:xfrm>
          <a:prstGeom prst="rect">
            <a:avLst/>
          </a:prstGeom>
          <a:noFill/>
          <a:ln w="9525">
            <a:noFill/>
            <a:miter lim="800000"/>
            <a:headEnd/>
            <a:tailEnd/>
          </a:ln>
        </p:spPr>
        <p:txBody>
          <a:bodyPr lIns="91414" tIns="45706" rIns="91414" bIns="45706">
            <a:spAutoFit/>
          </a:bodyPr>
          <a:lstStyle/>
          <a:p>
            <a:r>
              <a:rPr lang="en-US" sz="1200">
                <a:solidFill>
                  <a:srgbClr val="FFFFFF"/>
                </a:solidFill>
                <a:latin typeface="Arial" pitchFamily="34" charset="0"/>
                <a:cs typeface="Arial" pitchFamily="34" charset="0"/>
              </a:rPr>
              <a:t>YE1-3</a:t>
            </a:r>
          </a:p>
        </p:txBody>
      </p:sp>
      <p:cxnSp>
        <p:nvCxnSpPr>
          <p:cNvPr id="714780" name="Straight Arrow Connector 29"/>
          <p:cNvCxnSpPr>
            <a:cxnSpLocks noChangeShapeType="1"/>
          </p:cNvCxnSpPr>
          <p:nvPr/>
        </p:nvCxnSpPr>
        <p:spPr bwMode="auto">
          <a:xfrm rot="10800000" flipV="1">
            <a:off x="5867400" y="2819400"/>
            <a:ext cx="2133600" cy="1066800"/>
          </a:xfrm>
          <a:prstGeom prst="straightConnector1">
            <a:avLst/>
          </a:prstGeom>
          <a:noFill/>
          <a:ln w="28575">
            <a:solidFill>
              <a:srgbClr val="92D050"/>
            </a:solidFill>
            <a:round/>
            <a:headEnd/>
            <a:tailEnd type="arrow" w="med" len="med"/>
          </a:ln>
          <a:effectLst>
            <a:outerShdw dist="38100" dir="2700000" algn="tl" rotWithShape="0">
              <a:srgbClr val="808080">
                <a:alpha val="50000"/>
              </a:srgbClr>
            </a:outerShdw>
          </a:effectLst>
        </p:spPr>
      </p:cxnSp>
      <p:sp>
        <p:nvSpPr>
          <p:cNvPr id="386078" name="Rectangle 26"/>
          <p:cNvSpPr>
            <a:spLocks noChangeArrowheads="1"/>
          </p:cNvSpPr>
          <p:nvPr/>
        </p:nvSpPr>
        <p:spPr bwMode="auto">
          <a:xfrm>
            <a:off x="8001000" y="2438400"/>
            <a:ext cx="1219200" cy="769938"/>
          </a:xfrm>
          <a:prstGeom prst="rect">
            <a:avLst/>
          </a:prstGeom>
          <a:noFill/>
          <a:ln w="9525">
            <a:noFill/>
            <a:miter lim="800000"/>
            <a:headEnd/>
            <a:tailEnd/>
          </a:ln>
        </p:spPr>
        <p:txBody>
          <a:bodyPr lIns="0" tIns="0" rIns="0" bIns="0">
            <a:spAutoFit/>
          </a:bodyPr>
          <a:lstStyle/>
          <a:p>
            <a:r>
              <a:rPr lang="en-US" sz="1400">
                <a:solidFill>
                  <a:srgbClr val="FF0000"/>
                </a:solidFill>
                <a:latin typeface="Arial" pitchFamily="34" charset="0"/>
                <a:cs typeface="Arial" pitchFamily="34" charset="0"/>
              </a:rPr>
              <a:t>Preshower</a:t>
            </a:r>
            <a:endParaRPr lang="en-US" sz="1200">
              <a:solidFill>
                <a:srgbClr val="FF0000"/>
              </a:solidFill>
              <a:latin typeface="Arial" pitchFamily="34" charset="0"/>
              <a:cs typeface="Arial" pitchFamily="34" charset="0"/>
            </a:endParaRPr>
          </a:p>
          <a:p>
            <a:r>
              <a:rPr lang="en-US" sz="1200">
                <a:solidFill>
                  <a:srgbClr val="CCCCFF"/>
                </a:solidFill>
                <a:latin typeface="Arial" pitchFamily="34" charset="0"/>
                <a:cs typeface="Arial" pitchFamily="34" charset="0"/>
              </a:rPr>
              <a:t>Si Strips ~16 m</a:t>
            </a:r>
            <a:r>
              <a:rPr lang="en-US" sz="1200" baseline="30000">
                <a:solidFill>
                  <a:srgbClr val="CCCCFF"/>
                </a:solidFill>
                <a:latin typeface="Arial" pitchFamily="34" charset="0"/>
                <a:cs typeface="Arial" pitchFamily="34" charset="0"/>
              </a:rPr>
              <a:t>2</a:t>
            </a:r>
          </a:p>
          <a:p>
            <a:r>
              <a:rPr lang="en-US" sz="1200">
                <a:solidFill>
                  <a:srgbClr val="CCCCFF"/>
                </a:solidFill>
                <a:latin typeface="Arial" pitchFamily="34" charset="0"/>
                <a:cs typeface="Arial" pitchFamily="34" charset="0"/>
              </a:rPr>
              <a:t>~137k ch</a:t>
            </a:r>
          </a:p>
          <a:p>
            <a:endParaRPr lang="en-US" sz="1200">
              <a:solidFill>
                <a:srgbClr val="CCCCFF"/>
              </a:solidFill>
              <a:latin typeface="Arial" pitchFamily="34" charset="0"/>
              <a:cs typeface="Arial" pitchFamily="34" charset="0"/>
            </a:endParaRPr>
          </a:p>
        </p:txBody>
      </p:sp>
      <p:sp>
        <p:nvSpPr>
          <p:cNvPr id="386079" name="Rectangle 26"/>
          <p:cNvSpPr>
            <a:spLocks noChangeArrowheads="1"/>
          </p:cNvSpPr>
          <p:nvPr/>
        </p:nvSpPr>
        <p:spPr bwMode="auto">
          <a:xfrm>
            <a:off x="8077200" y="3429000"/>
            <a:ext cx="1219200" cy="769938"/>
          </a:xfrm>
          <a:prstGeom prst="rect">
            <a:avLst/>
          </a:prstGeom>
          <a:noFill/>
          <a:ln w="9525">
            <a:noFill/>
            <a:miter lim="800000"/>
            <a:headEnd/>
            <a:tailEnd/>
          </a:ln>
        </p:spPr>
        <p:txBody>
          <a:bodyPr lIns="0" tIns="0" rIns="0" bIns="0">
            <a:spAutoFit/>
          </a:bodyPr>
          <a:lstStyle/>
          <a:p>
            <a:r>
              <a:rPr lang="en-US" sz="1400">
                <a:solidFill>
                  <a:srgbClr val="FF0000"/>
                </a:solidFill>
                <a:latin typeface="Arial" pitchFamily="34" charset="0"/>
                <a:cs typeface="Arial" pitchFamily="34" charset="0"/>
              </a:rPr>
              <a:t>Foward Cal</a:t>
            </a:r>
            <a:endParaRPr lang="en-US" sz="1200">
              <a:solidFill>
                <a:srgbClr val="FF0000"/>
              </a:solidFill>
              <a:latin typeface="Arial" pitchFamily="34" charset="0"/>
              <a:cs typeface="Arial" pitchFamily="34" charset="0"/>
            </a:endParaRPr>
          </a:p>
          <a:p>
            <a:r>
              <a:rPr lang="en-US" sz="1200">
                <a:solidFill>
                  <a:srgbClr val="CCCCFF"/>
                </a:solidFill>
                <a:latin typeface="Arial" pitchFamily="34" charset="0"/>
                <a:cs typeface="Arial" pitchFamily="34" charset="0"/>
              </a:rPr>
              <a:t>Steel + quartz Fibers</a:t>
            </a:r>
            <a:r>
              <a:rPr lang="en-US" sz="1200" baseline="30000">
                <a:solidFill>
                  <a:srgbClr val="CCCCFF"/>
                </a:solidFill>
                <a:latin typeface="Arial" pitchFamily="34" charset="0"/>
                <a:cs typeface="Arial" pitchFamily="34" charset="0"/>
              </a:rPr>
              <a:t> 2</a:t>
            </a:r>
            <a:r>
              <a:rPr lang="en-US" sz="1200">
                <a:solidFill>
                  <a:srgbClr val="CCCCFF"/>
                </a:solidFill>
                <a:latin typeface="Arial" pitchFamily="34" charset="0"/>
                <a:cs typeface="Arial" pitchFamily="34" charset="0"/>
              </a:rPr>
              <a:t>~k ch</a:t>
            </a:r>
          </a:p>
          <a:p>
            <a:endParaRPr lang="en-US" sz="1200">
              <a:solidFill>
                <a:srgbClr val="CCCCFF"/>
              </a:solidFill>
              <a:latin typeface="Arial" pitchFamily="34" charset="0"/>
              <a:cs typeface="Arial" pitchFamily="34" charset="0"/>
            </a:endParaRPr>
          </a:p>
        </p:txBody>
      </p:sp>
      <p:sp>
        <p:nvSpPr>
          <p:cNvPr id="386080" name="Slide Number Placeholder 1"/>
          <p:cNvSpPr>
            <a:spLocks noGrp="1"/>
          </p:cNvSpPr>
          <p:nvPr>
            <p:ph type="sldNum" sz="quarter" idx="10"/>
          </p:nvPr>
        </p:nvSpPr>
        <p:spPr bwMode="auto">
          <a:noFill/>
          <a:ln>
            <a:miter lim="800000"/>
            <a:headEnd/>
            <a:tailEnd/>
          </a:ln>
        </p:spPr>
        <p:txBody>
          <a:bodyPr/>
          <a:lstStyle/>
          <a:p>
            <a:fld id="{A5335B3D-DE28-4E75-B650-79162CA87425}" type="slidenum">
              <a:rPr lang="en-US" smtClean="0">
                <a:ea typeface="ＭＳ Ｐゴシック" pitchFamily="34" charset="-128"/>
              </a:rPr>
              <a:pPr/>
              <a:t>152</a:t>
            </a:fld>
            <a:endParaRPr lang="en-US" smtClean="0">
              <a:ea typeface="ＭＳ Ｐゴシック"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lide Number Placeholder 2"/>
          <p:cNvSpPr>
            <a:spLocks noGrp="1"/>
          </p:cNvSpPr>
          <p:nvPr>
            <p:ph type="sldNum" sz="quarter" idx="10"/>
          </p:nvPr>
        </p:nvSpPr>
        <p:spPr>
          <a:noFill/>
        </p:spPr>
        <p:txBody>
          <a:bodyPr/>
          <a:lstStyle/>
          <a:p>
            <a:fld id="{D3D4B2ED-BA33-4032-8083-4BB9621B7468}" type="slidenum">
              <a:rPr lang="en-US" smtClean="0">
                <a:ea typeface="ＭＳ Ｐゴシック" pitchFamily="34" charset="-128"/>
              </a:rPr>
              <a:pPr/>
              <a:t>153</a:t>
            </a:fld>
            <a:endParaRPr lang="en-US" smtClean="0">
              <a:ea typeface="ＭＳ Ｐゴシック" pitchFamily="34" charset="-128"/>
            </a:endParaRPr>
          </a:p>
        </p:txBody>
      </p:sp>
      <p:pic>
        <p:nvPicPr>
          <p:cNvPr id="387075" name="Picture 4" descr="FullDetector"/>
          <p:cNvPicPr>
            <a:picLocks noChangeAspect="1" noChangeArrowheads="1"/>
          </p:cNvPicPr>
          <p:nvPr/>
        </p:nvPicPr>
        <p:blipFill>
          <a:blip r:embed="rId3" cstate="print"/>
          <a:srcRect/>
          <a:stretch>
            <a:fillRect/>
          </a:stretch>
        </p:blipFill>
        <p:spPr bwMode="auto">
          <a:xfrm>
            <a:off x="609600" y="1301750"/>
            <a:ext cx="6294438" cy="4108450"/>
          </a:xfrm>
          <a:prstGeom prst="rect">
            <a:avLst/>
          </a:prstGeom>
          <a:noFill/>
          <a:ln w="9525">
            <a:noFill/>
            <a:miter lim="800000"/>
            <a:headEnd/>
            <a:tailEnd/>
          </a:ln>
        </p:spPr>
      </p:pic>
      <p:sp>
        <p:nvSpPr>
          <p:cNvPr id="23556" name="Rectangle 8"/>
          <p:cNvSpPr>
            <a:spLocks noChangeArrowheads="1"/>
          </p:cNvSpPr>
          <p:nvPr/>
        </p:nvSpPr>
        <p:spPr bwMode="auto">
          <a:xfrm>
            <a:off x="5867400" y="3352800"/>
            <a:ext cx="3200400" cy="1701800"/>
          </a:xfrm>
          <a:prstGeom prst="rect">
            <a:avLst/>
          </a:prstGeom>
          <a:solidFill>
            <a:srgbClr val="99FFCC"/>
          </a:solidFill>
          <a:ln w="9525">
            <a:solidFill>
              <a:schemeClr val="tx1"/>
            </a:solidFill>
            <a:miter lim="800000"/>
            <a:headEnd/>
            <a:tailEnd/>
          </a:ln>
        </p:spPr>
        <p:txBody>
          <a:bodyPr lIns="91435" tIns="45718" rIns="91435" bIns="45718">
            <a:spAutoFit/>
          </a:bodyPr>
          <a:lstStyle/>
          <a:p>
            <a:pPr>
              <a:defRPr/>
            </a:pPr>
            <a:r>
              <a:rPr lang="en-US" sz="1500">
                <a:solidFill>
                  <a:srgbClr val="000000"/>
                </a:solidFill>
                <a:ea typeface="ＭＳ Ｐゴシック" charset="-128"/>
                <a:cs typeface="Arial" pitchFamily="34" charset="0"/>
              </a:rPr>
              <a:t>Inner Detector (|</a:t>
            </a:r>
            <a:r>
              <a:rPr lang="en-US" sz="1500">
                <a:solidFill>
                  <a:srgbClr val="000000"/>
                </a:solidFill>
                <a:latin typeface="Symbol" pitchFamily="18" charset="2"/>
                <a:ea typeface="ＭＳ Ｐゴシック" charset="-128"/>
                <a:cs typeface="Arial" pitchFamily="34" charset="0"/>
                <a:sym typeface="Symbol" pitchFamily="18" charset="2"/>
              </a:rPr>
              <a:t></a:t>
            </a:r>
            <a:r>
              <a:rPr lang="en-US" sz="1500">
                <a:solidFill>
                  <a:srgbClr val="000000"/>
                </a:solidFill>
                <a:ea typeface="ＭＳ Ｐゴシック" charset="-128"/>
                <a:cs typeface="Arial" pitchFamily="34" charset="0"/>
              </a:rPr>
              <a:t>|&lt;2.5, B=2T): </a:t>
            </a:r>
          </a:p>
          <a:p>
            <a:pPr>
              <a:defRPr/>
            </a:pPr>
            <a:r>
              <a:rPr lang="en-US" sz="1500">
                <a:solidFill>
                  <a:srgbClr val="000000"/>
                </a:solidFill>
                <a:ea typeface="ＭＳ Ｐゴシック" charset="-128"/>
                <a:cs typeface="Arial" pitchFamily="34" charset="0"/>
              </a:rPr>
              <a:t>Si Pixels, Si strips, Transition Radiation detector (straws) </a:t>
            </a:r>
          </a:p>
          <a:p>
            <a:pPr>
              <a:defRPr/>
            </a:pPr>
            <a:r>
              <a:rPr lang="en-US" sz="1500">
                <a:solidFill>
                  <a:srgbClr val="000000"/>
                </a:solidFill>
                <a:ea typeface="ＭＳ Ｐゴシック" charset="-128"/>
                <a:cs typeface="Arial" pitchFamily="34" charset="0"/>
              </a:rPr>
              <a:t>Precise tracking and vertexing,</a:t>
            </a:r>
          </a:p>
          <a:p>
            <a:pPr>
              <a:defRPr/>
            </a:pPr>
            <a:r>
              <a:rPr lang="en-US" sz="1500">
                <a:solidFill>
                  <a:srgbClr val="000000"/>
                </a:solidFill>
                <a:ea typeface="ＭＳ Ｐゴシック" charset="-128"/>
                <a:cs typeface="Arial" pitchFamily="34" charset="0"/>
              </a:rPr>
              <a:t>e/</a:t>
            </a:r>
            <a:r>
              <a:rPr lang="en-US" sz="1500">
                <a:solidFill>
                  <a:srgbClr val="000000"/>
                </a:solidFill>
                <a:latin typeface="Symbol" pitchFamily="18" charset="2"/>
                <a:ea typeface="ＭＳ Ｐゴシック" charset="-128"/>
                <a:cs typeface="Arial" pitchFamily="34" charset="0"/>
                <a:sym typeface="Symbol" pitchFamily="18" charset="2"/>
              </a:rPr>
              <a:t></a:t>
            </a:r>
            <a:r>
              <a:rPr lang="en-US" sz="1500">
                <a:solidFill>
                  <a:srgbClr val="000000"/>
                </a:solidFill>
                <a:ea typeface="ＭＳ Ｐゴシック" charset="-128"/>
                <a:cs typeface="Arial" pitchFamily="34" charset="0"/>
              </a:rPr>
              <a:t> separation</a:t>
            </a:r>
          </a:p>
          <a:p>
            <a:pPr>
              <a:defRPr/>
            </a:pPr>
            <a:r>
              <a:rPr lang="en-US" sz="1500">
                <a:solidFill>
                  <a:srgbClr val="000000"/>
                </a:solidFill>
                <a:ea typeface="ＭＳ Ｐゴシック" charset="-128"/>
                <a:cs typeface="Arial" pitchFamily="34" charset="0"/>
              </a:rPr>
              <a:t>Momentum resolution: </a:t>
            </a:r>
          </a:p>
          <a:p>
            <a:pPr>
              <a:defRPr/>
            </a:pPr>
            <a:r>
              <a:rPr lang="en-US" sz="1500">
                <a:solidFill>
                  <a:srgbClr val="000000"/>
                </a:solidFill>
                <a:latin typeface="Symbol" pitchFamily="18" charset="2"/>
                <a:ea typeface="ＭＳ Ｐゴシック" charset="-128"/>
                <a:cs typeface="Arial" pitchFamily="34" charset="0"/>
                <a:sym typeface="Symbol" pitchFamily="18" charset="2"/>
              </a:rPr>
              <a:t></a:t>
            </a:r>
            <a:r>
              <a:rPr lang="en-US" sz="1500">
                <a:solidFill>
                  <a:srgbClr val="000000"/>
                </a:solidFill>
                <a:ea typeface="ＭＳ Ｐゴシック" charset="-128"/>
                <a:cs typeface="Arial" pitchFamily="34" charset="0"/>
              </a:rPr>
              <a:t>/p</a:t>
            </a:r>
            <a:r>
              <a:rPr lang="en-US" sz="1500" baseline="-25000">
                <a:solidFill>
                  <a:srgbClr val="000000"/>
                </a:solidFill>
                <a:ea typeface="ＭＳ Ｐゴシック" charset="-128"/>
                <a:cs typeface="Arial" pitchFamily="34" charset="0"/>
              </a:rPr>
              <a:t>T</a:t>
            </a:r>
            <a:r>
              <a:rPr lang="en-US" sz="1500">
                <a:solidFill>
                  <a:srgbClr val="000000"/>
                </a:solidFill>
                <a:ea typeface="ＭＳ Ｐゴシック" charset="-128"/>
                <a:cs typeface="Arial" pitchFamily="34" charset="0"/>
              </a:rPr>
              <a:t> ~ 3.8x10</a:t>
            </a:r>
            <a:r>
              <a:rPr lang="en-US" sz="1500" baseline="30000">
                <a:solidFill>
                  <a:srgbClr val="000000"/>
                </a:solidFill>
                <a:ea typeface="ＭＳ Ｐゴシック" charset="-128"/>
                <a:cs typeface="Arial" pitchFamily="34" charset="0"/>
              </a:rPr>
              <a:t>-4</a:t>
            </a:r>
            <a:r>
              <a:rPr lang="en-US" sz="1500">
                <a:solidFill>
                  <a:srgbClr val="000000"/>
                </a:solidFill>
                <a:ea typeface="ＭＳ Ｐゴシック" charset="-128"/>
                <a:cs typeface="Arial" pitchFamily="34" charset="0"/>
              </a:rPr>
              <a:t> p</a:t>
            </a:r>
            <a:r>
              <a:rPr lang="en-US" sz="1500" baseline="-25000">
                <a:solidFill>
                  <a:srgbClr val="000000"/>
                </a:solidFill>
                <a:ea typeface="ＭＳ Ｐゴシック" charset="-128"/>
                <a:cs typeface="Arial" pitchFamily="34" charset="0"/>
              </a:rPr>
              <a:t>T </a:t>
            </a:r>
            <a:r>
              <a:rPr lang="en-US" sz="1500">
                <a:solidFill>
                  <a:srgbClr val="000000"/>
                </a:solidFill>
                <a:ea typeface="ＭＳ Ｐゴシック" charset="-128"/>
                <a:cs typeface="Arial" pitchFamily="34" charset="0"/>
              </a:rPr>
              <a:t>(GeV) </a:t>
            </a:r>
            <a:r>
              <a:rPr lang="en-US" sz="1500">
                <a:solidFill>
                  <a:srgbClr val="000000"/>
                </a:solidFill>
                <a:ea typeface="ＭＳ Ｐゴシック" charset="-128"/>
                <a:cs typeface="Arial" pitchFamily="34" charset="0"/>
                <a:sym typeface="Symbol" pitchFamily="18" charset="2"/>
              </a:rPr>
              <a:t> </a:t>
            </a:r>
            <a:r>
              <a:rPr lang="en-US" sz="1500">
                <a:solidFill>
                  <a:srgbClr val="000000"/>
                </a:solidFill>
                <a:ea typeface="ＭＳ Ｐゴシック" charset="-128"/>
                <a:cs typeface="Arial" pitchFamily="34" charset="0"/>
              </a:rPr>
              <a:t>0.0</a:t>
            </a:r>
            <a:r>
              <a:rPr lang="en-US" sz="1500">
                <a:solidFill>
                  <a:srgbClr val="000000"/>
                </a:solidFill>
                <a:effectLst>
                  <a:outerShdw blurRad="38100" dist="38100" dir="2700000" algn="tl">
                    <a:srgbClr val="FFFFFF"/>
                  </a:outerShdw>
                </a:effectLst>
                <a:ea typeface="ＭＳ Ｐゴシック" charset="-128"/>
                <a:cs typeface="Arial" pitchFamily="34" charset="0"/>
              </a:rPr>
              <a:t>15</a:t>
            </a:r>
          </a:p>
        </p:txBody>
      </p:sp>
      <p:sp>
        <p:nvSpPr>
          <p:cNvPr id="387077" name="Text Box 1028"/>
          <p:cNvSpPr txBox="1">
            <a:spLocks noChangeArrowheads="1"/>
          </p:cNvSpPr>
          <p:nvPr/>
        </p:nvSpPr>
        <p:spPr bwMode="auto">
          <a:xfrm>
            <a:off x="6553200" y="835025"/>
            <a:ext cx="2503488" cy="1323975"/>
          </a:xfrm>
          <a:prstGeom prst="rect">
            <a:avLst/>
          </a:prstGeom>
          <a:solidFill>
            <a:srgbClr val="FFFF99"/>
          </a:solidFill>
          <a:ln w="9525">
            <a:solidFill>
              <a:schemeClr val="tx1"/>
            </a:solidFill>
            <a:miter lim="800000"/>
            <a:headEnd/>
            <a:tailEnd/>
          </a:ln>
        </p:spPr>
        <p:txBody>
          <a:bodyPr wrap="none" lIns="91435" tIns="45718" rIns="91435" bIns="45718">
            <a:spAutoFit/>
          </a:bodyPr>
          <a:lstStyle/>
          <a:p>
            <a:pPr eaLnBrk="0" hangingPunct="0"/>
            <a:r>
              <a:rPr lang="en-US" sz="1600">
                <a:solidFill>
                  <a:srgbClr val="000000"/>
                </a:solidFill>
              </a:rPr>
              <a:t>Length  : ~ 46 m </a:t>
            </a:r>
          </a:p>
          <a:p>
            <a:pPr eaLnBrk="0" hangingPunct="0"/>
            <a:r>
              <a:rPr lang="en-US" sz="1600">
                <a:solidFill>
                  <a:srgbClr val="000000"/>
                </a:solidFill>
              </a:rPr>
              <a:t>Radius  : ~ 12 m </a:t>
            </a:r>
          </a:p>
          <a:p>
            <a:pPr eaLnBrk="0" hangingPunct="0"/>
            <a:r>
              <a:rPr lang="en-US" sz="1600">
                <a:solidFill>
                  <a:srgbClr val="000000"/>
                </a:solidFill>
              </a:rPr>
              <a:t>Weight : ~ 7000 tons</a:t>
            </a:r>
          </a:p>
          <a:p>
            <a:pPr eaLnBrk="0" hangingPunct="0">
              <a:buFont typeface="Wingdings" pitchFamily="2" charset="2"/>
              <a:buNone/>
            </a:pPr>
            <a:r>
              <a:rPr lang="en-US" sz="1600">
                <a:solidFill>
                  <a:srgbClr val="000000"/>
                </a:solidFill>
              </a:rPr>
              <a:t>~10</a:t>
            </a:r>
            <a:r>
              <a:rPr lang="en-US" sz="1600" baseline="30000">
                <a:solidFill>
                  <a:srgbClr val="000000"/>
                </a:solidFill>
              </a:rPr>
              <a:t>8</a:t>
            </a:r>
            <a:r>
              <a:rPr lang="en-US" sz="1600">
                <a:solidFill>
                  <a:srgbClr val="000000"/>
                </a:solidFill>
              </a:rPr>
              <a:t> electronic channels</a:t>
            </a:r>
          </a:p>
          <a:p>
            <a:pPr eaLnBrk="0" hangingPunct="0">
              <a:buFont typeface="Wingdings" pitchFamily="2" charset="2"/>
              <a:buNone/>
            </a:pPr>
            <a:r>
              <a:rPr lang="en-US" sz="1600">
                <a:solidFill>
                  <a:srgbClr val="000000"/>
                </a:solidFill>
              </a:rPr>
              <a:t>3000 km of cables</a:t>
            </a:r>
          </a:p>
        </p:txBody>
      </p:sp>
      <p:sp>
        <p:nvSpPr>
          <p:cNvPr id="23558" name="Line 1029"/>
          <p:cNvSpPr>
            <a:spLocks noChangeShapeType="1"/>
          </p:cNvSpPr>
          <p:nvPr/>
        </p:nvSpPr>
        <p:spPr bwMode="auto">
          <a:xfrm>
            <a:off x="2133600" y="533400"/>
            <a:ext cx="1524000" cy="1676400"/>
          </a:xfrm>
          <a:prstGeom prst="line">
            <a:avLst/>
          </a:prstGeom>
          <a:noFill/>
          <a:ln w="28575">
            <a:solidFill>
              <a:schemeClr val="tx1"/>
            </a:solidFill>
            <a:round/>
            <a:headEnd/>
            <a:tailEnd type="triangle" w="med" len="med"/>
          </a:ln>
        </p:spPr>
        <p:txBody>
          <a:bodyPr wrap="none" lIns="91435" tIns="45718" rIns="91435" bIns="45718" anchor="ctr"/>
          <a:lstStyle/>
          <a:p>
            <a:pPr eaLnBrk="0" hangingPunct="0">
              <a:defRPr/>
            </a:pPr>
            <a:endParaRPr lang="en-US" sz="1600">
              <a:solidFill>
                <a:prstClr val="black"/>
              </a:solidFill>
              <a:effectLst>
                <a:outerShdw blurRad="38100" dist="38100" dir="2700000" algn="tl">
                  <a:srgbClr val="000000">
                    <a:alpha val="43137"/>
                  </a:srgbClr>
                </a:outerShdw>
              </a:effectLst>
              <a:latin typeface="Comic Sans MS" charset="0"/>
              <a:ea typeface="ＭＳ Ｐゴシック" charset="0"/>
            </a:endParaRPr>
          </a:p>
        </p:txBody>
      </p:sp>
      <p:sp>
        <p:nvSpPr>
          <p:cNvPr id="387079" name="Text Box 1030"/>
          <p:cNvSpPr txBox="1">
            <a:spLocks noChangeArrowheads="1"/>
          </p:cNvSpPr>
          <p:nvPr/>
        </p:nvSpPr>
        <p:spPr bwMode="auto">
          <a:xfrm>
            <a:off x="23813" y="76200"/>
            <a:ext cx="7405687" cy="554038"/>
          </a:xfrm>
          <a:prstGeom prst="rect">
            <a:avLst/>
          </a:prstGeom>
          <a:solidFill>
            <a:schemeClr val="hlink"/>
          </a:solidFill>
          <a:ln w="9525">
            <a:solidFill>
              <a:schemeClr val="tx1"/>
            </a:solidFill>
            <a:miter lim="800000"/>
            <a:headEnd/>
            <a:tailEnd/>
          </a:ln>
        </p:spPr>
        <p:txBody>
          <a:bodyPr wrap="none" lIns="91435" tIns="45718" rIns="91435" bIns="45718">
            <a:spAutoFit/>
          </a:bodyPr>
          <a:lstStyle/>
          <a:p>
            <a:pPr eaLnBrk="0" hangingPunct="0"/>
            <a:r>
              <a:rPr lang="en-US" sz="1500">
                <a:solidFill>
                  <a:srgbClr val="000000"/>
                </a:solidFill>
              </a:rPr>
              <a:t>Muon Spectrometer </a:t>
            </a:r>
            <a:r>
              <a:rPr lang="en-US" sz="1500">
                <a:solidFill>
                  <a:srgbClr val="000000"/>
                </a:solidFill>
                <a:sym typeface="Symbol" pitchFamily="18" charset="2"/>
              </a:rPr>
              <a:t>(</a:t>
            </a:r>
            <a:r>
              <a:rPr lang="en-US" sz="1500">
                <a:solidFill>
                  <a:srgbClr val="000000"/>
                </a:solidFill>
              </a:rPr>
              <a:t>|</a:t>
            </a:r>
            <a:r>
              <a:rPr lang="en-US" sz="1500">
                <a:solidFill>
                  <a:srgbClr val="000000"/>
                </a:solidFill>
                <a:sym typeface="Symbol" pitchFamily="18" charset="2"/>
              </a:rPr>
              <a:t>|&lt;2.7)</a:t>
            </a:r>
            <a:r>
              <a:rPr lang="en-US" sz="1500">
                <a:solidFill>
                  <a:srgbClr val="009900"/>
                </a:solidFill>
                <a:sym typeface="Symbol" pitchFamily="18" charset="2"/>
              </a:rPr>
              <a:t> </a:t>
            </a:r>
            <a:r>
              <a:rPr lang="en-US" sz="1500">
                <a:solidFill>
                  <a:srgbClr val="000000"/>
                </a:solidFill>
                <a:sym typeface="Symbol" pitchFamily="18" charset="2"/>
              </a:rPr>
              <a:t>: air-core toroids with gas-based muon chambers</a:t>
            </a:r>
            <a:endParaRPr lang="en-US" sz="1500">
              <a:solidFill>
                <a:srgbClr val="000000"/>
              </a:solidFill>
            </a:endParaRPr>
          </a:p>
          <a:p>
            <a:pPr eaLnBrk="0" hangingPunct="0"/>
            <a:r>
              <a:rPr lang="en-US" sz="1500">
                <a:solidFill>
                  <a:srgbClr val="000000"/>
                </a:solidFill>
              </a:rPr>
              <a:t>Muon trigger and measurement with momentum resolution &lt; 10% up to</a:t>
            </a:r>
            <a:r>
              <a:rPr lang="en-US" sz="1500">
                <a:solidFill>
                  <a:srgbClr val="000000"/>
                </a:solidFill>
                <a:latin typeface="Symbol" pitchFamily="18" charset="2"/>
              </a:rPr>
              <a:t></a:t>
            </a:r>
            <a:r>
              <a:rPr lang="en-US" sz="1500">
                <a:solidFill>
                  <a:srgbClr val="000000"/>
                </a:solidFill>
              </a:rPr>
              <a:t>E</a:t>
            </a:r>
            <a:r>
              <a:rPr lang="en-US" sz="1500" baseline="-25000">
                <a:solidFill>
                  <a:srgbClr val="000000"/>
                </a:solidFill>
                <a:sym typeface="Symbol" pitchFamily="18" charset="2"/>
              </a:rPr>
              <a:t></a:t>
            </a:r>
            <a:r>
              <a:rPr lang="en-US" sz="1500">
                <a:solidFill>
                  <a:srgbClr val="000000"/>
                </a:solidFill>
                <a:sym typeface="Symbol" pitchFamily="18" charset="2"/>
              </a:rPr>
              <a:t> ~ 1 TeV</a:t>
            </a:r>
          </a:p>
        </p:txBody>
      </p:sp>
      <p:sp>
        <p:nvSpPr>
          <p:cNvPr id="23560" name="Line 1031"/>
          <p:cNvSpPr>
            <a:spLocks noChangeShapeType="1"/>
          </p:cNvSpPr>
          <p:nvPr/>
        </p:nvSpPr>
        <p:spPr bwMode="auto">
          <a:xfrm flipH="1" flipV="1">
            <a:off x="4191000" y="3276600"/>
            <a:ext cx="1676400" cy="533400"/>
          </a:xfrm>
          <a:prstGeom prst="line">
            <a:avLst/>
          </a:prstGeom>
          <a:noFill/>
          <a:ln w="28575">
            <a:solidFill>
              <a:schemeClr val="tx1"/>
            </a:solidFill>
            <a:round/>
            <a:headEnd/>
            <a:tailEnd type="triangle" w="med" len="med"/>
          </a:ln>
        </p:spPr>
        <p:txBody>
          <a:bodyPr wrap="none" lIns="91435" tIns="45718" rIns="91435" bIns="45718" anchor="ctr"/>
          <a:lstStyle/>
          <a:p>
            <a:pPr eaLnBrk="0" hangingPunct="0">
              <a:defRPr/>
            </a:pPr>
            <a:endParaRPr lang="en-US" sz="1600">
              <a:solidFill>
                <a:prstClr val="black"/>
              </a:solidFill>
              <a:effectLst>
                <a:outerShdw blurRad="38100" dist="38100" dir="2700000" algn="tl">
                  <a:srgbClr val="000000">
                    <a:alpha val="43137"/>
                  </a:srgbClr>
                </a:outerShdw>
              </a:effectLst>
              <a:latin typeface="Comic Sans MS" charset="0"/>
              <a:ea typeface="ＭＳ Ｐゴシック" charset="0"/>
            </a:endParaRPr>
          </a:p>
        </p:txBody>
      </p:sp>
      <p:sp>
        <p:nvSpPr>
          <p:cNvPr id="23561" name="Line 1032"/>
          <p:cNvSpPr>
            <a:spLocks noChangeShapeType="1"/>
          </p:cNvSpPr>
          <p:nvPr/>
        </p:nvSpPr>
        <p:spPr bwMode="auto">
          <a:xfrm flipV="1">
            <a:off x="1295400" y="3403600"/>
            <a:ext cx="2667000" cy="2057400"/>
          </a:xfrm>
          <a:prstGeom prst="line">
            <a:avLst/>
          </a:prstGeom>
          <a:noFill/>
          <a:ln w="28575">
            <a:solidFill>
              <a:schemeClr val="tx1"/>
            </a:solidFill>
            <a:round/>
            <a:headEnd/>
            <a:tailEnd type="triangle" w="med" len="med"/>
          </a:ln>
        </p:spPr>
        <p:txBody>
          <a:bodyPr wrap="none" lIns="91435" tIns="45718" rIns="91435" bIns="45718" anchor="ctr"/>
          <a:lstStyle/>
          <a:p>
            <a:pPr eaLnBrk="0" hangingPunct="0">
              <a:defRPr/>
            </a:pPr>
            <a:endParaRPr lang="en-US" sz="1600">
              <a:solidFill>
                <a:prstClr val="black"/>
              </a:solidFill>
              <a:effectLst>
                <a:outerShdw blurRad="38100" dist="38100" dir="2700000" algn="tl">
                  <a:srgbClr val="000000">
                    <a:alpha val="43137"/>
                  </a:srgbClr>
                </a:outerShdw>
              </a:effectLst>
              <a:latin typeface="Comic Sans MS" charset="0"/>
              <a:ea typeface="ＭＳ Ｐゴシック" charset="0"/>
            </a:endParaRPr>
          </a:p>
        </p:txBody>
      </p:sp>
      <p:sp>
        <p:nvSpPr>
          <p:cNvPr id="23562" name="Rectangle 8"/>
          <p:cNvSpPr>
            <a:spLocks noChangeArrowheads="1"/>
          </p:cNvSpPr>
          <p:nvPr/>
        </p:nvSpPr>
        <p:spPr bwMode="auto">
          <a:xfrm>
            <a:off x="76200" y="5384800"/>
            <a:ext cx="5029200" cy="787400"/>
          </a:xfrm>
          <a:prstGeom prst="rect">
            <a:avLst/>
          </a:prstGeom>
          <a:solidFill>
            <a:srgbClr val="FFCC33"/>
          </a:solidFill>
          <a:ln w="9525">
            <a:solidFill>
              <a:schemeClr val="tx1"/>
            </a:solidFill>
            <a:miter lim="800000"/>
            <a:headEnd/>
            <a:tailEnd/>
          </a:ln>
        </p:spPr>
        <p:txBody>
          <a:bodyPr lIns="91435" tIns="45718" rIns="91435" bIns="45718">
            <a:spAutoFit/>
          </a:bodyPr>
          <a:lstStyle/>
          <a:p>
            <a:pPr>
              <a:defRPr/>
            </a:pPr>
            <a:r>
              <a:rPr lang="en-US" sz="1500">
                <a:solidFill>
                  <a:prstClr val="black"/>
                </a:solidFill>
                <a:latin typeface="Comic Sans MS" charset="0"/>
                <a:ea typeface="ＭＳ Ｐゴシック" charset="0"/>
                <a:cs typeface="Arial" charset="0"/>
              </a:rPr>
              <a:t>EM calorimeter: Pb-LA</a:t>
            </a:r>
            <a:r>
              <a:rPr lang="en-US" sz="1500">
                <a:solidFill>
                  <a:prstClr val="black"/>
                </a:solidFill>
                <a:effectLst>
                  <a:outerShdw blurRad="38100" dist="38100" dir="2700000" algn="tl">
                    <a:srgbClr val="FFFFFF"/>
                  </a:outerShdw>
                </a:effectLst>
                <a:latin typeface="Comic Sans MS" charset="0"/>
                <a:ea typeface="ＭＳ Ｐゴシック" charset="0"/>
                <a:cs typeface="Arial" charset="0"/>
              </a:rPr>
              <a:t>r </a:t>
            </a:r>
            <a:r>
              <a:rPr lang="en-US" sz="1500">
                <a:solidFill>
                  <a:prstClr val="black"/>
                </a:solidFill>
                <a:latin typeface="Comic Sans MS" charset="0"/>
                <a:ea typeface="ＭＳ Ｐゴシック" charset="0"/>
                <a:cs typeface="Arial" charset="0"/>
              </a:rPr>
              <a:t>Accordion</a:t>
            </a:r>
          </a:p>
          <a:p>
            <a:pPr>
              <a:defRPr/>
            </a:pPr>
            <a:r>
              <a:rPr lang="en-US" sz="1500">
                <a:solidFill>
                  <a:prstClr val="black"/>
                </a:solidFill>
                <a:latin typeface="Comic Sans MS" charset="0"/>
                <a:ea typeface="ＭＳ Ｐゴシック" charset="0"/>
                <a:cs typeface="Arial" charset="0"/>
              </a:rPr>
              <a:t>e/</a:t>
            </a:r>
            <a:r>
              <a:rPr lang="en-US" sz="1500">
                <a:solidFill>
                  <a:prstClr val="black"/>
                </a:solidFill>
                <a:latin typeface="Symbol" charset="0"/>
                <a:ea typeface="ＭＳ Ｐゴシック" charset="0"/>
                <a:cs typeface="Arial" charset="0"/>
                <a:sym typeface="Symbol" charset="0"/>
              </a:rPr>
              <a:t></a:t>
            </a:r>
            <a:r>
              <a:rPr lang="en-US" sz="1500">
                <a:solidFill>
                  <a:prstClr val="black"/>
                </a:solidFill>
                <a:latin typeface="Comic Sans MS" charset="0"/>
                <a:ea typeface="ＭＳ Ｐゴシック" charset="0"/>
                <a:cs typeface="Arial" charset="0"/>
              </a:rPr>
              <a:t> trigger, identification and measurement</a:t>
            </a:r>
          </a:p>
          <a:p>
            <a:pPr>
              <a:defRPr/>
            </a:pPr>
            <a:r>
              <a:rPr lang="en-US" sz="1500">
                <a:solidFill>
                  <a:prstClr val="black"/>
                </a:solidFill>
                <a:latin typeface="Comic Sans MS" charset="0"/>
                <a:ea typeface="ＭＳ Ｐゴシック" charset="0"/>
                <a:cs typeface="Arial" charset="0"/>
              </a:rPr>
              <a:t>E-resolution: </a:t>
            </a:r>
            <a:r>
              <a:rPr lang="en-US" sz="1500">
                <a:solidFill>
                  <a:prstClr val="black"/>
                </a:solidFill>
                <a:latin typeface="Symbol" charset="0"/>
                <a:ea typeface="ＭＳ Ｐゴシック" charset="0"/>
                <a:cs typeface="Arial" charset="0"/>
                <a:sym typeface="Symbol" charset="0"/>
              </a:rPr>
              <a:t></a:t>
            </a:r>
            <a:r>
              <a:rPr lang="en-US" sz="1500">
                <a:solidFill>
                  <a:prstClr val="black"/>
                </a:solidFill>
                <a:latin typeface="Comic Sans MS" charset="0"/>
                <a:ea typeface="ＭＳ Ｐゴシック" charset="0"/>
                <a:cs typeface="Arial" charset="0"/>
              </a:rPr>
              <a:t>/E ~ 10%/</a:t>
            </a:r>
            <a:r>
              <a:rPr lang="en-US" sz="1500">
                <a:solidFill>
                  <a:prstClr val="black"/>
                </a:solidFill>
                <a:latin typeface="Comic Sans MS" charset="0"/>
                <a:ea typeface="ＭＳ Ｐゴシック" charset="0"/>
                <a:cs typeface="Arial" charset="0"/>
                <a:sym typeface="Symbol" charset="0"/>
              </a:rPr>
              <a:t></a:t>
            </a:r>
            <a:r>
              <a:rPr lang="en-US" sz="1500">
                <a:solidFill>
                  <a:prstClr val="black"/>
                </a:solidFill>
                <a:latin typeface="Comic Sans MS" charset="0"/>
                <a:ea typeface="ＭＳ Ｐゴシック" charset="0"/>
                <a:cs typeface="Arial" charset="0"/>
              </a:rPr>
              <a:t>E </a:t>
            </a:r>
            <a:endParaRPr lang="es-ES_tradnl" sz="1500" b="1">
              <a:solidFill>
                <a:prstClr val="black"/>
              </a:solidFill>
              <a:latin typeface="Arial" charset="0"/>
              <a:ea typeface="ＭＳ Ｐゴシック" charset="0"/>
              <a:cs typeface="Arial" charset="0"/>
              <a:sym typeface="Symbol" charset="0"/>
            </a:endParaRPr>
          </a:p>
        </p:txBody>
      </p:sp>
      <p:sp>
        <p:nvSpPr>
          <p:cNvPr id="23563" name="Line 1034"/>
          <p:cNvSpPr>
            <a:spLocks noChangeShapeType="1"/>
          </p:cNvSpPr>
          <p:nvPr/>
        </p:nvSpPr>
        <p:spPr bwMode="auto">
          <a:xfrm flipH="1" flipV="1">
            <a:off x="4114800" y="3505200"/>
            <a:ext cx="838200" cy="2209800"/>
          </a:xfrm>
          <a:prstGeom prst="line">
            <a:avLst/>
          </a:prstGeom>
          <a:noFill/>
          <a:ln w="28575">
            <a:solidFill>
              <a:schemeClr val="tx1"/>
            </a:solidFill>
            <a:round/>
            <a:headEnd/>
            <a:tailEnd type="triangle" w="med" len="med"/>
          </a:ln>
        </p:spPr>
        <p:txBody>
          <a:bodyPr wrap="none" lIns="91435" tIns="45718" rIns="91435" bIns="45718" anchor="ctr"/>
          <a:lstStyle/>
          <a:p>
            <a:pPr eaLnBrk="0" hangingPunct="0">
              <a:defRPr/>
            </a:pPr>
            <a:endParaRPr lang="en-US" sz="1600">
              <a:solidFill>
                <a:prstClr val="black"/>
              </a:solidFill>
              <a:effectLst>
                <a:outerShdw blurRad="38100" dist="38100" dir="2700000" algn="tl">
                  <a:srgbClr val="000000">
                    <a:alpha val="43137"/>
                  </a:srgbClr>
                </a:outerShdw>
              </a:effectLst>
              <a:latin typeface="Comic Sans MS" charset="0"/>
              <a:ea typeface="ＭＳ Ｐゴシック" charset="0"/>
            </a:endParaRPr>
          </a:p>
        </p:txBody>
      </p:sp>
      <p:sp>
        <p:nvSpPr>
          <p:cNvPr id="387084" name="Rectangle 8"/>
          <p:cNvSpPr>
            <a:spLocks noChangeArrowheads="1"/>
          </p:cNvSpPr>
          <p:nvPr/>
        </p:nvSpPr>
        <p:spPr bwMode="auto">
          <a:xfrm>
            <a:off x="4114800" y="5638800"/>
            <a:ext cx="5029200" cy="1016000"/>
          </a:xfrm>
          <a:prstGeom prst="rect">
            <a:avLst/>
          </a:prstGeom>
          <a:solidFill>
            <a:srgbClr val="FFCC99"/>
          </a:solidFill>
          <a:ln w="9525">
            <a:solidFill>
              <a:schemeClr val="tx1"/>
            </a:solidFill>
            <a:miter lim="800000"/>
            <a:headEnd/>
            <a:tailEnd/>
          </a:ln>
        </p:spPr>
        <p:txBody>
          <a:bodyPr lIns="91435" tIns="45718" rIns="91435" bIns="45718">
            <a:spAutoFit/>
          </a:bodyPr>
          <a:lstStyle/>
          <a:p>
            <a:r>
              <a:rPr lang="en-US" sz="1500">
                <a:solidFill>
                  <a:srgbClr val="000000"/>
                </a:solidFill>
                <a:cs typeface="Arial" pitchFamily="34" charset="0"/>
              </a:rPr>
              <a:t>HAD calorimetry (|</a:t>
            </a:r>
            <a:r>
              <a:rPr lang="en-US" sz="1500">
                <a:solidFill>
                  <a:srgbClr val="000000"/>
                </a:solidFill>
                <a:cs typeface="Arial" pitchFamily="34" charset="0"/>
                <a:sym typeface="Symbol" pitchFamily="18" charset="2"/>
              </a:rPr>
              <a:t>|&lt;5): segmentation, hermeticity</a:t>
            </a:r>
          </a:p>
          <a:p>
            <a:pPr eaLnBrk="0" hangingPunct="0"/>
            <a:r>
              <a:rPr lang="en-US" sz="1500">
                <a:solidFill>
                  <a:srgbClr val="000000"/>
                </a:solidFill>
                <a:cs typeface="Arial" pitchFamily="34" charset="0"/>
                <a:sym typeface="Symbol" pitchFamily="18" charset="2"/>
              </a:rPr>
              <a:t>Fe/scintillator Tiles (central), Cu/W-LAr (fwd)</a:t>
            </a:r>
          </a:p>
          <a:p>
            <a:pPr eaLnBrk="0" hangingPunct="0"/>
            <a:r>
              <a:rPr lang="en-US" sz="1500">
                <a:solidFill>
                  <a:srgbClr val="000000"/>
                </a:solidFill>
                <a:cs typeface="Arial" pitchFamily="34" charset="0"/>
                <a:sym typeface="Symbol" pitchFamily="18" charset="2"/>
              </a:rPr>
              <a:t>Trigger and measurement of jets and missing E</a:t>
            </a:r>
            <a:r>
              <a:rPr lang="en-US" sz="1500" baseline="-25000">
                <a:solidFill>
                  <a:srgbClr val="000000"/>
                </a:solidFill>
                <a:cs typeface="Arial" pitchFamily="34" charset="0"/>
              </a:rPr>
              <a:t>T</a:t>
            </a:r>
            <a:endParaRPr lang="en-US" sz="1500">
              <a:solidFill>
                <a:srgbClr val="000000"/>
              </a:solidFill>
              <a:cs typeface="Arial" pitchFamily="34" charset="0"/>
              <a:sym typeface="Symbol" pitchFamily="18" charset="2"/>
            </a:endParaRPr>
          </a:p>
          <a:p>
            <a:pPr eaLnBrk="0" hangingPunct="0"/>
            <a:r>
              <a:rPr lang="en-US" sz="1500">
                <a:solidFill>
                  <a:srgbClr val="000000"/>
                </a:solidFill>
                <a:cs typeface="Arial" pitchFamily="34" charset="0"/>
              </a:rPr>
              <a:t>E-resolution:</a:t>
            </a:r>
            <a:r>
              <a:rPr lang="en-US" sz="1500">
                <a:solidFill>
                  <a:srgbClr val="000000"/>
                </a:solidFill>
                <a:latin typeface="Symbol" pitchFamily="18" charset="2"/>
                <a:cs typeface="Arial" pitchFamily="34" charset="0"/>
                <a:sym typeface="Symbol" pitchFamily="18" charset="2"/>
              </a:rPr>
              <a:t></a:t>
            </a:r>
            <a:r>
              <a:rPr lang="en-US" sz="1500">
                <a:solidFill>
                  <a:srgbClr val="000000"/>
                </a:solidFill>
                <a:cs typeface="Arial" pitchFamily="34" charset="0"/>
              </a:rPr>
              <a:t>/E ~ 50%/</a:t>
            </a:r>
            <a:r>
              <a:rPr lang="en-US" sz="1500">
                <a:solidFill>
                  <a:srgbClr val="000000"/>
                </a:solidFill>
                <a:cs typeface="Arial" pitchFamily="34" charset="0"/>
                <a:sym typeface="Symbol" pitchFamily="18" charset="2"/>
              </a:rPr>
              <a:t></a:t>
            </a:r>
            <a:r>
              <a:rPr lang="en-US" sz="1500">
                <a:solidFill>
                  <a:srgbClr val="000000"/>
                </a:solidFill>
                <a:cs typeface="Arial" pitchFamily="34" charset="0"/>
              </a:rPr>
              <a:t>E </a:t>
            </a:r>
            <a:r>
              <a:rPr lang="en-US" sz="1500">
                <a:solidFill>
                  <a:srgbClr val="000000"/>
                </a:solidFill>
                <a:cs typeface="Arial" pitchFamily="34" charset="0"/>
                <a:sym typeface="Symbol" pitchFamily="18" charset="2"/>
              </a:rPr>
              <a:t> </a:t>
            </a:r>
            <a:r>
              <a:rPr lang="en-US" sz="1500">
                <a:solidFill>
                  <a:srgbClr val="000000"/>
                </a:solidFill>
                <a:cs typeface="Arial" pitchFamily="34" charset="0"/>
              </a:rPr>
              <a:t>0.03 </a:t>
            </a:r>
          </a:p>
        </p:txBody>
      </p:sp>
      <p:sp>
        <p:nvSpPr>
          <p:cNvPr id="387085" name="Text Box 1036"/>
          <p:cNvSpPr txBox="1">
            <a:spLocks noChangeArrowheads="1"/>
          </p:cNvSpPr>
          <p:nvPr/>
        </p:nvSpPr>
        <p:spPr bwMode="auto">
          <a:xfrm>
            <a:off x="60325" y="1589088"/>
            <a:ext cx="1865313" cy="1077912"/>
          </a:xfrm>
          <a:prstGeom prst="rect">
            <a:avLst/>
          </a:prstGeom>
          <a:solidFill>
            <a:srgbClr val="CCFF66"/>
          </a:solidFill>
          <a:ln w="9525">
            <a:solidFill>
              <a:schemeClr val="tx1"/>
            </a:solidFill>
            <a:miter lim="800000"/>
            <a:headEnd/>
            <a:tailEnd/>
          </a:ln>
        </p:spPr>
        <p:txBody>
          <a:bodyPr wrap="none" lIns="91435" tIns="45718" rIns="91435" bIns="45718">
            <a:spAutoFit/>
          </a:bodyPr>
          <a:lstStyle/>
          <a:p>
            <a:pPr eaLnBrk="0" hangingPunct="0"/>
            <a:r>
              <a:rPr lang="en-US" sz="1600">
                <a:solidFill>
                  <a:srgbClr val="000000"/>
                </a:solidFill>
              </a:rPr>
              <a:t>3-level trigger</a:t>
            </a:r>
          </a:p>
          <a:p>
            <a:pPr eaLnBrk="0" hangingPunct="0"/>
            <a:r>
              <a:rPr lang="en-US" sz="1600">
                <a:solidFill>
                  <a:srgbClr val="000000"/>
                </a:solidFill>
              </a:rPr>
              <a:t>reducing the rate</a:t>
            </a:r>
          </a:p>
          <a:p>
            <a:pPr eaLnBrk="0" hangingPunct="0"/>
            <a:r>
              <a:rPr lang="en-US" sz="1600">
                <a:solidFill>
                  <a:srgbClr val="000000"/>
                </a:solidFill>
              </a:rPr>
              <a:t>from 40 MHz to</a:t>
            </a:r>
          </a:p>
          <a:p>
            <a:pPr eaLnBrk="0" hangingPunct="0"/>
            <a:r>
              <a:rPr lang="en-US" sz="1600">
                <a:solidFill>
                  <a:srgbClr val="000000"/>
                </a:solidFill>
              </a:rPr>
              <a:t>~200 Hz</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6" descr="Soares-Grav_Lens"/>
          <p:cNvPicPr>
            <a:picLocks noChangeAspect="1" noChangeArrowheads="1"/>
          </p:cNvPicPr>
          <p:nvPr/>
        </p:nvPicPr>
        <p:blipFill>
          <a:blip r:embed="rId2" cstate="print"/>
          <a:srcRect/>
          <a:stretch>
            <a:fillRect/>
          </a:stretch>
        </p:blipFill>
        <p:spPr bwMode="auto">
          <a:xfrm>
            <a:off x="152400" y="1371600"/>
            <a:ext cx="3681413" cy="2762250"/>
          </a:xfrm>
          <a:prstGeom prst="rect">
            <a:avLst/>
          </a:prstGeom>
          <a:noFill/>
          <a:ln w="9525">
            <a:solidFill>
              <a:srgbClr val="FF9900"/>
            </a:solidFill>
            <a:miter lim="800000"/>
            <a:headEnd/>
            <a:tailEnd/>
          </a:ln>
        </p:spPr>
      </p:pic>
      <p:grpSp>
        <p:nvGrpSpPr>
          <p:cNvPr id="388099" name="Group 9"/>
          <p:cNvGrpSpPr>
            <a:grpSpLocks/>
          </p:cNvGrpSpPr>
          <p:nvPr/>
        </p:nvGrpSpPr>
        <p:grpSpPr bwMode="auto">
          <a:xfrm>
            <a:off x="4038600" y="1066800"/>
            <a:ext cx="4876800" cy="3505200"/>
            <a:chOff x="2256" y="-51"/>
            <a:chExt cx="3504" cy="2352"/>
          </a:xfrm>
        </p:grpSpPr>
        <p:pic>
          <p:nvPicPr>
            <p:cNvPr id="388111" name="Picture 6" descr="a2218"/>
            <p:cNvPicPr>
              <a:picLocks noChangeAspect="1" noChangeArrowheads="1"/>
            </p:cNvPicPr>
            <p:nvPr/>
          </p:nvPicPr>
          <p:blipFill>
            <a:blip r:embed="rId3" cstate="print"/>
            <a:srcRect b="15910"/>
            <a:stretch>
              <a:fillRect/>
            </a:stretch>
          </p:blipFill>
          <p:spPr bwMode="auto">
            <a:xfrm>
              <a:off x="2256" y="-51"/>
              <a:ext cx="3504" cy="2352"/>
            </a:xfrm>
            <a:prstGeom prst="rect">
              <a:avLst/>
            </a:prstGeom>
            <a:noFill/>
            <a:ln w="9525">
              <a:solidFill>
                <a:srgbClr val="FF9900"/>
              </a:solidFill>
              <a:miter lim="800000"/>
              <a:headEnd/>
              <a:tailEnd/>
            </a:ln>
          </p:spPr>
        </p:pic>
        <p:sp>
          <p:nvSpPr>
            <p:cNvPr id="388112" name="Line 7"/>
            <p:cNvSpPr>
              <a:spLocks noChangeShapeType="1"/>
            </p:cNvSpPr>
            <p:nvPr/>
          </p:nvSpPr>
          <p:spPr bwMode="auto">
            <a:xfrm>
              <a:off x="3408" y="1344"/>
              <a:ext cx="384" cy="336"/>
            </a:xfrm>
            <a:prstGeom prst="line">
              <a:avLst/>
            </a:prstGeom>
            <a:noFill/>
            <a:ln w="38100">
              <a:solidFill>
                <a:srgbClr val="FF9900"/>
              </a:solidFill>
              <a:round/>
              <a:headEnd type="triangle" w="med" len="med"/>
              <a:tailEnd/>
            </a:ln>
          </p:spPr>
          <p:txBody>
            <a:bodyPr/>
            <a:lstStyle/>
            <a:p>
              <a:endParaRPr lang="en-US"/>
            </a:p>
          </p:txBody>
        </p:sp>
        <p:sp>
          <p:nvSpPr>
            <p:cNvPr id="388113" name="Text Box 8"/>
            <p:cNvSpPr txBox="1">
              <a:spLocks noChangeArrowheads="1"/>
            </p:cNvSpPr>
            <p:nvPr/>
          </p:nvSpPr>
          <p:spPr bwMode="auto">
            <a:xfrm>
              <a:off x="3840" y="1632"/>
              <a:ext cx="1478" cy="248"/>
            </a:xfrm>
            <a:prstGeom prst="rect">
              <a:avLst/>
            </a:prstGeom>
            <a:noFill/>
            <a:ln w="9525">
              <a:solidFill>
                <a:srgbClr val="FF9900"/>
              </a:solidFill>
              <a:miter lim="800000"/>
              <a:headEnd/>
              <a:tailEnd/>
            </a:ln>
          </p:spPr>
          <p:txBody>
            <a:bodyPr wrap="none">
              <a:spAutoFit/>
            </a:bodyPr>
            <a:lstStyle/>
            <a:p>
              <a:r>
                <a:rPr lang="en-US" sz="1800">
                  <a:solidFill>
                    <a:srgbClr val="FFFFFF"/>
                  </a:solidFill>
                  <a:latin typeface="Arial" pitchFamily="34" charset="0"/>
                </a:rPr>
                <a:t>Centro del cluster</a:t>
              </a:r>
            </a:p>
          </p:txBody>
        </p:sp>
      </p:grpSp>
      <p:sp>
        <p:nvSpPr>
          <p:cNvPr id="388100" name="TextBox 10"/>
          <p:cNvSpPr txBox="1">
            <a:spLocks noChangeArrowheads="1"/>
          </p:cNvSpPr>
          <p:nvPr/>
        </p:nvSpPr>
        <p:spPr bwMode="auto">
          <a:xfrm>
            <a:off x="304800" y="2952750"/>
            <a:ext cx="914400" cy="400050"/>
          </a:xfrm>
          <a:prstGeom prst="rect">
            <a:avLst/>
          </a:prstGeom>
          <a:solidFill>
            <a:schemeClr val="tx1"/>
          </a:solidFill>
          <a:ln w="9525">
            <a:noFill/>
            <a:miter lim="800000"/>
            <a:headEnd/>
            <a:tailEnd/>
          </a:ln>
        </p:spPr>
        <p:txBody>
          <a:bodyPr>
            <a:spAutoFit/>
          </a:bodyPr>
          <a:lstStyle/>
          <a:p>
            <a:pPr algn="ctr"/>
            <a:r>
              <a:rPr lang="it-IT" sz="1000" b="1">
                <a:solidFill>
                  <a:srgbClr val="FF3300"/>
                </a:solidFill>
              </a:rPr>
              <a:t>Galassia lontana</a:t>
            </a:r>
            <a:endParaRPr lang="en-US" sz="1000">
              <a:solidFill>
                <a:srgbClr val="000000"/>
              </a:solidFill>
              <a:latin typeface="Times New Roman" pitchFamily="18" charset="0"/>
            </a:endParaRPr>
          </a:p>
        </p:txBody>
      </p:sp>
      <p:cxnSp>
        <p:nvCxnSpPr>
          <p:cNvPr id="10" name="Straight Arrow Connector 9"/>
          <p:cNvCxnSpPr/>
          <p:nvPr/>
        </p:nvCxnSpPr>
        <p:spPr>
          <a:xfrm rot="5400000" flipH="1" flipV="1">
            <a:off x="504825" y="2486025"/>
            <a:ext cx="81915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8102" name="TextBox 13"/>
          <p:cNvSpPr txBox="1">
            <a:spLocks noChangeArrowheads="1"/>
          </p:cNvSpPr>
          <p:nvPr/>
        </p:nvSpPr>
        <p:spPr bwMode="auto">
          <a:xfrm>
            <a:off x="1828800" y="1427163"/>
            <a:ext cx="1981200" cy="554037"/>
          </a:xfrm>
          <a:prstGeom prst="rect">
            <a:avLst/>
          </a:prstGeom>
          <a:solidFill>
            <a:schemeClr val="tx1"/>
          </a:solidFill>
          <a:ln w="9525">
            <a:noFill/>
            <a:miter lim="800000"/>
            <a:headEnd/>
            <a:tailEnd/>
          </a:ln>
        </p:spPr>
        <p:txBody>
          <a:bodyPr>
            <a:spAutoFit/>
          </a:bodyPr>
          <a:lstStyle/>
          <a:p>
            <a:r>
              <a:rPr lang="it-IT" sz="1000" b="1">
                <a:solidFill>
                  <a:srgbClr val="FF3300"/>
                </a:solidFill>
              </a:rPr>
              <a:t>Archi che si formano quando Terra e Lente Gravitazionale sono ben allineati</a:t>
            </a:r>
            <a:endParaRPr lang="en-US" sz="1000">
              <a:solidFill>
                <a:srgbClr val="000000"/>
              </a:solidFill>
              <a:latin typeface="Times New Roman" pitchFamily="18" charset="0"/>
            </a:endParaRPr>
          </a:p>
        </p:txBody>
      </p:sp>
      <p:sp>
        <p:nvSpPr>
          <p:cNvPr id="388103" name="TextBox 12"/>
          <p:cNvSpPr txBox="1">
            <a:spLocks noChangeArrowheads="1"/>
          </p:cNvSpPr>
          <p:nvPr/>
        </p:nvSpPr>
        <p:spPr bwMode="auto">
          <a:xfrm>
            <a:off x="1371600" y="3562350"/>
            <a:ext cx="1447800" cy="396875"/>
          </a:xfrm>
          <a:prstGeom prst="rect">
            <a:avLst/>
          </a:prstGeom>
          <a:solidFill>
            <a:schemeClr val="tx1"/>
          </a:solidFill>
          <a:ln w="9525">
            <a:noFill/>
            <a:miter lim="800000"/>
            <a:headEnd/>
            <a:tailEnd/>
          </a:ln>
        </p:spPr>
        <p:txBody>
          <a:bodyPr>
            <a:spAutoFit/>
          </a:bodyPr>
          <a:lstStyle/>
          <a:p>
            <a:pPr algn="ctr"/>
            <a:r>
              <a:rPr lang="it-IT" sz="1000" b="1">
                <a:solidFill>
                  <a:srgbClr val="FF3300"/>
                </a:solidFill>
              </a:rPr>
              <a:t>Lente Gravitazionale (Claster di Galassie)</a:t>
            </a:r>
            <a:endParaRPr lang="en-US" sz="1000">
              <a:solidFill>
                <a:srgbClr val="000000"/>
              </a:solidFill>
              <a:latin typeface="Times New Roman" pitchFamily="18" charset="0"/>
            </a:endParaRPr>
          </a:p>
        </p:txBody>
      </p:sp>
      <p:cxnSp>
        <p:nvCxnSpPr>
          <p:cNvPr id="14" name="Straight Arrow Connector 13"/>
          <p:cNvCxnSpPr/>
          <p:nvPr/>
        </p:nvCxnSpPr>
        <p:spPr>
          <a:xfrm rot="16200000" flipV="1">
            <a:off x="1866900" y="3314700"/>
            <a:ext cx="3810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V="1">
            <a:off x="1371600" y="1828800"/>
            <a:ext cx="1828800" cy="152400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685800" y="2743200"/>
            <a:ext cx="2286000" cy="91440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88107" name="Text Box 5"/>
          <p:cNvSpPr txBox="1">
            <a:spLocks noChangeArrowheads="1"/>
          </p:cNvSpPr>
          <p:nvPr/>
        </p:nvSpPr>
        <p:spPr bwMode="auto">
          <a:xfrm>
            <a:off x="609600" y="141288"/>
            <a:ext cx="8153400" cy="1265237"/>
          </a:xfrm>
          <a:prstGeom prst="rect">
            <a:avLst/>
          </a:prstGeom>
          <a:noFill/>
          <a:ln w="9525">
            <a:noFill/>
            <a:miter lim="800000"/>
            <a:headEnd/>
            <a:tailEnd/>
          </a:ln>
        </p:spPr>
        <p:txBody>
          <a:bodyPr>
            <a:spAutoFit/>
          </a:bodyPr>
          <a:lstStyle/>
          <a:p>
            <a:pPr algn="ctr">
              <a:spcBef>
                <a:spcPct val="50000"/>
              </a:spcBef>
            </a:pPr>
            <a:r>
              <a:rPr lang="it-IT" sz="3200" b="1">
                <a:solidFill>
                  <a:srgbClr val="3333CC"/>
                </a:solidFill>
              </a:rPr>
              <a:t>La Materia come Lente Gravitazionale</a:t>
            </a:r>
          </a:p>
          <a:p>
            <a:pPr>
              <a:spcBef>
                <a:spcPct val="50000"/>
              </a:spcBef>
            </a:pPr>
            <a:r>
              <a:rPr lang="it-IT" sz="1600" b="1">
                <a:solidFill>
                  <a:srgbClr val="3333CC"/>
                </a:solidFill>
              </a:rPr>
              <a:t>effetto predetto dalla teoria della relatività generale di A.Einstein nel 1936  </a:t>
            </a:r>
          </a:p>
          <a:p>
            <a:pPr algn="ctr">
              <a:spcBef>
                <a:spcPct val="50000"/>
              </a:spcBef>
            </a:pPr>
            <a:endParaRPr lang="en-US" sz="1400" b="1">
              <a:solidFill>
                <a:srgbClr val="3333CC"/>
              </a:solidFill>
            </a:endParaRPr>
          </a:p>
        </p:txBody>
      </p:sp>
      <p:cxnSp>
        <p:nvCxnSpPr>
          <p:cNvPr id="37" name="Straight Arrow Connector 36"/>
          <p:cNvCxnSpPr/>
          <p:nvPr/>
        </p:nvCxnSpPr>
        <p:spPr>
          <a:xfrm rot="10800000">
            <a:off x="1447800" y="1524000"/>
            <a:ext cx="4572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8109" name="TextBox 37"/>
          <p:cNvSpPr txBox="1">
            <a:spLocks noChangeArrowheads="1"/>
          </p:cNvSpPr>
          <p:nvPr/>
        </p:nvSpPr>
        <p:spPr bwMode="auto">
          <a:xfrm>
            <a:off x="457200" y="4748213"/>
            <a:ext cx="8001000" cy="730250"/>
          </a:xfrm>
          <a:prstGeom prst="rect">
            <a:avLst/>
          </a:prstGeom>
          <a:noFill/>
          <a:ln w="9525">
            <a:noFill/>
            <a:miter lim="800000"/>
            <a:headEnd/>
            <a:tailEnd/>
          </a:ln>
        </p:spPr>
        <p:txBody>
          <a:bodyPr>
            <a:spAutoFit/>
          </a:bodyPr>
          <a:lstStyle/>
          <a:p>
            <a:r>
              <a:rPr lang="en-US" sz="1400" b="1">
                <a:solidFill>
                  <a:srgbClr val="0070C0"/>
                </a:solidFill>
              </a:rPr>
              <a:t>Le immagini multiple di una stessa galassia (per es. A0 e A2) vengono identificate confrontando gli spettri di luce dei diversi archi. Con così tante immagini è possibile fare un modello preciso della distribuzione di masse del cluster della lente gravitazionale. </a:t>
            </a:r>
          </a:p>
        </p:txBody>
      </p:sp>
      <p:sp>
        <p:nvSpPr>
          <p:cNvPr id="388110" name="Text Box 6"/>
          <p:cNvSpPr txBox="1">
            <a:spLocks noChangeArrowheads="1"/>
          </p:cNvSpPr>
          <p:nvPr/>
        </p:nvSpPr>
        <p:spPr bwMode="auto">
          <a:xfrm>
            <a:off x="457200" y="5740400"/>
            <a:ext cx="8305800" cy="581025"/>
          </a:xfrm>
          <a:prstGeom prst="rect">
            <a:avLst/>
          </a:prstGeom>
          <a:noFill/>
          <a:ln w="9525">
            <a:noFill/>
            <a:miter lim="800000"/>
            <a:headEnd/>
            <a:tailEnd/>
          </a:ln>
        </p:spPr>
        <p:txBody>
          <a:bodyPr>
            <a:spAutoFit/>
          </a:bodyPr>
          <a:lstStyle/>
          <a:p>
            <a:pPr>
              <a:spcBef>
                <a:spcPct val="50000"/>
              </a:spcBef>
            </a:pPr>
            <a:r>
              <a:rPr lang="it-IT" sz="1600" b="1">
                <a:solidFill>
                  <a:srgbClr val="FF3300"/>
                </a:solidFill>
              </a:rPr>
              <a:t>Ma l</a:t>
            </a:r>
            <a:r>
              <a:rPr lang="it-IT" altLang="it-IT" sz="1600" b="1">
                <a:solidFill>
                  <a:srgbClr val="FF3300"/>
                </a:solidFill>
              </a:rPr>
              <a:t>’</a:t>
            </a:r>
            <a:r>
              <a:rPr lang="it-IT" sz="1600" b="1">
                <a:solidFill>
                  <a:srgbClr val="FF3300"/>
                </a:solidFill>
              </a:rPr>
              <a:t>effetto e</a:t>
            </a:r>
            <a:r>
              <a:rPr lang="it-IT" altLang="it-IT" sz="1600" b="1">
                <a:solidFill>
                  <a:srgbClr val="FF3300"/>
                </a:solidFill>
              </a:rPr>
              <a:t>’</a:t>
            </a:r>
            <a:r>
              <a:rPr lang="it-IT" sz="1600" b="1">
                <a:solidFill>
                  <a:srgbClr val="FF3300"/>
                </a:solidFill>
              </a:rPr>
              <a:t> molto piu</a:t>
            </a:r>
            <a:r>
              <a:rPr lang="it-IT" altLang="it-IT" sz="1600" b="1">
                <a:solidFill>
                  <a:srgbClr val="FF3300"/>
                </a:solidFill>
              </a:rPr>
              <a:t>’</a:t>
            </a:r>
            <a:r>
              <a:rPr lang="it-IT" sz="1600" b="1">
                <a:solidFill>
                  <a:srgbClr val="FF3300"/>
                </a:solidFill>
              </a:rPr>
              <a:t> forte di quello spiegabile con la massa della Materia Visibile da cui l</a:t>
            </a:r>
            <a:r>
              <a:rPr lang="it-IT" altLang="it-IT" sz="1600" b="1">
                <a:solidFill>
                  <a:srgbClr val="FF3300"/>
                </a:solidFill>
              </a:rPr>
              <a:t>’</a:t>
            </a:r>
            <a:r>
              <a:rPr lang="it-IT" sz="1600" b="1">
                <a:solidFill>
                  <a:srgbClr val="FF3300"/>
                </a:solidFill>
              </a:rPr>
              <a:t>ipotesi dell</a:t>
            </a:r>
            <a:r>
              <a:rPr lang="it-IT" altLang="it-IT" sz="1600" b="1">
                <a:solidFill>
                  <a:srgbClr val="FF3300"/>
                </a:solidFill>
              </a:rPr>
              <a:t>’</a:t>
            </a:r>
            <a:r>
              <a:rPr lang="it-IT" sz="1600" b="1">
                <a:solidFill>
                  <a:srgbClr val="FF3300"/>
                </a:solidFill>
              </a:rPr>
              <a:t>esistenza della Materia Oscura (cioe</a:t>
            </a:r>
            <a:r>
              <a:rPr lang="it-IT" altLang="it-IT" sz="1600" b="1">
                <a:solidFill>
                  <a:srgbClr val="FF3300"/>
                </a:solidFill>
              </a:rPr>
              <a:t>’</a:t>
            </a:r>
            <a:r>
              <a:rPr lang="it-IT" sz="1600" b="1">
                <a:solidFill>
                  <a:srgbClr val="FF3300"/>
                </a:solidFill>
              </a:rPr>
              <a:t> invisibile)</a:t>
            </a:r>
            <a:endParaRPr lang="en-US" sz="1600" b="1">
              <a:solidFill>
                <a:srgbClr val="FF3300"/>
              </a:solidFill>
            </a:endParaRPr>
          </a:p>
        </p:txBody>
      </p:sp>
    </p:spTree>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a:stretch>
            <a:fillRect/>
          </a:stretch>
        </p:blipFill>
        <p:spPr bwMode="auto">
          <a:xfrm>
            <a:off x="0" y="8562"/>
            <a:ext cx="9144000" cy="6849438"/>
          </a:xfrm>
          <a:prstGeom prst="rect">
            <a:avLst/>
          </a:prstGeom>
          <a:noFill/>
          <a:ln w="9525">
            <a:noFill/>
            <a:miter lim="800000"/>
            <a:headEnd/>
            <a:tailEnd/>
          </a:ln>
        </p:spPr>
      </p:pic>
      <p:sp>
        <p:nvSpPr>
          <p:cNvPr id="2" name="Title 1"/>
          <p:cNvSpPr>
            <a:spLocks noGrp="1"/>
          </p:cNvSpPr>
          <p:nvPr>
            <p:ph type="title"/>
          </p:nvPr>
        </p:nvSpPr>
        <p:spPr>
          <a:xfrm>
            <a:off x="127000" y="101594"/>
            <a:ext cx="5669136" cy="533400"/>
          </a:xfrm>
        </p:spPr>
        <p:txBody>
          <a:bodyPr/>
          <a:lstStyle/>
          <a:p>
            <a:pPr algn="l"/>
            <a:r>
              <a:rPr lang="en-US" sz="3200" dirty="0" smtClean="0">
                <a:solidFill>
                  <a:srgbClr val="FFFF66"/>
                </a:solidFill>
                <a:latin typeface="Comic Sans MS" pitchFamily="66" charset="0"/>
              </a:rPr>
              <a:t>Il </a:t>
            </a:r>
            <a:r>
              <a:rPr lang="en-US" sz="3200" dirty="0" err="1" smtClean="0">
                <a:solidFill>
                  <a:srgbClr val="FFFF66"/>
                </a:solidFill>
                <a:latin typeface="Comic Sans MS" pitchFamily="66" charset="0"/>
              </a:rPr>
              <a:t>problema</a:t>
            </a:r>
            <a:r>
              <a:rPr lang="en-US" sz="3200" dirty="0" smtClean="0">
                <a:solidFill>
                  <a:srgbClr val="FFFF66"/>
                </a:solidFill>
                <a:latin typeface="Comic Sans MS" pitchFamily="66" charset="0"/>
              </a:rPr>
              <a:t> </a:t>
            </a:r>
            <a:r>
              <a:rPr lang="en-US" sz="3200" dirty="0" err="1" smtClean="0">
                <a:solidFill>
                  <a:srgbClr val="FFFF66"/>
                </a:solidFill>
                <a:latin typeface="Comic Sans MS" pitchFamily="66" charset="0"/>
              </a:rPr>
              <a:t>della</a:t>
            </a:r>
            <a:r>
              <a:rPr lang="en-US" sz="3200" dirty="0" smtClean="0">
                <a:solidFill>
                  <a:srgbClr val="FFFF66"/>
                </a:solidFill>
                <a:latin typeface="Comic Sans MS" pitchFamily="66" charset="0"/>
              </a:rPr>
              <a:t> </a:t>
            </a:r>
            <a:r>
              <a:rPr lang="en-US" sz="3200" dirty="0" err="1" smtClean="0">
                <a:solidFill>
                  <a:srgbClr val="FFFF66"/>
                </a:solidFill>
                <a:latin typeface="Comic Sans MS" pitchFamily="66" charset="0"/>
              </a:rPr>
              <a:t>massa</a:t>
            </a:r>
            <a:endParaRPr lang="en-US" sz="3200" dirty="0">
              <a:solidFill>
                <a:srgbClr val="FFFF66"/>
              </a:solidFill>
              <a:latin typeface="Comic Sans MS" pitchFamily="66" charset="0"/>
            </a:endParaRPr>
          </a:p>
        </p:txBody>
      </p:sp>
      <p:sp>
        <p:nvSpPr>
          <p:cNvPr id="3" name="Content Placeholder 2"/>
          <p:cNvSpPr>
            <a:spLocks noGrp="1"/>
          </p:cNvSpPr>
          <p:nvPr>
            <p:ph idx="1"/>
          </p:nvPr>
        </p:nvSpPr>
        <p:spPr>
          <a:xfrm>
            <a:off x="179512" y="620688"/>
            <a:ext cx="8582025" cy="1224136"/>
          </a:xfrm>
        </p:spPr>
        <p:txBody>
          <a:bodyPr/>
          <a:lstStyle/>
          <a:p>
            <a:r>
              <a:rPr lang="en-US" sz="2000" dirty="0" smtClean="0">
                <a:solidFill>
                  <a:schemeClr val="bg1"/>
                </a:solidFill>
                <a:latin typeface="Comic Sans MS" pitchFamily="66" charset="0"/>
              </a:rPr>
              <a:t>Non </a:t>
            </a:r>
            <a:r>
              <a:rPr lang="en-US" sz="2000" dirty="0" err="1" smtClean="0">
                <a:solidFill>
                  <a:schemeClr val="bg1"/>
                </a:solidFill>
                <a:latin typeface="Comic Sans MS" pitchFamily="66" charset="0"/>
              </a:rPr>
              <a:t>c’è</a:t>
            </a:r>
            <a:r>
              <a:rPr lang="en-US" sz="2000" dirty="0" smtClean="0">
                <a:solidFill>
                  <a:schemeClr val="bg1"/>
                </a:solidFill>
                <a:latin typeface="Comic Sans MS" pitchFamily="66" charset="0"/>
              </a:rPr>
              <a:t> </a:t>
            </a:r>
            <a:r>
              <a:rPr lang="en-US" sz="2000" dirty="0" err="1" smtClean="0">
                <a:solidFill>
                  <a:schemeClr val="bg1"/>
                </a:solidFill>
                <a:latin typeface="Comic Sans MS" pitchFamily="66" charset="0"/>
              </a:rPr>
              <a:t>una</a:t>
            </a:r>
            <a:r>
              <a:rPr lang="en-US" sz="2000" dirty="0" smtClean="0">
                <a:solidFill>
                  <a:schemeClr val="bg1"/>
                </a:solidFill>
                <a:latin typeface="Comic Sans MS" pitchFamily="66" charset="0"/>
              </a:rPr>
              <a:t> </a:t>
            </a:r>
            <a:r>
              <a:rPr lang="en-US" sz="2000" dirty="0" err="1" smtClean="0">
                <a:solidFill>
                  <a:schemeClr val="bg1"/>
                </a:solidFill>
                <a:latin typeface="Comic Sans MS" pitchFamily="66" charset="0"/>
              </a:rPr>
              <a:t>spiegazione</a:t>
            </a:r>
            <a:r>
              <a:rPr lang="en-US" sz="2000" dirty="0" smtClean="0">
                <a:solidFill>
                  <a:schemeClr val="bg1"/>
                </a:solidFill>
                <a:latin typeface="Comic Sans MS" pitchFamily="66" charset="0"/>
              </a:rPr>
              <a:t> </a:t>
            </a:r>
            <a:r>
              <a:rPr lang="en-US" sz="2000" dirty="0" err="1" smtClean="0">
                <a:solidFill>
                  <a:schemeClr val="bg1"/>
                </a:solidFill>
                <a:latin typeface="Comic Sans MS" pitchFamily="66" charset="0"/>
              </a:rPr>
              <a:t>della</a:t>
            </a:r>
            <a:r>
              <a:rPr lang="en-US" sz="2000" dirty="0" smtClean="0">
                <a:solidFill>
                  <a:schemeClr val="bg1"/>
                </a:solidFill>
                <a:latin typeface="Comic Sans MS" pitchFamily="66" charset="0"/>
              </a:rPr>
              <a:t> </a:t>
            </a:r>
            <a:r>
              <a:rPr lang="en-US" sz="2000" dirty="0" err="1" smtClean="0">
                <a:solidFill>
                  <a:schemeClr val="bg1"/>
                </a:solidFill>
                <a:latin typeface="Comic Sans MS" pitchFamily="66" charset="0"/>
              </a:rPr>
              <a:t>massa</a:t>
            </a:r>
            <a:r>
              <a:rPr lang="en-US" sz="2000" dirty="0" smtClean="0">
                <a:solidFill>
                  <a:schemeClr val="bg1"/>
                </a:solidFill>
                <a:latin typeface="Comic Sans MS" pitchFamily="66" charset="0"/>
              </a:rPr>
              <a:t> </a:t>
            </a:r>
            <a:r>
              <a:rPr lang="en-US" sz="2000" dirty="0" err="1" smtClean="0">
                <a:solidFill>
                  <a:schemeClr val="bg1"/>
                </a:solidFill>
                <a:latin typeface="Comic Sans MS" pitchFamily="66" charset="0"/>
              </a:rPr>
              <a:t>delle</a:t>
            </a:r>
            <a:r>
              <a:rPr lang="en-US" sz="2000" dirty="0" smtClean="0">
                <a:solidFill>
                  <a:schemeClr val="bg1"/>
                </a:solidFill>
                <a:latin typeface="Comic Sans MS" pitchFamily="66" charset="0"/>
              </a:rPr>
              <a:t> </a:t>
            </a:r>
            <a:r>
              <a:rPr lang="en-US" sz="2000" dirty="0" err="1" smtClean="0">
                <a:solidFill>
                  <a:schemeClr val="bg1"/>
                </a:solidFill>
                <a:latin typeface="Comic Sans MS" pitchFamily="66" charset="0"/>
              </a:rPr>
              <a:t>particelle</a:t>
            </a:r>
            <a:r>
              <a:rPr lang="en-US" sz="2000" dirty="0" smtClean="0">
                <a:solidFill>
                  <a:schemeClr val="bg1"/>
                </a:solidFill>
                <a:latin typeface="Comic Sans MS" pitchFamily="66" charset="0"/>
              </a:rPr>
              <a:t>.</a:t>
            </a:r>
          </a:p>
          <a:p>
            <a:r>
              <a:rPr lang="en-US" sz="2000" dirty="0" err="1" smtClean="0">
                <a:solidFill>
                  <a:schemeClr val="bg1"/>
                </a:solidFill>
                <a:latin typeface="Comic Sans MS" pitchFamily="66" charset="0"/>
              </a:rPr>
              <a:t>Eppure</a:t>
            </a:r>
            <a:r>
              <a:rPr lang="en-US" sz="2000" dirty="0" smtClean="0">
                <a:solidFill>
                  <a:schemeClr val="bg1"/>
                </a:solidFill>
                <a:latin typeface="Comic Sans MS" pitchFamily="66" charset="0"/>
              </a:rPr>
              <a:t> le </a:t>
            </a:r>
            <a:r>
              <a:rPr lang="en-US" sz="2000" dirty="0" err="1" smtClean="0">
                <a:solidFill>
                  <a:schemeClr val="bg1"/>
                </a:solidFill>
                <a:latin typeface="Comic Sans MS" pitchFamily="66" charset="0"/>
              </a:rPr>
              <a:t>particelle</a:t>
            </a:r>
            <a:r>
              <a:rPr lang="en-US" sz="2000" dirty="0" smtClean="0">
                <a:solidFill>
                  <a:schemeClr val="bg1"/>
                </a:solidFill>
                <a:latin typeface="Comic Sans MS" pitchFamily="66" charset="0"/>
              </a:rPr>
              <a:t> </a:t>
            </a:r>
            <a:r>
              <a:rPr lang="en-US" sz="2000" dirty="0" err="1" smtClean="0">
                <a:solidFill>
                  <a:schemeClr val="bg1"/>
                </a:solidFill>
                <a:latin typeface="Comic Sans MS" pitchFamily="66" charset="0"/>
              </a:rPr>
              <a:t>hanno</a:t>
            </a:r>
            <a:r>
              <a:rPr lang="en-US" sz="2000" dirty="0" smtClean="0">
                <a:solidFill>
                  <a:schemeClr val="bg1"/>
                </a:solidFill>
                <a:latin typeface="Comic Sans MS" pitchFamily="66" charset="0"/>
              </a:rPr>
              <a:t> </a:t>
            </a:r>
            <a:r>
              <a:rPr lang="en-US" sz="2000" dirty="0" err="1" smtClean="0">
                <a:solidFill>
                  <a:schemeClr val="bg1"/>
                </a:solidFill>
                <a:latin typeface="Comic Sans MS" pitchFamily="66" charset="0"/>
              </a:rPr>
              <a:t>una</a:t>
            </a:r>
            <a:r>
              <a:rPr lang="en-US" sz="2000" dirty="0" smtClean="0">
                <a:solidFill>
                  <a:schemeClr val="bg1"/>
                </a:solidFill>
                <a:latin typeface="Comic Sans MS" pitchFamily="66" charset="0"/>
              </a:rPr>
              <a:t> </a:t>
            </a:r>
            <a:r>
              <a:rPr lang="en-US" sz="2000" dirty="0" err="1" smtClean="0">
                <a:solidFill>
                  <a:schemeClr val="bg1"/>
                </a:solidFill>
                <a:latin typeface="Comic Sans MS" pitchFamily="66" charset="0"/>
              </a:rPr>
              <a:t>massa</a:t>
            </a:r>
            <a:r>
              <a:rPr lang="en-US" sz="2000" dirty="0" smtClean="0">
                <a:solidFill>
                  <a:schemeClr val="bg1"/>
                </a:solidFill>
                <a:latin typeface="Comic Sans MS" pitchFamily="66" charset="0"/>
              </a:rPr>
              <a:t>, </a:t>
            </a:r>
            <a:r>
              <a:rPr lang="en-US" sz="2000" dirty="0" err="1" smtClean="0">
                <a:solidFill>
                  <a:schemeClr val="bg1"/>
                </a:solidFill>
                <a:latin typeface="Comic Sans MS" pitchFamily="66" charset="0"/>
              </a:rPr>
              <a:t>che</a:t>
            </a:r>
            <a:r>
              <a:rPr lang="en-US" sz="2000" dirty="0" smtClean="0">
                <a:solidFill>
                  <a:schemeClr val="bg1"/>
                </a:solidFill>
                <a:latin typeface="Comic Sans MS" pitchFamily="66" charset="0"/>
              </a:rPr>
              <a:t> è </a:t>
            </a:r>
            <a:r>
              <a:rPr lang="en-US" sz="2000" dirty="0" err="1" smtClean="0">
                <a:solidFill>
                  <a:schemeClr val="bg1"/>
                </a:solidFill>
                <a:latin typeface="Comic Sans MS" pitchFamily="66" charset="0"/>
              </a:rPr>
              <a:t>enormemente</a:t>
            </a:r>
            <a:r>
              <a:rPr lang="en-US" sz="2000" dirty="0" smtClean="0">
                <a:solidFill>
                  <a:schemeClr val="bg1"/>
                </a:solidFill>
                <a:latin typeface="Comic Sans MS" pitchFamily="66" charset="0"/>
              </a:rPr>
              <a:t> </a:t>
            </a:r>
            <a:r>
              <a:rPr lang="en-US" sz="2000" dirty="0" err="1" smtClean="0">
                <a:solidFill>
                  <a:schemeClr val="bg1"/>
                </a:solidFill>
                <a:latin typeface="Comic Sans MS" pitchFamily="66" charset="0"/>
              </a:rPr>
              <a:t>diversa</a:t>
            </a:r>
            <a:r>
              <a:rPr lang="en-US" sz="2000" dirty="0" smtClean="0">
                <a:solidFill>
                  <a:schemeClr val="bg1"/>
                </a:solidFill>
                <a:latin typeface="Comic Sans MS" pitchFamily="66" charset="0"/>
              </a:rPr>
              <a:t> </a:t>
            </a:r>
            <a:r>
              <a:rPr lang="en-US" sz="2000" dirty="0" err="1" smtClean="0">
                <a:solidFill>
                  <a:schemeClr val="bg1"/>
                </a:solidFill>
                <a:latin typeface="Comic Sans MS" pitchFamily="66" charset="0"/>
              </a:rPr>
              <a:t>fra</a:t>
            </a:r>
            <a:endParaRPr lang="en-US" sz="2000" dirty="0" smtClean="0">
              <a:solidFill>
                <a:schemeClr val="bg1"/>
              </a:solidFill>
              <a:latin typeface="Comic Sans MS" pitchFamily="66" charset="0"/>
            </a:endParaRPr>
          </a:p>
          <a:p>
            <a:r>
              <a:rPr lang="en-US" sz="2000" dirty="0" err="1" smtClean="0">
                <a:solidFill>
                  <a:schemeClr val="bg1"/>
                </a:solidFill>
                <a:latin typeface="Comic Sans MS" pitchFamily="66" charset="0"/>
              </a:rPr>
              <a:t>loro</a:t>
            </a:r>
            <a:r>
              <a:rPr lang="en-US" sz="2000" dirty="0" smtClean="0">
                <a:solidFill>
                  <a:schemeClr val="bg1"/>
                </a:solidFill>
                <a:latin typeface="Comic Sans MS" pitchFamily="66" charset="0"/>
              </a:rPr>
              <a:t>!</a:t>
            </a:r>
            <a:endParaRPr lang="en-US" sz="2000" dirty="0">
              <a:solidFill>
                <a:schemeClr val="bg1"/>
              </a:solidFill>
              <a:latin typeface="Comic Sans MS" pitchFamily="66" charset="0"/>
            </a:endParaRPr>
          </a:p>
        </p:txBody>
      </p:sp>
    </p:spTree>
    <p:extLst>
      <p:ext uri="{BB962C8B-B14F-4D97-AF65-F5344CB8AC3E}">
        <p14:creationId xmlns:p14="http://schemas.microsoft.com/office/powerpoint/2010/main" val="10277556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CasellaDiTesto 1"/>
          <p:cNvSpPr txBox="1">
            <a:spLocks noChangeArrowheads="1"/>
          </p:cNvSpPr>
          <p:nvPr/>
        </p:nvSpPr>
        <p:spPr bwMode="auto">
          <a:xfrm>
            <a:off x="3132138" y="44450"/>
            <a:ext cx="2952750" cy="584200"/>
          </a:xfrm>
          <a:prstGeom prst="rect">
            <a:avLst/>
          </a:prstGeom>
          <a:noFill/>
          <a:ln w="9525">
            <a:noFill/>
            <a:miter lim="800000"/>
            <a:headEnd/>
            <a:tailEnd/>
          </a:ln>
        </p:spPr>
        <p:txBody>
          <a:bodyPr lIns="91435" tIns="45718" rIns="91435" bIns="45718">
            <a:spAutoFit/>
          </a:bodyPr>
          <a:lstStyle/>
          <a:p>
            <a:r>
              <a:rPr lang="it-IT" sz="3200" b="1">
                <a:solidFill>
                  <a:srgbClr val="EDA240"/>
                </a:solidFill>
              </a:rPr>
              <a:t>La Gravità</a:t>
            </a:r>
          </a:p>
        </p:txBody>
      </p:sp>
      <p:sp>
        <p:nvSpPr>
          <p:cNvPr id="281603" name="Text Box 38"/>
          <p:cNvSpPr txBox="1">
            <a:spLocks noChangeArrowheads="1"/>
          </p:cNvSpPr>
          <p:nvPr/>
        </p:nvSpPr>
        <p:spPr bwMode="auto">
          <a:xfrm>
            <a:off x="2995613" y="4675188"/>
            <a:ext cx="1979612" cy="539750"/>
          </a:xfrm>
          <a:prstGeom prst="rect">
            <a:avLst/>
          </a:prstGeom>
          <a:solidFill>
            <a:srgbClr val="3366FF"/>
          </a:solidFill>
          <a:ln w="12700">
            <a:solidFill>
              <a:schemeClr val="tx1"/>
            </a:solidFill>
            <a:miter lim="800000"/>
            <a:headEnd/>
            <a:tailEnd/>
          </a:ln>
        </p:spPr>
        <p:txBody>
          <a:bodyPr lIns="0" tIns="0" rIns="0" bIns="0" anchor="ctr"/>
          <a:lstStyle/>
          <a:p>
            <a:pPr algn="ctr">
              <a:spcBef>
                <a:spcPct val="50000"/>
              </a:spcBef>
            </a:pPr>
            <a:r>
              <a:rPr lang="en-US" sz="1600" b="1">
                <a:solidFill>
                  <a:srgbClr val="FFFF00"/>
                </a:solidFill>
              </a:rPr>
              <a:t>Gravitazione</a:t>
            </a:r>
          </a:p>
        </p:txBody>
      </p:sp>
      <p:sp>
        <p:nvSpPr>
          <p:cNvPr id="281604" name="Text Box 22"/>
          <p:cNvSpPr txBox="1">
            <a:spLocks noChangeArrowheads="1"/>
          </p:cNvSpPr>
          <p:nvPr/>
        </p:nvSpPr>
        <p:spPr bwMode="auto">
          <a:xfrm>
            <a:off x="423863" y="4513263"/>
            <a:ext cx="1871662" cy="360362"/>
          </a:xfrm>
          <a:prstGeom prst="rect">
            <a:avLst/>
          </a:prstGeom>
          <a:solidFill>
            <a:srgbClr val="3366FF"/>
          </a:solidFill>
          <a:ln w="12700">
            <a:solidFill>
              <a:schemeClr val="tx1"/>
            </a:solidFill>
            <a:miter lim="800000"/>
            <a:headEnd/>
            <a:tailEnd/>
          </a:ln>
        </p:spPr>
        <p:txBody>
          <a:bodyPr lIns="0" tIns="0" rIns="0" bIns="0" anchor="ctr"/>
          <a:lstStyle/>
          <a:p>
            <a:pPr algn="ctr">
              <a:spcBef>
                <a:spcPct val="50000"/>
              </a:spcBef>
            </a:pPr>
            <a:r>
              <a:rPr lang="en-US" sz="1600" b="1">
                <a:solidFill>
                  <a:srgbClr val="FFFF00"/>
                </a:solidFill>
              </a:rPr>
              <a:t>Gravità Terrestre</a:t>
            </a:r>
          </a:p>
        </p:txBody>
      </p:sp>
      <p:grpSp>
        <p:nvGrpSpPr>
          <p:cNvPr id="281605" name="Group 84"/>
          <p:cNvGrpSpPr>
            <a:grpSpLocks/>
          </p:cNvGrpSpPr>
          <p:nvPr/>
        </p:nvGrpSpPr>
        <p:grpSpPr bwMode="auto">
          <a:xfrm>
            <a:off x="2295525" y="4692650"/>
            <a:ext cx="690563" cy="138113"/>
            <a:chOff x="3125" y="1736"/>
            <a:chExt cx="435" cy="87"/>
          </a:xfrm>
        </p:grpSpPr>
        <p:sp>
          <p:nvSpPr>
            <p:cNvPr id="281625" name="Line 85"/>
            <p:cNvSpPr>
              <a:spLocks noChangeShapeType="1"/>
            </p:cNvSpPr>
            <p:nvPr/>
          </p:nvSpPr>
          <p:spPr bwMode="auto">
            <a:xfrm>
              <a:off x="3125" y="1736"/>
              <a:ext cx="205" cy="0"/>
            </a:xfrm>
            <a:prstGeom prst="line">
              <a:avLst/>
            </a:prstGeom>
            <a:noFill/>
            <a:ln w="28575">
              <a:solidFill>
                <a:schemeClr val="tx1"/>
              </a:solidFill>
              <a:round/>
              <a:headEnd/>
              <a:tailEnd/>
            </a:ln>
          </p:spPr>
          <p:txBody>
            <a:bodyPr wrap="none" lIns="0" tIns="0" rIns="0" bIns="0">
              <a:spAutoFit/>
            </a:bodyPr>
            <a:lstStyle/>
            <a:p>
              <a:endParaRPr lang="en-US"/>
            </a:p>
          </p:txBody>
        </p:sp>
        <p:sp>
          <p:nvSpPr>
            <p:cNvPr id="281626" name="Line 86"/>
            <p:cNvSpPr>
              <a:spLocks noChangeShapeType="1"/>
            </p:cNvSpPr>
            <p:nvPr/>
          </p:nvSpPr>
          <p:spPr bwMode="auto">
            <a:xfrm>
              <a:off x="3325" y="1736"/>
              <a:ext cx="0" cy="86"/>
            </a:xfrm>
            <a:prstGeom prst="line">
              <a:avLst/>
            </a:prstGeom>
            <a:noFill/>
            <a:ln w="28575">
              <a:solidFill>
                <a:schemeClr val="tx1"/>
              </a:solidFill>
              <a:round/>
              <a:headEnd/>
              <a:tailEnd/>
            </a:ln>
          </p:spPr>
          <p:txBody>
            <a:bodyPr lIns="0" tIns="0" rIns="0" bIns="0">
              <a:spAutoFit/>
            </a:bodyPr>
            <a:lstStyle/>
            <a:p>
              <a:endParaRPr lang="en-US"/>
            </a:p>
          </p:txBody>
        </p:sp>
        <p:sp>
          <p:nvSpPr>
            <p:cNvPr id="281627" name="Line 87"/>
            <p:cNvSpPr>
              <a:spLocks noChangeShapeType="1"/>
            </p:cNvSpPr>
            <p:nvPr/>
          </p:nvSpPr>
          <p:spPr bwMode="auto">
            <a:xfrm>
              <a:off x="3320" y="1823"/>
              <a:ext cx="240" cy="0"/>
            </a:xfrm>
            <a:prstGeom prst="line">
              <a:avLst/>
            </a:prstGeom>
            <a:noFill/>
            <a:ln w="28575">
              <a:solidFill>
                <a:schemeClr val="tx1"/>
              </a:solidFill>
              <a:round/>
              <a:headEnd/>
              <a:tailEnd type="triangle" w="med" len="med"/>
            </a:ln>
          </p:spPr>
          <p:txBody>
            <a:bodyPr lIns="0" tIns="0" rIns="0" bIns="0">
              <a:spAutoFit/>
            </a:bodyPr>
            <a:lstStyle/>
            <a:p>
              <a:endParaRPr lang="en-US"/>
            </a:p>
          </p:txBody>
        </p:sp>
      </p:grpSp>
      <p:sp>
        <p:nvSpPr>
          <p:cNvPr id="281606" name="Text Box 23"/>
          <p:cNvSpPr txBox="1">
            <a:spLocks noChangeArrowheads="1"/>
          </p:cNvSpPr>
          <p:nvPr/>
        </p:nvSpPr>
        <p:spPr bwMode="auto">
          <a:xfrm>
            <a:off x="423863" y="5013325"/>
            <a:ext cx="1871662" cy="360363"/>
          </a:xfrm>
          <a:prstGeom prst="rect">
            <a:avLst/>
          </a:prstGeom>
          <a:solidFill>
            <a:srgbClr val="3366FF"/>
          </a:solidFill>
          <a:ln w="12700">
            <a:solidFill>
              <a:schemeClr val="tx1"/>
            </a:solidFill>
            <a:miter lim="800000"/>
            <a:headEnd/>
            <a:tailEnd/>
          </a:ln>
        </p:spPr>
        <p:txBody>
          <a:bodyPr lIns="0" tIns="0" rIns="0" bIns="0" anchor="ctr"/>
          <a:lstStyle/>
          <a:p>
            <a:pPr algn="ctr">
              <a:spcBef>
                <a:spcPct val="50000"/>
              </a:spcBef>
            </a:pPr>
            <a:r>
              <a:rPr lang="en-US" sz="1600" b="1">
                <a:solidFill>
                  <a:srgbClr val="FFFF00"/>
                </a:solidFill>
              </a:rPr>
              <a:t>Gravità Celeste</a:t>
            </a:r>
          </a:p>
        </p:txBody>
      </p:sp>
      <p:grpSp>
        <p:nvGrpSpPr>
          <p:cNvPr id="281607" name="Group 88"/>
          <p:cNvGrpSpPr>
            <a:grpSpLocks/>
          </p:cNvGrpSpPr>
          <p:nvPr/>
        </p:nvGrpSpPr>
        <p:grpSpPr bwMode="auto">
          <a:xfrm>
            <a:off x="2295525" y="5059363"/>
            <a:ext cx="688975" cy="136525"/>
            <a:chOff x="3125" y="1967"/>
            <a:chExt cx="434" cy="86"/>
          </a:xfrm>
        </p:grpSpPr>
        <p:sp>
          <p:nvSpPr>
            <p:cNvPr id="281622" name="Line 89"/>
            <p:cNvSpPr>
              <a:spLocks noChangeShapeType="1"/>
            </p:cNvSpPr>
            <p:nvPr/>
          </p:nvSpPr>
          <p:spPr bwMode="auto">
            <a:xfrm>
              <a:off x="3125" y="2051"/>
              <a:ext cx="205" cy="0"/>
            </a:xfrm>
            <a:prstGeom prst="line">
              <a:avLst/>
            </a:prstGeom>
            <a:noFill/>
            <a:ln w="28575">
              <a:solidFill>
                <a:schemeClr val="tx1"/>
              </a:solidFill>
              <a:round/>
              <a:headEnd/>
              <a:tailEnd/>
            </a:ln>
          </p:spPr>
          <p:txBody>
            <a:bodyPr wrap="none" lIns="0" tIns="0" rIns="0" bIns="0">
              <a:spAutoFit/>
            </a:bodyPr>
            <a:lstStyle/>
            <a:p>
              <a:endParaRPr lang="en-US"/>
            </a:p>
          </p:txBody>
        </p:sp>
        <p:sp>
          <p:nvSpPr>
            <p:cNvPr id="281623" name="Line 90"/>
            <p:cNvSpPr>
              <a:spLocks noChangeShapeType="1"/>
            </p:cNvSpPr>
            <p:nvPr/>
          </p:nvSpPr>
          <p:spPr bwMode="auto">
            <a:xfrm>
              <a:off x="3319" y="1967"/>
              <a:ext cx="240" cy="0"/>
            </a:xfrm>
            <a:prstGeom prst="line">
              <a:avLst/>
            </a:prstGeom>
            <a:noFill/>
            <a:ln w="28575">
              <a:solidFill>
                <a:schemeClr val="tx1"/>
              </a:solidFill>
              <a:round/>
              <a:headEnd/>
              <a:tailEnd type="triangle" w="med" len="med"/>
            </a:ln>
          </p:spPr>
          <p:txBody>
            <a:bodyPr lIns="0" tIns="0" rIns="0" bIns="0">
              <a:spAutoFit/>
            </a:bodyPr>
            <a:lstStyle/>
            <a:p>
              <a:endParaRPr lang="en-US"/>
            </a:p>
          </p:txBody>
        </p:sp>
        <p:sp>
          <p:nvSpPr>
            <p:cNvPr id="281624" name="Line 91"/>
            <p:cNvSpPr>
              <a:spLocks noChangeShapeType="1"/>
            </p:cNvSpPr>
            <p:nvPr/>
          </p:nvSpPr>
          <p:spPr bwMode="auto">
            <a:xfrm>
              <a:off x="3325" y="1967"/>
              <a:ext cx="0" cy="86"/>
            </a:xfrm>
            <a:prstGeom prst="line">
              <a:avLst/>
            </a:prstGeom>
            <a:noFill/>
            <a:ln w="28575">
              <a:solidFill>
                <a:schemeClr val="tx1"/>
              </a:solidFill>
              <a:round/>
              <a:headEnd/>
              <a:tailEnd/>
            </a:ln>
          </p:spPr>
          <p:txBody>
            <a:bodyPr lIns="0" tIns="0" rIns="0" bIns="0">
              <a:spAutoFit/>
            </a:bodyPr>
            <a:lstStyle/>
            <a:p>
              <a:endParaRPr lang="en-US"/>
            </a:p>
          </p:txBody>
        </p:sp>
      </p:grpSp>
      <p:sp>
        <p:nvSpPr>
          <p:cNvPr id="281608" name="Text Box 106"/>
          <p:cNvSpPr txBox="1">
            <a:spLocks noChangeArrowheads="1"/>
          </p:cNvSpPr>
          <p:nvPr/>
        </p:nvSpPr>
        <p:spPr bwMode="auto">
          <a:xfrm>
            <a:off x="7291388" y="4373563"/>
            <a:ext cx="1619250" cy="719137"/>
          </a:xfrm>
          <a:prstGeom prst="rect">
            <a:avLst/>
          </a:prstGeom>
          <a:solidFill>
            <a:schemeClr val="accent1"/>
          </a:solidFill>
          <a:ln w="12700">
            <a:solidFill>
              <a:schemeClr val="tx1"/>
            </a:solidFill>
            <a:miter lim="800000"/>
            <a:headEnd/>
            <a:tailEnd/>
          </a:ln>
        </p:spPr>
        <p:txBody>
          <a:bodyPr lIns="0" tIns="0" rIns="0" bIns="0" anchor="ctr"/>
          <a:lstStyle/>
          <a:p>
            <a:pPr algn="ctr"/>
            <a:r>
              <a:rPr lang="en-US" sz="1600" b="1">
                <a:solidFill>
                  <a:srgbClr val="FFFF00"/>
                </a:solidFill>
              </a:rPr>
              <a:t> Relatività</a:t>
            </a:r>
          </a:p>
          <a:p>
            <a:pPr algn="ctr"/>
            <a:r>
              <a:rPr lang="en-US" sz="1600" b="1">
                <a:solidFill>
                  <a:srgbClr val="FFFF00"/>
                </a:solidFill>
              </a:rPr>
              <a:t> Generale</a:t>
            </a:r>
          </a:p>
        </p:txBody>
      </p:sp>
      <p:sp>
        <p:nvSpPr>
          <p:cNvPr id="281609" name="Line 124"/>
          <p:cNvSpPr>
            <a:spLocks noChangeShapeType="1"/>
          </p:cNvSpPr>
          <p:nvPr/>
        </p:nvSpPr>
        <p:spPr bwMode="auto">
          <a:xfrm>
            <a:off x="4983163" y="4945063"/>
            <a:ext cx="2301875" cy="0"/>
          </a:xfrm>
          <a:prstGeom prst="line">
            <a:avLst/>
          </a:prstGeom>
          <a:noFill/>
          <a:ln w="28575">
            <a:solidFill>
              <a:schemeClr val="tx1"/>
            </a:solidFill>
            <a:round/>
            <a:headEnd/>
            <a:tailEnd type="triangle" w="med" len="med"/>
          </a:ln>
        </p:spPr>
        <p:txBody>
          <a:bodyPr lIns="0" tIns="0" rIns="0" bIns="0">
            <a:spAutoFit/>
          </a:bodyPr>
          <a:lstStyle/>
          <a:p>
            <a:endParaRPr lang="en-US"/>
          </a:p>
        </p:txBody>
      </p:sp>
      <p:sp>
        <p:nvSpPr>
          <p:cNvPr id="281610" name="Text Box 125"/>
          <p:cNvSpPr txBox="1">
            <a:spLocks noChangeArrowheads="1"/>
          </p:cNvSpPr>
          <p:nvPr/>
        </p:nvSpPr>
        <p:spPr bwMode="auto">
          <a:xfrm>
            <a:off x="5207000" y="4281488"/>
            <a:ext cx="1439863" cy="539750"/>
          </a:xfrm>
          <a:prstGeom prst="rect">
            <a:avLst/>
          </a:prstGeom>
          <a:solidFill>
            <a:srgbClr val="FF00FF"/>
          </a:solidFill>
          <a:ln w="12700">
            <a:solidFill>
              <a:schemeClr val="tx1"/>
            </a:solidFill>
            <a:miter lim="800000"/>
            <a:headEnd/>
            <a:tailEnd/>
          </a:ln>
        </p:spPr>
        <p:txBody>
          <a:bodyPr lIns="0" tIns="0" rIns="0" bIns="0" anchor="ctr"/>
          <a:lstStyle/>
          <a:p>
            <a:pPr algn="ctr"/>
            <a:r>
              <a:rPr lang="en-US" sz="1600" b="1">
                <a:solidFill>
                  <a:srgbClr val="FFFF00"/>
                </a:solidFill>
              </a:rPr>
              <a:t>Geometria</a:t>
            </a:r>
          </a:p>
          <a:p>
            <a:pPr algn="ctr"/>
            <a:r>
              <a:rPr lang="en-US" sz="1600" b="1">
                <a:solidFill>
                  <a:srgbClr val="FFFF00"/>
                </a:solidFill>
              </a:rPr>
              <a:t>Spazio-Tempo</a:t>
            </a:r>
          </a:p>
        </p:txBody>
      </p:sp>
      <p:sp>
        <p:nvSpPr>
          <p:cNvPr id="281611" name="Line 126"/>
          <p:cNvSpPr>
            <a:spLocks noChangeShapeType="1"/>
          </p:cNvSpPr>
          <p:nvPr/>
        </p:nvSpPr>
        <p:spPr bwMode="auto">
          <a:xfrm>
            <a:off x="6651625" y="4551363"/>
            <a:ext cx="633413" cy="0"/>
          </a:xfrm>
          <a:prstGeom prst="line">
            <a:avLst/>
          </a:prstGeom>
          <a:noFill/>
          <a:ln w="28575">
            <a:solidFill>
              <a:schemeClr val="tx1"/>
            </a:solidFill>
            <a:round/>
            <a:headEnd/>
            <a:tailEnd type="triangle" w="med" len="med"/>
          </a:ln>
        </p:spPr>
        <p:txBody>
          <a:bodyPr lIns="0" tIns="0" rIns="0" bIns="0">
            <a:spAutoFit/>
          </a:bodyPr>
          <a:lstStyle/>
          <a:p>
            <a:endParaRPr lang="en-US"/>
          </a:p>
        </p:txBody>
      </p:sp>
      <p:sp>
        <p:nvSpPr>
          <p:cNvPr id="281612" name="Text Box 132"/>
          <p:cNvSpPr txBox="1">
            <a:spLocks noChangeArrowheads="1"/>
          </p:cNvSpPr>
          <p:nvPr/>
        </p:nvSpPr>
        <p:spPr bwMode="auto">
          <a:xfrm>
            <a:off x="3636963" y="4365625"/>
            <a:ext cx="644525" cy="215900"/>
          </a:xfrm>
          <a:prstGeom prst="rect">
            <a:avLst/>
          </a:prstGeom>
          <a:noFill/>
          <a:ln w="28575">
            <a:noFill/>
            <a:miter lim="800000"/>
            <a:headEnd/>
            <a:tailEnd/>
          </a:ln>
        </p:spPr>
        <p:txBody>
          <a:bodyPr wrap="none" lIns="0" tIns="0" rIns="0" bIns="0">
            <a:spAutoFit/>
          </a:bodyPr>
          <a:lstStyle/>
          <a:p>
            <a:pPr>
              <a:spcBef>
                <a:spcPct val="50000"/>
              </a:spcBef>
            </a:pPr>
            <a:r>
              <a:rPr lang="en-US" sz="1400" b="1">
                <a:solidFill>
                  <a:schemeClr val="tx1"/>
                </a:solidFill>
              </a:rPr>
              <a:t>Newton</a:t>
            </a:r>
          </a:p>
        </p:txBody>
      </p:sp>
      <p:sp>
        <p:nvSpPr>
          <p:cNvPr id="281613" name="Text Box 134"/>
          <p:cNvSpPr txBox="1">
            <a:spLocks noChangeArrowheads="1"/>
          </p:cNvSpPr>
          <p:nvPr/>
        </p:nvSpPr>
        <p:spPr bwMode="auto">
          <a:xfrm>
            <a:off x="7731125" y="4078288"/>
            <a:ext cx="674688" cy="214312"/>
          </a:xfrm>
          <a:prstGeom prst="rect">
            <a:avLst/>
          </a:prstGeom>
          <a:noFill/>
          <a:ln w="28575">
            <a:noFill/>
            <a:miter lim="800000"/>
            <a:headEnd/>
            <a:tailEnd/>
          </a:ln>
        </p:spPr>
        <p:txBody>
          <a:bodyPr wrap="none" lIns="0" tIns="0" rIns="0" bIns="0">
            <a:spAutoFit/>
          </a:bodyPr>
          <a:lstStyle/>
          <a:p>
            <a:pPr>
              <a:spcBef>
                <a:spcPct val="50000"/>
              </a:spcBef>
            </a:pPr>
            <a:r>
              <a:rPr lang="en-US" sz="1400" b="1">
                <a:solidFill>
                  <a:schemeClr val="tx1"/>
                </a:solidFill>
              </a:rPr>
              <a:t>Einstein</a:t>
            </a:r>
          </a:p>
        </p:txBody>
      </p:sp>
      <p:pic>
        <p:nvPicPr>
          <p:cNvPr id="281614" name="Picture 15"/>
          <p:cNvPicPr>
            <a:picLocks noChangeAspect="1"/>
          </p:cNvPicPr>
          <p:nvPr/>
        </p:nvPicPr>
        <p:blipFill>
          <a:blip r:embed="rId2" cstate="print"/>
          <a:srcRect/>
          <a:stretch>
            <a:fillRect/>
          </a:stretch>
        </p:blipFill>
        <p:spPr bwMode="auto">
          <a:xfrm>
            <a:off x="395288" y="2630488"/>
            <a:ext cx="1779587" cy="1806575"/>
          </a:xfrm>
          <a:prstGeom prst="rect">
            <a:avLst/>
          </a:prstGeom>
          <a:noFill/>
          <a:ln w="9525">
            <a:noFill/>
            <a:miter lim="800000"/>
            <a:headEnd/>
            <a:tailEnd/>
          </a:ln>
        </p:spPr>
      </p:pic>
      <p:sp>
        <p:nvSpPr>
          <p:cNvPr id="281615" name="Rettangolo 22"/>
          <p:cNvSpPr>
            <a:spLocks noChangeArrowheads="1"/>
          </p:cNvSpPr>
          <p:nvPr/>
        </p:nvSpPr>
        <p:spPr bwMode="auto">
          <a:xfrm>
            <a:off x="2195513" y="2057400"/>
            <a:ext cx="6769100" cy="2122488"/>
          </a:xfrm>
          <a:prstGeom prst="rect">
            <a:avLst/>
          </a:prstGeom>
          <a:noFill/>
          <a:ln w="9525">
            <a:noFill/>
            <a:miter lim="800000"/>
            <a:headEnd/>
            <a:tailEnd/>
          </a:ln>
        </p:spPr>
        <p:txBody>
          <a:bodyPr lIns="91435" tIns="45718" rIns="91435" bIns="45718">
            <a:spAutoFit/>
          </a:bodyPr>
          <a:lstStyle/>
          <a:p>
            <a:pPr marL="341313" indent="-341313">
              <a:lnSpc>
                <a:spcPct val="90000"/>
              </a:lnSpc>
              <a:buFont typeface="Wingdings" pitchFamily="2" charset="2"/>
              <a:buChar char="Ø"/>
            </a:pPr>
            <a:r>
              <a:rPr lang="en-US" sz="1800" b="1">
                <a:solidFill>
                  <a:srgbClr val="0000FF"/>
                </a:solidFill>
              </a:rPr>
              <a:t>Gli effetti dell</a:t>
            </a:r>
            <a:r>
              <a:rPr lang="en-US" altLang="it-IT" sz="1800" b="1">
                <a:solidFill>
                  <a:srgbClr val="0000FF"/>
                </a:solidFill>
              </a:rPr>
              <a:t>’</a:t>
            </a:r>
            <a:r>
              <a:rPr lang="en-US" sz="1800" b="1">
                <a:solidFill>
                  <a:srgbClr val="0000FF"/>
                </a:solidFill>
              </a:rPr>
              <a:t>interazione gravitazionale, essendo così debole rispetto alle altre interazioni, sono del tutto trascurabili nei processi tra singole particelle. A livello macroscopico produce effetti molto grandi perché gli effetti dovuti alla massa di ogni particella si sommano e non c</a:t>
            </a:r>
            <a:r>
              <a:rPr lang="en-US" altLang="it-IT" sz="1800" b="1">
                <a:solidFill>
                  <a:srgbClr val="0000FF"/>
                </a:solidFill>
              </a:rPr>
              <a:t>’</a:t>
            </a:r>
            <a:r>
              <a:rPr lang="en-US" sz="1800" b="1">
                <a:solidFill>
                  <a:srgbClr val="0000FF"/>
                </a:solidFill>
              </a:rPr>
              <a:t>è cancellazione come avviene tra cariche opposte per le cariche elettriche negli atomi.</a:t>
            </a:r>
          </a:p>
          <a:p>
            <a:pPr lvl="1" indent="0">
              <a:lnSpc>
                <a:spcPct val="90000"/>
              </a:lnSpc>
            </a:pPr>
            <a:endParaRPr lang="en-US" sz="1800" b="1">
              <a:solidFill>
                <a:srgbClr val="0000FF"/>
              </a:solidFill>
            </a:endParaRPr>
          </a:p>
        </p:txBody>
      </p:sp>
      <p:sp>
        <p:nvSpPr>
          <p:cNvPr id="26" name="Rettangolo 25"/>
          <p:cNvSpPr/>
          <p:nvPr/>
        </p:nvSpPr>
        <p:spPr>
          <a:xfrm>
            <a:off x="250825" y="620713"/>
            <a:ext cx="8713788" cy="1400175"/>
          </a:xfrm>
          <a:prstGeom prst="rect">
            <a:avLst/>
          </a:prstGeom>
        </p:spPr>
        <p:txBody>
          <a:bodyPr lIns="91435" tIns="45718" rIns="91435" bIns="45718">
            <a:spAutoFit/>
          </a:bodyPr>
          <a:lstStyle/>
          <a:p>
            <a:pPr marL="341313" indent="-341313">
              <a:lnSpc>
                <a:spcPct val="80000"/>
              </a:lnSpc>
              <a:buFont typeface="Wingdings" pitchFamily="2" charset="2"/>
              <a:buChar char="Ø"/>
              <a:defRPr/>
            </a:pPr>
            <a:r>
              <a:rPr lang="en-US" sz="1800" b="1">
                <a:solidFill>
                  <a:srgbClr val="0000FF"/>
                </a:solidFill>
                <a:effectLst>
                  <a:outerShdw blurRad="38100" dist="38100" dir="2700000" algn="tl">
                    <a:srgbClr val="C0C0C0"/>
                  </a:outerShdw>
                </a:effectLst>
                <a:ea typeface="ＭＳ Ｐゴシック" charset="-128"/>
              </a:rPr>
              <a:t>La forza gravitazionale è la forza che ci è più familiare e con la quale il nostro corpo interagisce continuamente, stando seduti camminando, correndo, andando in macchina insomma in ogni aspetto della nostra vita….</a:t>
            </a:r>
          </a:p>
          <a:p>
            <a:pPr marL="341313" indent="-341313">
              <a:lnSpc>
                <a:spcPct val="70000"/>
              </a:lnSpc>
              <a:defRPr/>
            </a:pPr>
            <a:r>
              <a:rPr lang="en-US" sz="1800" b="1">
                <a:solidFill>
                  <a:srgbClr val="0000FF"/>
                </a:solidFill>
                <a:effectLst>
                  <a:outerShdw blurRad="38100" dist="38100" dir="2700000" algn="tl">
                    <a:srgbClr val="C0C0C0"/>
                  </a:outerShdw>
                </a:effectLst>
                <a:ea typeface="ＭＳ Ｐゴシック" charset="-128"/>
              </a:rPr>
              <a:t>	       ….ma è anche di gran lunga la più</a:t>
            </a:r>
            <a:r>
              <a:rPr lang="en-US" sz="1800" b="1">
                <a:solidFill>
                  <a:srgbClr val="0000FF"/>
                </a:solidFill>
                <a:effectLst>
                  <a:outerShdw blurRad="38100" dist="38100" dir="2700000" algn="tl">
                    <a:srgbClr val="C0C0C0"/>
                  </a:outerShdw>
                </a:effectLst>
                <a:latin typeface="Lucida Grande" charset="0"/>
                <a:ea typeface="ＭＳ Ｐゴシック" charset="-128"/>
              </a:rPr>
              <a:t> </a:t>
            </a:r>
            <a:r>
              <a:rPr lang="en-US" sz="1800" b="1">
                <a:solidFill>
                  <a:srgbClr val="0000FF"/>
                </a:solidFill>
                <a:effectLst>
                  <a:outerShdw blurRad="38100" dist="38100" dir="2700000" algn="tl">
                    <a:srgbClr val="C0C0C0"/>
                  </a:outerShdw>
                </a:effectLst>
                <a:ea typeface="ＭＳ Ｐゴシック" charset="-128"/>
              </a:rPr>
              <a:t>debole tra le interazioni che conosciamo.</a:t>
            </a:r>
          </a:p>
        </p:txBody>
      </p:sp>
      <p:pic>
        <p:nvPicPr>
          <p:cNvPr id="281617" name="Picture 7"/>
          <p:cNvPicPr>
            <a:picLocks noChangeAspect="1" noChangeArrowheads="1"/>
          </p:cNvPicPr>
          <p:nvPr/>
        </p:nvPicPr>
        <p:blipFill>
          <a:blip r:embed="rId3" cstate="print"/>
          <a:srcRect/>
          <a:stretch>
            <a:fillRect/>
          </a:stretch>
        </p:blipFill>
        <p:spPr bwMode="auto">
          <a:xfrm>
            <a:off x="7380288" y="5229225"/>
            <a:ext cx="1517650" cy="1512888"/>
          </a:xfrm>
          <a:prstGeom prst="rect">
            <a:avLst/>
          </a:prstGeom>
          <a:noFill/>
          <a:ln w="9525">
            <a:noFill/>
            <a:miter lim="800000"/>
            <a:headEnd/>
            <a:tailEnd/>
          </a:ln>
        </p:spPr>
      </p:pic>
      <p:sp>
        <p:nvSpPr>
          <p:cNvPr id="281618" name="Rettangolo 27"/>
          <p:cNvSpPr>
            <a:spLocks noChangeArrowheads="1"/>
          </p:cNvSpPr>
          <p:nvPr/>
        </p:nvSpPr>
        <p:spPr bwMode="auto">
          <a:xfrm>
            <a:off x="2879725" y="5229225"/>
            <a:ext cx="3995738" cy="1109663"/>
          </a:xfrm>
          <a:prstGeom prst="rect">
            <a:avLst/>
          </a:prstGeom>
          <a:noFill/>
          <a:ln w="9525">
            <a:noFill/>
            <a:miter lim="800000"/>
            <a:headEnd/>
            <a:tailEnd/>
          </a:ln>
        </p:spPr>
        <p:txBody>
          <a:bodyPr lIns="91435" tIns="45718" rIns="91435" bIns="45718">
            <a:spAutoFit/>
          </a:bodyPr>
          <a:lstStyle/>
          <a:p>
            <a:pPr marL="284163" indent="-284163">
              <a:lnSpc>
                <a:spcPct val="90000"/>
              </a:lnSpc>
              <a:buFont typeface="Wingdings" pitchFamily="2" charset="2"/>
              <a:buChar char="Ø"/>
            </a:pPr>
            <a:r>
              <a:rPr lang="en-US" sz="1800" b="1">
                <a:solidFill>
                  <a:srgbClr val="EDA240"/>
                </a:solidFill>
              </a:rPr>
              <a:t>Non  è stata ancora trovata una descrizione soddisfacente a livello quantistico della interazione gravitazionale.</a:t>
            </a:r>
          </a:p>
        </p:txBody>
      </p:sp>
      <p:sp>
        <p:nvSpPr>
          <p:cNvPr id="281619" name="Rettangolo 28"/>
          <p:cNvSpPr>
            <a:spLocks noChangeArrowheads="1"/>
          </p:cNvSpPr>
          <p:nvPr/>
        </p:nvSpPr>
        <p:spPr bwMode="auto">
          <a:xfrm>
            <a:off x="5292725" y="3954463"/>
            <a:ext cx="1366838" cy="307975"/>
          </a:xfrm>
          <a:prstGeom prst="rect">
            <a:avLst/>
          </a:prstGeom>
          <a:noFill/>
          <a:ln w="9525">
            <a:noFill/>
            <a:miter lim="800000"/>
            <a:headEnd/>
            <a:tailEnd/>
          </a:ln>
        </p:spPr>
        <p:txBody>
          <a:bodyPr lIns="91435" tIns="45718" rIns="91435" bIns="45718">
            <a:spAutoFit/>
          </a:bodyPr>
          <a:lstStyle/>
          <a:p>
            <a:r>
              <a:rPr lang="en-US" sz="1400" b="1">
                <a:solidFill>
                  <a:schemeClr val="tx1"/>
                </a:solidFill>
              </a:rPr>
              <a:t>Gauss, Ricci </a:t>
            </a:r>
          </a:p>
        </p:txBody>
      </p:sp>
      <p:sp>
        <p:nvSpPr>
          <p:cNvPr id="281620" name="CasellaDiTesto 29"/>
          <p:cNvSpPr txBox="1">
            <a:spLocks noChangeArrowheads="1"/>
          </p:cNvSpPr>
          <p:nvPr/>
        </p:nvSpPr>
        <p:spPr bwMode="auto">
          <a:xfrm>
            <a:off x="2195513" y="6381750"/>
            <a:ext cx="5689600" cy="368300"/>
          </a:xfrm>
          <a:prstGeom prst="rect">
            <a:avLst/>
          </a:prstGeom>
          <a:noFill/>
          <a:ln w="9525">
            <a:noFill/>
            <a:miter lim="800000"/>
            <a:headEnd/>
            <a:tailEnd/>
          </a:ln>
        </p:spPr>
        <p:txBody>
          <a:bodyPr lIns="91435" tIns="45718" rIns="91435" bIns="45718">
            <a:spAutoFit/>
          </a:bodyPr>
          <a:lstStyle/>
          <a:p>
            <a:r>
              <a:rPr lang="it-IT" sz="1800" b="1">
                <a:solidFill>
                  <a:srgbClr val="FF0000"/>
                </a:solidFill>
              </a:rPr>
              <a:t>Nelle interazioni tra particelle è trascurabile</a:t>
            </a:r>
          </a:p>
        </p:txBody>
      </p:sp>
      <p:pic>
        <p:nvPicPr>
          <p:cNvPr id="281621" name="Picture 25" descr="I07-02-SolarSystem"/>
          <p:cNvPicPr>
            <a:picLocks noChangeAspect="1" noChangeArrowheads="1"/>
          </p:cNvPicPr>
          <p:nvPr/>
        </p:nvPicPr>
        <p:blipFill>
          <a:blip r:embed="rId4" cstate="print"/>
          <a:srcRect/>
          <a:stretch>
            <a:fillRect/>
          </a:stretch>
        </p:blipFill>
        <p:spPr bwMode="auto">
          <a:xfrm>
            <a:off x="539750" y="5445125"/>
            <a:ext cx="1655763" cy="1298575"/>
          </a:xfrm>
          <a:prstGeom prst="rect">
            <a:avLst/>
          </a:prstGeom>
          <a:noFill/>
          <a:ln w="9525">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27384"/>
            <a:ext cx="9144000" cy="6924973"/>
          </a:xfrm>
          <a:prstGeom prst="rect">
            <a:avLst/>
          </a:prstGeom>
          <a:solidFill>
            <a:schemeClr val="tx1"/>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sz="1000" dirty="0" smtClean="0"/>
          </a:p>
          <a:p>
            <a:endParaRPr lang="en-US" sz="1000" dirty="0" smtClean="0"/>
          </a:p>
          <a:p>
            <a:endParaRPr lang="en-US" sz="800" dirty="0" smtClean="0"/>
          </a:p>
          <a:p>
            <a:endParaRPr lang="en-US" sz="800" dirty="0" smtClean="0"/>
          </a:p>
        </p:txBody>
      </p:sp>
      <p:pic>
        <p:nvPicPr>
          <p:cNvPr id="250882" name="Picture 4" descr="gammagamma_run194108_evt564224000_ispy_3d-annotated-2.png"/>
          <p:cNvPicPr>
            <a:picLocks noChangeAspect="1"/>
          </p:cNvPicPr>
          <p:nvPr/>
        </p:nvPicPr>
        <p:blipFill>
          <a:blip r:embed="rId2" cstate="print"/>
          <a:srcRect/>
          <a:stretch>
            <a:fillRect/>
          </a:stretch>
        </p:blipFill>
        <p:spPr bwMode="auto">
          <a:xfrm>
            <a:off x="2771800" y="4265105"/>
            <a:ext cx="3384376" cy="2548270"/>
          </a:xfrm>
          <a:prstGeom prst="rect">
            <a:avLst/>
          </a:prstGeom>
          <a:noFill/>
          <a:ln w="9525">
            <a:noFill/>
            <a:miter lim="800000"/>
            <a:headEnd/>
            <a:tailEnd/>
          </a:ln>
        </p:spPr>
      </p:pic>
      <p:sp>
        <p:nvSpPr>
          <p:cNvPr id="6" name="Rectangle 5"/>
          <p:cNvSpPr/>
          <p:nvPr/>
        </p:nvSpPr>
        <p:spPr>
          <a:xfrm>
            <a:off x="4211854" y="5445224"/>
            <a:ext cx="792194" cy="400105"/>
          </a:xfrm>
          <a:prstGeom prst="rect">
            <a:avLst/>
          </a:prstGeom>
        </p:spPr>
        <p:txBody>
          <a:bodyPr wrap="none" lIns="91435" tIns="45718" rIns="91435" bIns="45718">
            <a:spAutoFit/>
          </a:bodyPr>
          <a:lstStyle/>
          <a:p>
            <a:pPr defTabSz="912767">
              <a:defRPr/>
            </a:pPr>
            <a:r>
              <a:rPr lang="en-US" sz="1800" b="1" dirty="0">
                <a:solidFill>
                  <a:srgbClr val="FFFFFF"/>
                </a:solidFill>
                <a:effectLst>
                  <a:reflection blurRad="6350" stA="55000" endA="300" endPos="45500" dir="5400000" sy="-100000" algn="bl" rotWithShape="0"/>
                </a:effectLst>
                <a:latin typeface="Arial" pitchFamily="84" charset="0"/>
                <a:ea typeface="ＭＳ Ｐゴシック" pitchFamily="84" charset="-128"/>
                <a:cs typeface="Times New Roman" pitchFamily="18" charset="0"/>
              </a:rPr>
              <a:t>H </a:t>
            </a:r>
            <a:r>
              <a:rPr lang="en-US" sz="1200" b="1" dirty="0">
                <a:solidFill>
                  <a:srgbClr val="FFFFFF"/>
                </a:solidFill>
                <a:effectLst>
                  <a:reflection blurRad="6350" stA="55000" endA="300" endPos="45500" dir="5400000" sy="-100000" algn="bl" rotWithShape="0"/>
                </a:effectLst>
                <a:latin typeface="Wingdings"/>
                <a:ea typeface="Wingdings"/>
                <a:cs typeface="Wingdings"/>
                <a:sym typeface="Wingdings"/>
              </a:rPr>
              <a:t></a:t>
            </a:r>
            <a:r>
              <a:rPr lang="en-US" sz="2000" b="1" dirty="0" err="1">
                <a:solidFill>
                  <a:srgbClr val="FFFFFF"/>
                </a:solidFill>
                <a:effectLst>
                  <a:reflection blurRad="6350" stA="55000" endA="300" endPos="45500" dir="5400000" sy="-100000" algn="bl" rotWithShape="0"/>
                </a:effectLst>
                <a:latin typeface="Symbol" charset="2"/>
                <a:ea typeface="ＭＳ Ｐゴシック" pitchFamily="84" charset="-128"/>
                <a:cs typeface="Symbol" charset="2"/>
              </a:rPr>
              <a:t>gg</a:t>
            </a:r>
            <a:endParaRPr lang="en-US" sz="1200" b="1" dirty="0">
              <a:solidFill>
                <a:srgbClr val="FFFFFF"/>
              </a:solidFill>
              <a:effectLst>
                <a:reflection blurRad="6350" stA="55000" endA="300" endPos="45500" dir="5400000" sy="-100000" algn="bl" rotWithShape="0"/>
              </a:effectLst>
              <a:latin typeface="Arial" pitchFamily="84" charset="0"/>
              <a:ea typeface="ＭＳ Ｐゴシック" pitchFamily="84" charset="-128"/>
              <a:cs typeface="Times New Roman" pitchFamily="18" charset="0"/>
            </a:endParaRPr>
          </a:p>
        </p:txBody>
      </p:sp>
      <p:sp>
        <p:nvSpPr>
          <p:cNvPr id="7" name="CasellaDiTesto 2"/>
          <p:cNvSpPr txBox="1">
            <a:spLocks noChangeArrowheads="1"/>
          </p:cNvSpPr>
          <p:nvPr/>
        </p:nvSpPr>
        <p:spPr bwMode="auto">
          <a:xfrm>
            <a:off x="0" y="116632"/>
            <a:ext cx="9109075" cy="2123654"/>
          </a:xfrm>
          <a:prstGeom prst="rect">
            <a:avLst/>
          </a:prstGeom>
          <a:solidFill>
            <a:schemeClr val="tx1"/>
          </a:solidFill>
          <a:ln w="9525">
            <a:noFill/>
            <a:miter lim="800000"/>
            <a:headEnd/>
            <a:tailEnd/>
          </a:ln>
        </p:spPr>
        <p:txBody>
          <a:bodyPr lIns="91435" tIns="45718" rIns="91435" bIns="45718">
            <a:spAutoFit/>
          </a:bodyPr>
          <a:lstStyle/>
          <a:p>
            <a:pPr algn="ctr"/>
            <a:r>
              <a:rPr lang="it-IT" sz="3600" b="1" dirty="0" smtClean="0">
                <a:solidFill>
                  <a:schemeClr val="bg1"/>
                </a:solidFill>
              </a:rPr>
              <a:t>1934 – 2014 </a:t>
            </a:r>
          </a:p>
          <a:p>
            <a:pPr algn="ctr"/>
            <a:r>
              <a:rPr lang="it-IT" sz="3200" b="1" dirty="0" smtClean="0">
                <a:solidFill>
                  <a:schemeClr val="bg1"/>
                </a:solidFill>
              </a:rPr>
              <a:t>Un viaggio di 80 anni nel mondo subatomico per conoscere la struttura della materia      e le leggi che la governano.</a:t>
            </a:r>
          </a:p>
        </p:txBody>
      </p:sp>
      <p:pic>
        <p:nvPicPr>
          <p:cNvPr id="5" name="Picture 96" descr="C:\Documents and Settings\castaldi\Desktop\materia.jpg"/>
          <p:cNvPicPr>
            <a:picLocks noChangeAspect="1" noChangeArrowheads="1"/>
          </p:cNvPicPr>
          <p:nvPr/>
        </p:nvPicPr>
        <p:blipFill>
          <a:blip r:embed="rId3" cstate="print"/>
          <a:srcRect/>
          <a:stretch>
            <a:fillRect/>
          </a:stretch>
        </p:blipFill>
        <p:spPr bwMode="auto">
          <a:xfrm>
            <a:off x="971550" y="2651497"/>
            <a:ext cx="6696075" cy="1338262"/>
          </a:xfrm>
          <a:prstGeom prst="rect">
            <a:avLst/>
          </a:prstGeom>
          <a:solidFill>
            <a:schemeClr val="bg1"/>
          </a:solidFill>
          <a:ln w="9525">
            <a:noFill/>
            <a:miter lim="800000"/>
            <a:headEnd/>
            <a:tailEnd/>
          </a:ln>
        </p:spPr>
      </p:pic>
      <p:sp>
        <p:nvSpPr>
          <p:cNvPr id="8" name="Text Box 98"/>
          <p:cNvSpPr txBox="1">
            <a:spLocks noChangeArrowheads="1"/>
          </p:cNvSpPr>
          <p:nvPr/>
        </p:nvSpPr>
        <p:spPr bwMode="auto">
          <a:xfrm>
            <a:off x="971600" y="3789040"/>
            <a:ext cx="6696743" cy="307773"/>
          </a:xfrm>
          <a:prstGeom prst="rect">
            <a:avLst/>
          </a:prstGeom>
          <a:solidFill>
            <a:schemeClr val="bg1"/>
          </a:solidFill>
          <a:ln w="9525">
            <a:noFill/>
            <a:miter lim="800000"/>
            <a:headEnd/>
            <a:tailEnd/>
          </a:ln>
        </p:spPr>
        <p:txBody>
          <a:bodyPr wrap="square" lIns="91435" tIns="45718" rIns="91435" bIns="45718">
            <a:spAutoFit/>
          </a:bodyPr>
          <a:lstStyle/>
          <a:p>
            <a:pPr algn="r">
              <a:spcBef>
                <a:spcPct val="50000"/>
              </a:spcBef>
            </a:pPr>
            <a:r>
              <a:rPr lang="it-IT" sz="1400" b="1" dirty="0" smtClean="0">
                <a:solidFill>
                  <a:srgbClr val="99CCFF"/>
                </a:solidFill>
              </a:rPr>
              <a:t>                     Materiale      </a:t>
            </a:r>
            <a:r>
              <a:rPr lang="it-IT" sz="1400" b="1" dirty="0">
                <a:solidFill>
                  <a:srgbClr val="C9C400"/>
                </a:solidFill>
              </a:rPr>
              <a:t>Atomo</a:t>
            </a:r>
            <a:r>
              <a:rPr lang="it-IT" sz="1400" b="1" dirty="0">
                <a:solidFill>
                  <a:srgbClr val="99CCFF"/>
                </a:solidFill>
              </a:rPr>
              <a:t>          </a:t>
            </a:r>
            <a:r>
              <a:rPr lang="it-IT" sz="1400" b="1" dirty="0" smtClean="0">
                <a:solidFill>
                  <a:srgbClr val="99CCFF"/>
                </a:solidFill>
              </a:rPr>
              <a:t>    </a:t>
            </a:r>
            <a:r>
              <a:rPr lang="it-IT" sz="1400" b="1" dirty="0" smtClean="0">
                <a:solidFill>
                  <a:srgbClr val="9933FF"/>
                </a:solidFill>
              </a:rPr>
              <a:t>Nucleo   </a:t>
            </a:r>
            <a:r>
              <a:rPr lang="it-IT" sz="1400" b="1" dirty="0" smtClean="0">
                <a:solidFill>
                  <a:srgbClr val="CC3399"/>
                </a:solidFill>
              </a:rPr>
              <a:t>Prot./Neutr.</a:t>
            </a:r>
            <a:endParaRPr lang="en-US" sz="1400" b="1" dirty="0">
              <a:solidFill>
                <a:srgbClr val="CC3399"/>
              </a:solidFill>
            </a:endParaRPr>
          </a:p>
        </p:txBody>
      </p:sp>
    </p:spTree>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5292080" y="1571308"/>
            <a:ext cx="3672408" cy="1569660"/>
          </a:xfrm>
          <a:prstGeom prst="rect">
            <a:avLst/>
          </a:prstGeom>
          <a:solidFill>
            <a:schemeClr val="bg1">
              <a:lumMod val="95000"/>
            </a:schemeClr>
          </a:solidFill>
        </p:spPr>
        <p:txBody>
          <a:bodyPr wrap="square" rtlCol="0">
            <a:spAutoFit/>
          </a:bodyPr>
          <a:lstStyle/>
          <a:p>
            <a:r>
              <a:rPr lang="en-US" dirty="0" smtClean="0"/>
              <a:t>      </a:t>
            </a:r>
          </a:p>
          <a:p>
            <a:endParaRPr lang="en-US" dirty="0" smtClean="0"/>
          </a:p>
          <a:p>
            <a:endParaRPr lang="en-US" dirty="0" smtClean="0"/>
          </a:p>
          <a:p>
            <a:endParaRPr lang="en-US" dirty="0"/>
          </a:p>
        </p:txBody>
      </p:sp>
      <p:sp>
        <p:nvSpPr>
          <p:cNvPr id="4" name="Rectangle 2"/>
          <p:cNvSpPr txBox="1">
            <a:spLocks noChangeArrowheads="1"/>
          </p:cNvSpPr>
          <p:nvPr/>
        </p:nvSpPr>
        <p:spPr>
          <a:xfrm>
            <a:off x="558552" y="76200"/>
            <a:ext cx="7757864" cy="688504"/>
          </a:xfrm>
          <a:prstGeom prst="rect">
            <a:avLst/>
          </a:prstGeom>
          <a:solidFill>
            <a:schemeClr val="bg2"/>
          </a:solidFill>
          <a:ln w="12700">
            <a:solidFill>
              <a:schemeClr val="tx1"/>
            </a:solidFill>
          </a:ln>
        </p:spPr>
        <p:txBody>
          <a:bodyPr>
            <a:noAutofit/>
          </a:bodyPr>
          <a:lstStyle/>
          <a:p>
            <a:pPr algn="ctr" fontAlgn="auto">
              <a:spcAft>
                <a:spcPts val="0"/>
              </a:spcAft>
              <a:defRPr/>
            </a:pPr>
            <a:r>
              <a:rPr lang="it-IT" sz="3600" b="1" dirty="0" smtClean="0">
                <a:solidFill>
                  <a:srgbClr val="292C93"/>
                </a:solidFill>
                <a:ea typeface="+mn-ea"/>
              </a:rPr>
              <a:t>Parigi, 15 gennaio 1934</a:t>
            </a:r>
            <a:endParaRPr lang="it-IT" sz="3600" b="1" dirty="0">
              <a:solidFill>
                <a:srgbClr val="292C93"/>
              </a:solidFill>
              <a:ea typeface="+mn-ea"/>
            </a:endParaRPr>
          </a:p>
        </p:txBody>
      </p:sp>
      <p:pic>
        <p:nvPicPr>
          <p:cNvPr id="17" name="Picture 4" descr="http://images.encarta.msn.com/xrefmedia/sharemed/targets/images/pho/1e67a/1e67a8c7.jpg"/>
          <p:cNvPicPr>
            <a:picLocks noChangeAspect="1" noChangeArrowheads="1"/>
          </p:cNvPicPr>
          <p:nvPr/>
        </p:nvPicPr>
        <p:blipFill>
          <a:blip r:embed="rId3" r:link="rId4" cstate="print"/>
          <a:srcRect/>
          <a:stretch>
            <a:fillRect/>
          </a:stretch>
        </p:blipFill>
        <p:spPr bwMode="auto">
          <a:xfrm>
            <a:off x="467544" y="1052736"/>
            <a:ext cx="4627752" cy="3384376"/>
          </a:xfrm>
          <a:prstGeom prst="rect">
            <a:avLst/>
          </a:prstGeom>
          <a:noFill/>
        </p:spPr>
      </p:pic>
      <p:sp>
        <p:nvSpPr>
          <p:cNvPr id="19" name="Text Box 5"/>
          <p:cNvSpPr txBox="1">
            <a:spLocks noChangeArrowheads="1"/>
          </p:cNvSpPr>
          <p:nvPr/>
        </p:nvSpPr>
        <p:spPr bwMode="auto">
          <a:xfrm>
            <a:off x="467544" y="4437112"/>
            <a:ext cx="4608512" cy="461665"/>
          </a:xfrm>
          <a:prstGeom prst="rect">
            <a:avLst/>
          </a:prstGeom>
          <a:solidFill>
            <a:schemeClr val="bg1">
              <a:lumMod val="85000"/>
            </a:schemeClr>
          </a:solidFill>
          <a:ln w="9525">
            <a:noFill/>
            <a:miter lim="800000"/>
            <a:headEnd/>
            <a:tailEnd/>
          </a:ln>
          <a:effectLst/>
        </p:spPr>
        <p:txBody>
          <a:bodyPr wrap="square">
            <a:spAutoFit/>
          </a:bodyPr>
          <a:lstStyle/>
          <a:p>
            <a:pPr algn="ctr">
              <a:spcBef>
                <a:spcPct val="50000"/>
              </a:spcBef>
            </a:pPr>
            <a:r>
              <a:rPr lang="it-IT" b="1" dirty="0">
                <a:solidFill>
                  <a:srgbClr val="00009F"/>
                </a:solidFill>
                <a:effectLst>
                  <a:outerShdw blurRad="38100" dist="38100" dir="2700000" algn="tl">
                    <a:srgbClr val="C0C0C0"/>
                  </a:outerShdw>
                </a:effectLst>
              </a:rPr>
              <a:t>Irène </a:t>
            </a:r>
            <a:r>
              <a:rPr lang="it-IT" b="1" dirty="0" smtClean="0">
                <a:solidFill>
                  <a:srgbClr val="00009F"/>
                </a:solidFill>
                <a:effectLst>
                  <a:outerShdw blurRad="38100" dist="38100" dir="2700000" algn="tl">
                    <a:srgbClr val="C0C0C0"/>
                  </a:outerShdw>
                </a:effectLst>
              </a:rPr>
              <a:t>Curie, Frédéric Joliot</a:t>
            </a:r>
            <a:endParaRPr lang="it-IT" b="1" dirty="0">
              <a:solidFill>
                <a:srgbClr val="00009F"/>
              </a:solidFill>
              <a:effectLst>
                <a:outerShdw blurRad="38100" dist="38100" dir="2700000" algn="tl">
                  <a:srgbClr val="C0C0C0"/>
                </a:outerShdw>
              </a:effectLst>
            </a:endParaRPr>
          </a:p>
        </p:txBody>
      </p:sp>
      <p:grpSp>
        <p:nvGrpSpPr>
          <p:cNvPr id="30" name="Group 29"/>
          <p:cNvGrpSpPr/>
          <p:nvPr/>
        </p:nvGrpSpPr>
        <p:grpSpPr>
          <a:xfrm>
            <a:off x="5562600" y="1700808"/>
            <a:ext cx="3581400" cy="1066800"/>
            <a:chOff x="1403648" y="5314528"/>
            <a:chExt cx="3581400" cy="1066800"/>
          </a:xfrm>
        </p:grpSpPr>
        <p:sp>
          <p:nvSpPr>
            <p:cNvPr id="20" name="Text Box 1028"/>
            <p:cNvSpPr txBox="1">
              <a:spLocks noChangeArrowheads="1"/>
            </p:cNvSpPr>
            <p:nvPr/>
          </p:nvSpPr>
          <p:spPr bwMode="auto">
            <a:xfrm>
              <a:off x="1403648" y="5695528"/>
              <a:ext cx="609600" cy="466725"/>
            </a:xfrm>
            <a:prstGeom prst="rect">
              <a:avLst/>
            </a:prstGeom>
            <a:solidFill>
              <a:schemeClr val="tx2">
                <a:lumMod val="20000"/>
                <a:lumOff val="80000"/>
              </a:schemeClr>
            </a:solidFill>
            <a:ln w="9525">
              <a:solidFill>
                <a:schemeClr val="tx1"/>
              </a:solidFill>
              <a:miter lim="800000"/>
              <a:headEnd/>
              <a:tailEnd/>
            </a:ln>
            <a:effectLst/>
          </p:spPr>
          <p:txBody>
            <a:bodyPr>
              <a:spAutoFit/>
            </a:bodyPr>
            <a:lstStyle/>
            <a:p>
              <a:pPr>
                <a:spcBef>
                  <a:spcPct val="50000"/>
                </a:spcBef>
              </a:pPr>
              <a:r>
                <a:rPr lang="it-IT" b="1" dirty="0">
                  <a:solidFill>
                    <a:srgbClr val="C00000"/>
                  </a:solidFill>
                </a:rPr>
                <a:t>Po</a:t>
              </a:r>
            </a:p>
          </p:txBody>
        </p:sp>
        <p:sp>
          <p:nvSpPr>
            <p:cNvPr id="21" name="Text Box 1029"/>
            <p:cNvSpPr txBox="1">
              <a:spLocks noChangeArrowheads="1"/>
            </p:cNvSpPr>
            <p:nvPr/>
          </p:nvSpPr>
          <p:spPr bwMode="auto">
            <a:xfrm>
              <a:off x="2851448" y="5695528"/>
              <a:ext cx="533400" cy="466725"/>
            </a:xfrm>
            <a:prstGeom prst="rect">
              <a:avLst/>
            </a:prstGeom>
            <a:solidFill>
              <a:srgbClr val="FFFFCC"/>
            </a:solidFill>
            <a:ln w="9525">
              <a:solidFill>
                <a:schemeClr val="tx1"/>
              </a:solidFill>
              <a:miter lim="800000"/>
              <a:headEnd/>
              <a:tailEnd/>
            </a:ln>
            <a:effectLst/>
          </p:spPr>
          <p:txBody>
            <a:bodyPr>
              <a:spAutoFit/>
            </a:bodyPr>
            <a:lstStyle/>
            <a:p>
              <a:pPr>
                <a:spcBef>
                  <a:spcPct val="50000"/>
                </a:spcBef>
              </a:pPr>
              <a:r>
                <a:rPr lang="it-IT" b="1" dirty="0">
                  <a:solidFill>
                    <a:srgbClr val="C00000"/>
                  </a:solidFill>
                </a:rPr>
                <a:t>Al</a:t>
              </a:r>
            </a:p>
          </p:txBody>
        </p:sp>
        <p:sp>
          <p:nvSpPr>
            <p:cNvPr id="22" name="Line 1034"/>
            <p:cNvSpPr>
              <a:spLocks noChangeShapeType="1"/>
            </p:cNvSpPr>
            <p:nvPr/>
          </p:nvSpPr>
          <p:spPr bwMode="auto">
            <a:xfrm>
              <a:off x="2165648" y="5847928"/>
              <a:ext cx="533400" cy="0"/>
            </a:xfrm>
            <a:prstGeom prst="line">
              <a:avLst/>
            </a:prstGeom>
            <a:noFill/>
            <a:ln w="15875">
              <a:solidFill>
                <a:schemeClr val="hlink"/>
              </a:solidFill>
              <a:round/>
              <a:headEnd/>
              <a:tailEnd type="triangle" w="med" len="med"/>
            </a:ln>
            <a:effectLst/>
          </p:spPr>
          <p:txBody>
            <a:bodyPr wrap="none" anchor="ctr"/>
            <a:lstStyle/>
            <a:p>
              <a:endParaRPr lang="en-US">
                <a:solidFill>
                  <a:srgbClr val="C00000"/>
                </a:solidFill>
              </a:endParaRPr>
            </a:p>
          </p:txBody>
        </p:sp>
        <p:sp>
          <p:nvSpPr>
            <p:cNvPr id="23" name="Line 1035"/>
            <p:cNvSpPr>
              <a:spLocks noChangeShapeType="1"/>
            </p:cNvSpPr>
            <p:nvPr/>
          </p:nvSpPr>
          <p:spPr bwMode="auto">
            <a:xfrm>
              <a:off x="2165648" y="5924128"/>
              <a:ext cx="533400" cy="0"/>
            </a:xfrm>
            <a:prstGeom prst="line">
              <a:avLst/>
            </a:prstGeom>
            <a:noFill/>
            <a:ln w="15875">
              <a:solidFill>
                <a:schemeClr val="hlink"/>
              </a:solidFill>
              <a:round/>
              <a:headEnd/>
              <a:tailEnd type="triangle" w="med" len="med"/>
            </a:ln>
            <a:effectLst/>
          </p:spPr>
          <p:txBody>
            <a:bodyPr wrap="none" anchor="ctr"/>
            <a:lstStyle/>
            <a:p>
              <a:endParaRPr lang="en-US">
                <a:solidFill>
                  <a:srgbClr val="C00000"/>
                </a:solidFill>
              </a:endParaRPr>
            </a:p>
          </p:txBody>
        </p:sp>
        <p:sp>
          <p:nvSpPr>
            <p:cNvPr id="24" name="Text Box 1037"/>
            <p:cNvSpPr txBox="1">
              <a:spLocks noChangeArrowheads="1"/>
            </p:cNvSpPr>
            <p:nvPr/>
          </p:nvSpPr>
          <p:spPr bwMode="auto">
            <a:xfrm>
              <a:off x="2241848" y="5314528"/>
              <a:ext cx="457200" cy="457200"/>
            </a:xfrm>
            <a:prstGeom prst="rect">
              <a:avLst/>
            </a:prstGeom>
            <a:noFill/>
            <a:ln w="15875">
              <a:noFill/>
              <a:miter lim="800000"/>
              <a:headEnd/>
              <a:tailEnd/>
            </a:ln>
            <a:effectLst/>
          </p:spPr>
          <p:txBody>
            <a:bodyPr>
              <a:spAutoFit/>
            </a:bodyPr>
            <a:lstStyle/>
            <a:p>
              <a:pPr>
                <a:spcBef>
                  <a:spcPct val="50000"/>
                </a:spcBef>
              </a:pPr>
              <a:r>
                <a:rPr lang="it-IT" b="1" dirty="0">
                  <a:solidFill>
                    <a:srgbClr val="C00000"/>
                  </a:solidFill>
                  <a:latin typeface="Symbol" pitchFamily="18" charset="2"/>
                </a:rPr>
                <a:t>a</a:t>
              </a:r>
            </a:p>
          </p:txBody>
        </p:sp>
        <p:sp>
          <p:nvSpPr>
            <p:cNvPr id="25" name="Line 1038"/>
            <p:cNvSpPr>
              <a:spLocks noChangeShapeType="1"/>
            </p:cNvSpPr>
            <p:nvPr/>
          </p:nvSpPr>
          <p:spPr bwMode="auto">
            <a:xfrm flipV="1">
              <a:off x="3537248" y="5314528"/>
              <a:ext cx="762000" cy="457200"/>
            </a:xfrm>
            <a:prstGeom prst="line">
              <a:avLst/>
            </a:prstGeom>
            <a:noFill/>
            <a:ln w="15875">
              <a:solidFill>
                <a:schemeClr val="hlink"/>
              </a:solidFill>
              <a:round/>
              <a:headEnd/>
              <a:tailEnd type="triangle" w="med" len="med"/>
            </a:ln>
            <a:effectLst/>
          </p:spPr>
          <p:txBody>
            <a:bodyPr wrap="none" anchor="ctr"/>
            <a:lstStyle/>
            <a:p>
              <a:endParaRPr lang="en-US">
                <a:solidFill>
                  <a:srgbClr val="C00000"/>
                </a:solidFill>
              </a:endParaRPr>
            </a:p>
          </p:txBody>
        </p:sp>
        <p:sp>
          <p:nvSpPr>
            <p:cNvPr id="26" name="Line 1040"/>
            <p:cNvSpPr>
              <a:spLocks noChangeShapeType="1"/>
            </p:cNvSpPr>
            <p:nvPr/>
          </p:nvSpPr>
          <p:spPr bwMode="auto">
            <a:xfrm flipV="1">
              <a:off x="3537248" y="5771728"/>
              <a:ext cx="838200" cy="152400"/>
            </a:xfrm>
            <a:prstGeom prst="line">
              <a:avLst/>
            </a:prstGeom>
            <a:noFill/>
            <a:ln w="15875">
              <a:solidFill>
                <a:schemeClr val="hlink"/>
              </a:solidFill>
              <a:round/>
              <a:headEnd/>
              <a:tailEnd type="triangle" w="med" len="med"/>
            </a:ln>
            <a:effectLst/>
          </p:spPr>
          <p:txBody>
            <a:bodyPr wrap="none" anchor="ctr"/>
            <a:lstStyle/>
            <a:p>
              <a:endParaRPr lang="en-US">
                <a:solidFill>
                  <a:srgbClr val="C00000"/>
                </a:solidFill>
              </a:endParaRPr>
            </a:p>
          </p:txBody>
        </p:sp>
        <p:sp>
          <p:nvSpPr>
            <p:cNvPr id="27" name="Line 1041"/>
            <p:cNvSpPr>
              <a:spLocks noChangeShapeType="1"/>
            </p:cNvSpPr>
            <p:nvPr/>
          </p:nvSpPr>
          <p:spPr bwMode="auto">
            <a:xfrm>
              <a:off x="3537248" y="6076528"/>
              <a:ext cx="838200" cy="304800"/>
            </a:xfrm>
            <a:prstGeom prst="line">
              <a:avLst/>
            </a:prstGeom>
            <a:noFill/>
            <a:ln w="15875">
              <a:solidFill>
                <a:schemeClr val="hlink"/>
              </a:solidFill>
              <a:round/>
              <a:headEnd/>
              <a:tailEnd type="triangle" w="med" len="med"/>
            </a:ln>
            <a:effectLst/>
          </p:spPr>
          <p:txBody>
            <a:bodyPr wrap="none" anchor="ctr"/>
            <a:lstStyle/>
            <a:p>
              <a:endParaRPr lang="en-US">
                <a:solidFill>
                  <a:srgbClr val="C00000"/>
                </a:solidFill>
              </a:endParaRPr>
            </a:p>
          </p:txBody>
        </p:sp>
        <p:sp>
          <p:nvSpPr>
            <p:cNvPr id="28" name="Text Box 1042"/>
            <p:cNvSpPr txBox="1">
              <a:spLocks noChangeArrowheads="1"/>
            </p:cNvSpPr>
            <p:nvPr/>
          </p:nvSpPr>
          <p:spPr bwMode="auto">
            <a:xfrm>
              <a:off x="4299248" y="5390728"/>
              <a:ext cx="685800" cy="457200"/>
            </a:xfrm>
            <a:prstGeom prst="rect">
              <a:avLst/>
            </a:prstGeom>
            <a:noFill/>
            <a:ln w="15875">
              <a:noFill/>
              <a:miter lim="800000"/>
              <a:headEnd/>
              <a:tailEnd/>
            </a:ln>
            <a:effectLst/>
          </p:spPr>
          <p:txBody>
            <a:bodyPr>
              <a:spAutoFit/>
            </a:bodyPr>
            <a:lstStyle/>
            <a:p>
              <a:pPr>
                <a:spcBef>
                  <a:spcPct val="50000"/>
                </a:spcBef>
              </a:pPr>
              <a:r>
                <a:rPr lang="it-IT" b="1" dirty="0">
                  <a:solidFill>
                    <a:srgbClr val="C00000"/>
                  </a:solidFill>
                </a:rPr>
                <a:t>e</a:t>
              </a:r>
              <a:r>
                <a:rPr lang="it-IT" b="1" baseline="30000" dirty="0">
                  <a:solidFill>
                    <a:srgbClr val="C00000"/>
                  </a:solidFill>
                  <a:latin typeface="Symbol" pitchFamily="18" charset="2"/>
                </a:rPr>
                <a:t>+</a:t>
              </a:r>
            </a:p>
          </p:txBody>
        </p:sp>
        <p:sp>
          <p:nvSpPr>
            <p:cNvPr id="29" name="Line 1044"/>
            <p:cNvSpPr>
              <a:spLocks noChangeShapeType="1"/>
            </p:cNvSpPr>
            <p:nvPr/>
          </p:nvSpPr>
          <p:spPr bwMode="auto">
            <a:xfrm>
              <a:off x="2165648" y="6000328"/>
              <a:ext cx="533400" cy="0"/>
            </a:xfrm>
            <a:prstGeom prst="line">
              <a:avLst/>
            </a:prstGeom>
            <a:noFill/>
            <a:ln w="15875">
              <a:solidFill>
                <a:schemeClr val="hlink"/>
              </a:solidFill>
              <a:round/>
              <a:headEnd/>
              <a:tailEnd type="triangle" w="med" len="med"/>
            </a:ln>
            <a:effectLst/>
          </p:spPr>
          <p:txBody>
            <a:bodyPr wrap="none" anchor="ctr"/>
            <a:lstStyle/>
            <a:p>
              <a:endParaRPr lang="en-US">
                <a:solidFill>
                  <a:srgbClr val="C00000"/>
                </a:solidFill>
              </a:endParaRPr>
            </a:p>
          </p:txBody>
        </p:sp>
      </p:grpSp>
      <p:sp>
        <p:nvSpPr>
          <p:cNvPr id="32" name="Text Box 1043"/>
          <p:cNvSpPr txBox="1">
            <a:spLocks noChangeArrowheads="1"/>
          </p:cNvSpPr>
          <p:nvPr/>
        </p:nvSpPr>
        <p:spPr bwMode="auto">
          <a:xfrm>
            <a:off x="5292080" y="3212976"/>
            <a:ext cx="3672408" cy="1714315"/>
          </a:xfrm>
          <a:prstGeom prst="rect">
            <a:avLst/>
          </a:prstGeom>
          <a:solidFill>
            <a:schemeClr val="accent3">
              <a:lumMod val="20000"/>
              <a:lumOff val="80000"/>
            </a:schemeClr>
          </a:solidFill>
          <a:ln w="15875">
            <a:noFill/>
            <a:miter lim="800000"/>
            <a:headEnd/>
            <a:tailEnd/>
          </a:ln>
          <a:effectLst/>
        </p:spPr>
        <p:txBody>
          <a:bodyPr wrap="square">
            <a:spAutoFit/>
          </a:bodyPr>
          <a:lstStyle/>
          <a:p>
            <a:pPr algn="ctr">
              <a:spcBef>
                <a:spcPct val="50000"/>
              </a:spcBef>
              <a:buFont typeface="Symbol" pitchFamily="18" charset="2"/>
              <a:buChar char="a"/>
            </a:pPr>
            <a:r>
              <a:rPr lang="it-IT" sz="2800" b="1" dirty="0">
                <a:solidFill>
                  <a:srgbClr val="C00000"/>
                </a:solidFill>
                <a:effectLst>
                  <a:outerShdw blurRad="38100" dist="38100" dir="2700000" algn="tl">
                    <a:srgbClr val="000000">
                      <a:alpha val="43137"/>
                    </a:srgbClr>
                  </a:outerShdw>
                </a:effectLst>
                <a:latin typeface="Symbol" pitchFamily="18" charset="2"/>
              </a:rPr>
              <a:t> </a:t>
            </a:r>
            <a:r>
              <a:rPr lang="it-IT" b="1" dirty="0">
                <a:solidFill>
                  <a:srgbClr val="C00000"/>
                </a:solidFill>
                <a:effectLst>
                  <a:outerShdw blurRad="38100" dist="38100" dir="2700000" algn="tl">
                    <a:srgbClr val="000000">
                      <a:alpha val="43137"/>
                    </a:srgbClr>
                  </a:outerShdw>
                </a:effectLst>
                <a:latin typeface="Symbol" pitchFamily="18" charset="2"/>
              </a:rPr>
              <a:t>+ </a:t>
            </a:r>
            <a:r>
              <a:rPr lang="it-IT" b="1" baseline="-25000" dirty="0" smtClean="0">
                <a:solidFill>
                  <a:srgbClr val="C00000"/>
                </a:solidFill>
                <a:effectLst>
                  <a:outerShdw blurRad="38100" dist="38100" dir="2700000" algn="tl">
                    <a:srgbClr val="000000">
                      <a:alpha val="43137"/>
                    </a:srgbClr>
                  </a:outerShdw>
                </a:effectLst>
                <a:latin typeface="Symbol" pitchFamily="18" charset="2"/>
              </a:rPr>
              <a:t>13</a:t>
            </a:r>
            <a:r>
              <a:rPr lang="it-IT" b="1" dirty="0" smtClean="0">
                <a:solidFill>
                  <a:srgbClr val="C00000"/>
                </a:solidFill>
                <a:effectLst>
                  <a:outerShdw blurRad="38100" dist="38100" dir="2700000" algn="tl">
                    <a:srgbClr val="000000">
                      <a:alpha val="43137"/>
                    </a:srgbClr>
                  </a:outerShdw>
                </a:effectLst>
              </a:rPr>
              <a:t>Al</a:t>
            </a:r>
            <a:r>
              <a:rPr lang="it-IT" b="1" baseline="30000" dirty="0" smtClean="0">
                <a:solidFill>
                  <a:srgbClr val="C00000"/>
                </a:solidFill>
                <a:effectLst>
                  <a:outerShdw blurRad="38100" dist="38100" dir="2700000" algn="tl">
                    <a:srgbClr val="000000">
                      <a:alpha val="43137"/>
                    </a:srgbClr>
                  </a:outerShdw>
                </a:effectLst>
                <a:latin typeface="Symbol" pitchFamily="18" charset="2"/>
              </a:rPr>
              <a:t>27 </a:t>
            </a:r>
            <a:r>
              <a:rPr lang="it-IT" b="1" dirty="0" smtClean="0">
                <a:solidFill>
                  <a:srgbClr val="C00000"/>
                </a:solidFill>
                <a:effectLst>
                  <a:outerShdw blurRad="38100" dist="38100" dir="2700000" algn="tl">
                    <a:srgbClr val="000000">
                      <a:alpha val="43137"/>
                    </a:srgbClr>
                  </a:outerShdw>
                </a:effectLst>
                <a:latin typeface="Wingdings"/>
                <a:ea typeface="Wingdings"/>
                <a:cs typeface="Wingdings"/>
                <a:sym typeface="Wingdings"/>
              </a:rPr>
              <a:t></a:t>
            </a:r>
            <a:r>
              <a:rPr lang="it-IT" b="1" baseline="-25000" dirty="0" smtClean="0">
                <a:solidFill>
                  <a:srgbClr val="C00000"/>
                </a:solidFill>
                <a:effectLst>
                  <a:outerShdw blurRad="38100" dist="38100" dir="2700000" algn="tl">
                    <a:srgbClr val="000000">
                      <a:alpha val="43137"/>
                    </a:srgbClr>
                  </a:outerShdw>
                </a:effectLst>
                <a:latin typeface="Symbol" pitchFamily="18" charset="2"/>
                <a:sym typeface="Wingdings" pitchFamily="2" charset="2"/>
              </a:rPr>
              <a:t>15</a:t>
            </a:r>
            <a:r>
              <a:rPr lang="it-IT" b="1" dirty="0" smtClean="0">
                <a:solidFill>
                  <a:srgbClr val="C00000"/>
                </a:solidFill>
                <a:effectLst>
                  <a:outerShdw blurRad="38100" dist="38100" dir="2700000" algn="tl">
                    <a:srgbClr val="000000">
                      <a:alpha val="43137"/>
                    </a:srgbClr>
                  </a:outerShdw>
                </a:effectLst>
                <a:sym typeface="Wingdings" pitchFamily="2" charset="2"/>
              </a:rPr>
              <a:t>P</a:t>
            </a:r>
            <a:r>
              <a:rPr lang="it-IT" b="1" baseline="30000" dirty="0" smtClean="0">
                <a:solidFill>
                  <a:srgbClr val="C00000"/>
                </a:solidFill>
                <a:effectLst>
                  <a:outerShdw blurRad="38100" dist="38100" dir="2700000" algn="tl">
                    <a:srgbClr val="000000">
                      <a:alpha val="43137"/>
                    </a:srgbClr>
                  </a:outerShdw>
                </a:effectLst>
                <a:latin typeface="Symbol" pitchFamily="18" charset="2"/>
                <a:sym typeface="Wingdings" pitchFamily="2" charset="2"/>
              </a:rPr>
              <a:t>30</a:t>
            </a:r>
            <a:r>
              <a:rPr lang="it-IT" b="1" dirty="0" smtClean="0">
                <a:solidFill>
                  <a:srgbClr val="C00000"/>
                </a:solidFill>
                <a:effectLst>
                  <a:outerShdw blurRad="38100" dist="38100" dir="2700000" algn="tl">
                    <a:srgbClr val="000000">
                      <a:alpha val="43137"/>
                    </a:srgbClr>
                  </a:outerShdw>
                </a:effectLst>
                <a:latin typeface="Symbol" pitchFamily="18" charset="2"/>
                <a:sym typeface="Wingdings" pitchFamily="2" charset="2"/>
              </a:rPr>
              <a:t> </a:t>
            </a:r>
            <a:r>
              <a:rPr lang="it-IT" b="1" dirty="0">
                <a:solidFill>
                  <a:srgbClr val="C00000"/>
                </a:solidFill>
                <a:effectLst>
                  <a:outerShdw blurRad="38100" dist="38100" dir="2700000" algn="tl">
                    <a:srgbClr val="000000">
                      <a:alpha val="43137"/>
                    </a:srgbClr>
                  </a:outerShdw>
                </a:effectLst>
                <a:latin typeface="Symbol" pitchFamily="18" charset="2"/>
                <a:sym typeface="Wingdings" pitchFamily="2" charset="2"/>
              </a:rPr>
              <a:t>+</a:t>
            </a:r>
            <a:r>
              <a:rPr lang="it-IT" b="1" dirty="0">
                <a:solidFill>
                  <a:srgbClr val="C00000"/>
                </a:solidFill>
                <a:effectLst>
                  <a:outerShdw blurRad="38100" dist="38100" dir="2700000" algn="tl">
                    <a:srgbClr val="000000">
                      <a:alpha val="43137"/>
                    </a:srgbClr>
                  </a:outerShdw>
                </a:effectLst>
                <a:sym typeface="Wingdings" pitchFamily="2" charset="2"/>
              </a:rPr>
              <a:t> n</a:t>
            </a:r>
          </a:p>
          <a:p>
            <a:pPr algn="l">
              <a:spcBef>
                <a:spcPct val="80000"/>
              </a:spcBef>
              <a:buFont typeface="Symbol" pitchFamily="18" charset="2"/>
              <a:buNone/>
            </a:pPr>
            <a:r>
              <a:rPr lang="it-IT" sz="1800" b="1" baseline="-25000" dirty="0">
                <a:solidFill>
                  <a:srgbClr val="00009F"/>
                </a:solidFill>
                <a:latin typeface="Symbol" pitchFamily="18" charset="2"/>
                <a:sym typeface="Wingdings" pitchFamily="2" charset="2"/>
              </a:rPr>
              <a:t>15</a:t>
            </a:r>
            <a:r>
              <a:rPr lang="it-IT" sz="1800" b="1" dirty="0">
                <a:solidFill>
                  <a:srgbClr val="00009F"/>
                </a:solidFill>
                <a:sym typeface="Wingdings" pitchFamily="2" charset="2"/>
              </a:rPr>
              <a:t>P</a:t>
            </a:r>
            <a:r>
              <a:rPr lang="it-IT" sz="1800" b="1" baseline="30000" dirty="0">
                <a:solidFill>
                  <a:srgbClr val="00009F"/>
                </a:solidFill>
                <a:latin typeface="Symbol" pitchFamily="18" charset="2"/>
                <a:sym typeface="Wingdings" pitchFamily="2" charset="2"/>
              </a:rPr>
              <a:t>31</a:t>
            </a:r>
            <a:r>
              <a:rPr lang="it-IT" sz="1800" b="1" dirty="0">
                <a:solidFill>
                  <a:srgbClr val="00009F"/>
                </a:solidFill>
                <a:latin typeface="Symbol" pitchFamily="18" charset="2"/>
                <a:sym typeface="Wingdings" pitchFamily="2" charset="2"/>
              </a:rPr>
              <a:t>:   </a:t>
            </a:r>
            <a:r>
              <a:rPr lang="it-IT" sz="1800" b="1" dirty="0" smtClean="0">
                <a:solidFill>
                  <a:srgbClr val="00009F"/>
                </a:solidFill>
                <a:latin typeface="Symbol" pitchFamily="18" charset="2"/>
                <a:sym typeface="Wingdings" pitchFamily="2" charset="2"/>
              </a:rPr>
              <a:t>	</a:t>
            </a:r>
            <a:r>
              <a:rPr lang="it-IT" sz="1800" b="1" dirty="0" smtClean="0">
                <a:solidFill>
                  <a:srgbClr val="00009F"/>
                </a:solidFill>
                <a:sym typeface="Wingdings" pitchFamily="2" charset="2"/>
              </a:rPr>
              <a:t>isotopo </a:t>
            </a:r>
            <a:r>
              <a:rPr lang="it-IT" sz="1800" b="1" dirty="0">
                <a:solidFill>
                  <a:srgbClr val="00009F"/>
                </a:solidFill>
                <a:sym typeface="Wingdings" pitchFamily="2" charset="2"/>
              </a:rPr>
              <a:t>stabile</a:t>
            </a:r>
          </a:p>
          <a:p>
            <a:pPr algn="l">
              <a:spcBef>
                <a:spcPct val="50000"/>
              </a:spcBef>
              <a:buFont typeface="Symbol" pitchFamily="18" charset="2"/>
              <a:buNone/>
            </a:pPr>
            <a:r>
              <a:rPr lang="it-IT" sz="1800" b="1" baseline="-25000" dirty="0">
                <a:solidFill>
                  <a:srgbClr val="00009F"/>
                </a:solidFill>
                <a:latin typeface="Symbol" pitchFamily="18" charset="2"/>
                <a:sym typeface="Wingdings" pitchFamily="2" charset="2"/>
              </a:rPr>
              <a:t>15</a:t>
            </a:r>
            <a:r>
              <a:rPr lang="it-IT" sz="1800" b="1" dirty="0">
                <a:solidFill>
                  <a:srgbClr val="00009F"/>
                </a:solidFill>
                <a:sym typeface="Wingdings" pitchFamily="2" charset="2"/>
              </a:rPr>
              <a:t>P</a:t>
            </a:r>
            <a:r>
              <a:rPr lang="it-IT" sz="1800" b="1" baseline="30000" dirty="0">
                <a:solidFill>
                  <a:srgbClr val="00009F"/>
                </a:solidFill>
                <a:latin typeface="Symbol" pitchFamily="18" charset="2"/>
                <a:sym typeface="Wingdings" pitchFamily="2" charset="2"/>
              </a:rPr>
              <a:t>30</a:t>
            </a:r>
            <a:r>
              <a:rPr lang="it-IT" sz="1800" b="1" dirty="0">
                <a:solidFill>
                  <a:srgbClr val="00009F"/>
                </a:solidFill>
                <a:latin typeface="Symbol" pitchFamily="18" charset="2"/>
                <a:sym typeface="Wingdings" pitchFamily="2" charset="2"/>
              </a:rPr>
              <a:t>:   </a:t>
            </a:r>
            <a:r>
              <a:rPr lang="it-IT" sz="1800" b="1" dirty="0" smtClean="0">
                <a:solidFill>
                  <a:srgbClr val="00009F"/>
                </a:solidFill>
                <a:latin typeface="Symbol" pitchFamily="18" charset="2"/>
                <a:sym typeface="Wingdings" pitchFamily="2" charset="2"/>
              </a:rPr>
              <a:t>	</a:t>
            </a:r>
            <a:r>
              <a:rPr lang="it-IT" sz="1800" b="1" dirty="0" smtClean="0">
                <a:solidFill>
                  <a:srgbClr val="00009F"/>
                </a:solidFill>
                <a:sym typeface="Wingdings" pitchFamily="2" charset="2"/>
              </a:rPr>
              <a:t>isotopo </a:t>
            </a:r>
            <a:r>
              <a:rPr lang="it-IT" sz="1800" b="1" dirty="0">
                <a:solidFill>
                  <a:srgbClr val="00009F"/>
                </a:solidFill>
                <a:sym typeface="Wingdings" pitchFamily="2" charset="2"/>
              </a:rPr>
              <a:t>radioattivo </a:t>
            </a:r>
            <a:r>
              <a:rPr lang="it-IT" sz="1800" b="1" dirty="0">
                <a:solidFill>
                  <a:srgbClr val="00009F"/>
                </a:solidFill>
                <a:latin typeface="Symbol" pitchFamily="18" charset="2"/>
                <a:sym typeface="Wingdings" pitchFamily="2" charset="2"/>
              </a:rPr>
              <a:t>b</a:t>
            </a:r>
            <a:r>
              <a:rPr lang="it-IT" sz="1800" b="1" baseline="30000" dirty="0" smtClean="0">
                <a:solidFill>
                  <a:srgbClr val="00009F"/>
                </a:solidFill>
                <a:latin typeface="Symbol" pitchFamily="18" charset="2"/>
              </a:rPr>
              <a:t>+</a:t>
            </a:r>
            <a:r>
              <a:rPr lang="it-IT" sz="1800" b="1" dirty="0" smtClean="0">
                <a:solidFill>
                  <a:srgbClr val="00009F"/>
                </a:solidFill>
              </a:rPr>
              <a:t>           	non </a:t>
            </a:r>
            <a:r>
              <a:rPr lang="it-IT" sz="1800" b="1" dirty="0">
                <a:solidFill>
                  <a:srgbClr val="00009F"/>
                </a:solidFill>
              </a:rPr>
              <a:t>esistente </a:t>
            </a:r>
            <a:r>
              <a:rPr lang="it-IT" sz="1800" b="1" dirty="0" smtClean="0">
                <a:solidFill>
                  <a:srgbClr val="00009F"/>
                </a:solidFill>
              </a:rPr>
              <a:t>in natura</a:t>
            </a:r>
            <a:endParaRPr lang="it-IT" sz="1800" b="1" baseline="30000" dirty="0">
              <a:solidFill>
                <a:srgbClr val="00009F"/>
              </a:solidFill>
              <a:latin typeface="Symbol" pitchFamily="18" charset="2"/>
            </a:endParaRPr>
          </a:p>
        </p:txBody>
      </p:sp>
      <p:sp>
        <p:nvSpPr>
          <p:cNvPr id="33" name="Rectangle 32"/>
          <p:cNvSpPr/>
          <p:nvPr/>
        </p:nvSpPr>
        <p:spPr>
          <a:xfrm>
            <a:off x="467544" y="5085184"/>
            <a:ext cx="7956376" cy="1569660"/>
          </a:xfrm>
          <a:prstGeom prst="rect">
            <a:avLst/>
          </a:prstGeom>
          <a:solidFill>
            <a:schemeClr val="bg1">
              <a:lumMod val="85000"/>
            </a:schemeClr>
          </a:solidFill>
        </p:spPr>
        <p:txBody>
          <a:bodyPr wrap="square">
            <a:spAutoFit/>
          </a:bodyPr>
          <a:lstStyle/>
          <a:p>
            <a:r>
              <a:rPr lang="it-IT" b="1" dirty="0" smtClean="0">
                <a:solidFill>
                  <a:srgbClr val="00009F"/>
                </a:solidFill>
              </a:rPr>
              <a:t>I coniugi Joliot riuscirono ad isolare delle sostanze radioattive artificiali, dimostrando quindi che la radioattività non è una prerogativa di determinati elementi ma può essere indotta artificialmente.</a:t>
            </a:r>
            <a:endParaRPr lang="en-US" dirty="0">
              <a:solidFill>
                <a:srgbClr val="00009F"/>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Number Placeholder 6"/>
          <p:cNvSpPr>
            <a:spLocks noGrp="1"/>
          </p:cNvSpPr>
          <p:nvPr>
            <p:ph type="sldNum" sz="quarter" idx="12"/>
          </p:nvPr>
        </p:nvSpPr>
        <p:spPr>
          <a:noFill/>
        </p:spPr>
        <p:txBody>
          <a:bodyPr/>
          <a:lstStyle/>
          <a:p>
            <a:fld id="{2D309366-DC4E-4E79-9F98-AE83E1F19841}" type="slidenum">
              <a:rPr lang="it-IT" smtClean="0">
                <a:solidFill>
                  <a:srgbClr val="FFFFFF"/>
                </a:solidFill>
                <a:latin typeface="Bradley Hand ITC TT-Bold" charset="0"/>
                <a:ea typeface="Osaka" charset="-128"/>
              </a:rPr>
              <a:pPr/>
              <a:t>16</a:t>
            </a:fld>
            <a:endParaRPr lang="it-IT" smtClean="0">
              <a:solidFill>
                <a:srgbClr val="BBE0E3"/>
              </a:solidFill>
              <a:latin typeface="Bradley Hand ITC TT-Bold" charset="0"/>
              <a:ea typeface="Osaka" charset="-128"/>
            </a:endParaRPr>
          </a:p>
        </p:txBody>
      </p:sp>
      <p:sp>
        <p:nvSpPr>
          <p:cNvPr id="77829" name="Rectangle 2"/>
          <p:cNvSpPr>
            <a:spLocks noGrp="1" noChangeArrowheads="1"/>
          </p:cNvSpPr>
          <p:nvPr>
            <p:ph type="title"/>
          </p:nvPr>
        </p:nvSpPr>
        <p:spPr>
          <a:xfrm>
            <a:off x="539750" y="1052513"/>
            <a:ext cx="8420100" cy="936625"/>
          </a:xfrm>
        </p:spPr>
        <p:txBody>
          <a:bodyPr/>
          <a:lstStyle/>
          <a:p>
            <a:pPr eaLnBrk="1" hangingPunct="1">
              <a:defRPr/>
            </a:pPr>
            <a:r>
              <a:rPr lang="it-IT" sz="2400" b="1" dirty="0">
                <a:solidFill>
                  <a:schemeClr val="accent6">
                    <a:lumMod val="75000"/>
                  </a:schemeClr>
                </a:solidFill>
                <a:latin typeface="Comic Sans MS"/>
                <a:ea typeface="Osaka" charset="0"/>
                <a:cs typeface="Comic Sans MS"/>
              </a:rPr>
              <a:t>Riassumendo:</a:t>
            </a:r>
            <a:br>
              <a:rPr lang="it-IT" sz="2400" b="1" dirty="0">
                <a:solidFill>
                  <a:schemeClr val="accent6">
                    <a:lumMod val="75000"/>
                  </a:schemeClr>
                </a:solidFill>
                <a:latin typeface="Comic Sans MS"/>
                <a:ea typeface="Osaka" charset="0"/>
                <a:cs typeface="Comic Sans MS"/>
              </a:rPr>
            </a:br>
            <a:r>
              <a:rPr lang="it-IT" sz="1800" b="1" dirty="0">
                <a:solidFill>
                  <a:schemeClr val="accent6">
                    <a:lumMod val="75000"/>
                  </a:schemeClr>
                </a:solidFill>
                <a:latin typeface="Comic Sans MS"/>
                <a:ea typeface="Osaka" charset="0"/>
                <a:cs typeface="Comic Sans MS"/>
              </a:rPr>
              <a:t>i costituenti fondamentali della materia sono i fermioni</a:t>
            </a:r>
          </a:p>
        </p:txBody>
      </p:sp>
      <p:sp>
        <p:nvSpPr>
          <p:cNvPr id="31748" name="Rectangle 4"/>
          <p:cNvSpPr>
            <a:spLocks noGrp="1" noChangeArrowheads="1"/>
          </p:cNvSpPr>
          <p:nvPr>
            <p:ph type="body" sz="half" idx="2"/>
          </p:nvPr>
        </p:nvSpPr>
        <p:spPr>
          <a:xfrm>
            <a:off x="36513" y="3989388"/>
            <a:ext cx="9215437" cy="2895600"/>
          </a:xfrm>
        </p:spPr>
        <p:txBody>
          <a:bodyPr/>
          <a:lstStyle/>
          <a:p>
            <a:pPr eaLnBrk="1" hangingPunct="1">
              <a:lnSpc>
                <a:spcPct val="80000"/>
              </a:lnSpc>
              <a:buFont typeface="Wingdings" pitchFamily="2" charset="2"/>
              <a:buChar char="Ø"/>
            </a:pPr>
            <a:r>
              <a:rPr lang="it-IT" sz="1600" b="1" dirty="0" smtClean="0">
                <a:solidFill>
                  <a:srgbClr val="0000FF"/>
                </a:solidFill>
                <a:latin typeface="Comic Sans MS" pitchFamily="66" charset="0"/>
                <a:ea typeface="Osaka" charset="-128"/>
              </a:rPr>
              <a:t>Tutta la materia ordinaria è composta dalle particelle di prima generazione </a:t>
            </a:r>
            <a:endParaRPr lang="it-IT" sz="700" b="1" dirty="0" smtClean="0">
              <a:solidFill>
                <a:srgbClr val="0000FF"/>
              </a:solidFill>
              <a:latin typeface="Comic Sans MS" pitchFamily="66" charset="0"/>
              <a:ea typeface="Osaka" charset="-128"/>
            </a:endParaRPr>
          </a:p>
          <a:p>
            <a:pPr eaLnBrk="1" hangingPunct="1">
              <a:lnSpc>
                <a:spcPct val="80000"/>
              </a:lnSpc>
              <a:buFont typeface="Wingdings" pitchFamily="2" charset="2"/>
              <a:buChar char="Ø"/>
            </a:pPr>
            <a:r>
              <a:rPr lang="it-IT" sz="1600" b="1" dirty="0" smtClean="0">
                <a:solidFill>
                  <a:srgbClr val="0000FF"/>
                </a:solidFill>
                <a:latin typeface="Comic Sans MS" pitchFamily="66" charset="0"/>
                <a:ea typeface="Osaka" charset="-128"/>
              </a:rPr>
              <a:t>Tutte le particelle di seconda e terza generazione sono instabili e decadono rapidamente in particelle di prima generazione</a:t>
            </a:r>
          </a:p>
          <a:p>
            <a:pPr eaLnBrk="1" hangingPunct="1">
              <a:lnSpc>
                <a:spcPct val="70000"/>
              </a:lnSpc>
              <a:buFont typeface="Wingdings" pitchFamily="2" charset="2"/>
              <a:buChar char="Ø"/>
            </a:pPr>
            <a:r>
              <a:rPr lang="it-IT" sz="1600" b="1" dirty="0" smtClean="0">
                <a:solidFill>
                  <a:srgbClr val="0000FF"/>
                </a:solidFill>
                <a:latin typeface="Comic Sans MS" pitchFamily="66" charset="0"/>
                <a:ea typeface="Osaka" charset="-128"/>
              </a:rPr>
              <a:t>Inoltre si identificano tre classi di decadimenti corrispondenti a tempi </a:t>
            </a:r>
          </a:p>
          <a:p>
            <a:pPr eaLnBrk="1" hangingPunct="1">
              <a:lnSpc>
                <a:spcPct val="70000"/>
              </a:lnSpc>
              <a:buFontTx/>
              <a:buNone/>
            </a:pPr>
            <a:r>
              <a:rPr lang="it-IT" sz="1600" b="1" dirty="0" smtClean="0">
                <a:solidFill>
                  <a:srgbClr val="0000FF"/>
                </a:solidFill>
                <a:latin typeface="Comic Sans MS" pitchFamily="66" charset="0"/>
                <a:ea typeface="Osaka" charset="-128"/>
              </a:rPr>
              <a:t>    diversi con cui essi avvengono e che dipendono dall</a:t>
            </a:r>
            <a:r>
              <a:rPr lang="it-IT" altLang="it-IT" sz="1600" b="1" dirty="0" smtClean="0">
                <a:solidFill>
                  <a:srgbClr val="0000FF"/>
                </a:solidFill>
                <a:latin typeface="Comic Sans MS" pitchFamily="66" charset="0"/>
                <a:ea typeface="Osaka" charset="-128"/>
              </a:rPr>
              <a:t>’</a:t>
            </a:r>
            <a:r>
              <a:rPr lang="it-IT" sz="1600" b="1" dirty="0" smtClean="0">
                <a:solidFill>
                  <a:srgbClr val="0000FF"/>
                </a:solidFill>
                <a:latin typeface="Comic Sans MS" pitchFamily="66" charset="0"/>
                <a:ea typeface="Osaka" charset="-128"/>
              </a:rPr>
              <a:t>intensità dell</a:t>
            </a:r>
            <a:r>
              <a:rPr lang="it-IT" altLang="it-IT" sz="1600" b="1" dirty="0" smtClean="0">
                <a:solidFill>
                  <a:srgbClr val="0000FF"/>
                </a:solidFill>
                <a:latin typeface="Comic Sans MS" pitchFamily="66" charset="0"/>
                <a:ea typeface="Osaka" charset="-128"/>
              </a:rPr>
              <a:t>’</a:t>
            </a:r>
            <a:r>
              <a:rPr lang="it-IT" sz="1600" b="1" dirty="0" smtClean="0">
                <a:solidFill>
                  <a:srgbClr val="0000FF"/>
                </a:solidFill>
                <a:latin typeface="Comic Sans MS" pitchFamily="66" charset="0"/>
                <a:ea typeface="Osaka" charset="-128"/>
              </a:rPr>
              <a:t>interazione   </a:t>
            </a:r>
          </a:p>
          <a:p>
            <a:pPr eaLnBrk="1" hangingPunct="1">
              <a:lnSpc>
                <a:spcPct val="70000"/>
              </a:lnSpc>
              <a:buFontTx/>
              <a:buNone/>
            </a:pPr>
            <a:r>
              <a:rPr lang="it-IT" sz="1600" b="1" dirty="0" smtClean="0">
                <a:solidFill>
                  <a:srgbClr val="0000FF"/>
                </a:solidFill>
                <a:latin typeface="Comic Sans MS" pitchFamily="66" charset="0"/>
                <a:ea typeface="Osaka" charset="-128"/>
              </a:rPr>
              <a:t>    responsabile del decadimento:</a:t>
            </a:r>
            <a:endParaRPr lang="it-IT" sz="800" b="1" dirty="0" smtClean="0">
              <a:solidFill>
                <a:srgbClr val="0000FF"/>
              </a:solidFill>
              <a:latin typeface="Comic Sans MS" pitchFamily="66" charset="0"/>
              <a:ea typeface="Osaka" charset="-128"/>
            </a:endParaRPr>
          </a:p>
          <a:p>
            <a:pPr lvl="1" eaLnBrk="1" hangingPunct="1">
              <a:lnSpc>
                <a:spcPct val="70000"/>
              </a:lnSpc>
              <a:buFont typeface="Wingdings" pitchFamily="2" charset="2"/>
              <a:buChar char="ü"/>
            </a:pPr>
            <a:r>
              <a:rPr lang="it-IT" sz="1600" b="1" dirty="0" smtClean="0">
                <a:solidFill>
                  <a:srgbClr val="FF0000"/>
                </a:solidFill>
                <a:latin typeface="Comic Sans MS" pitchFamily="66" charset="0"/>
                <a:ea typeface="ＭＳ Ｐゴシック" pitchFamily="34" charset="-128"/>
              </a:rPr>
              <a:t>Interazione forte</a:t>
            </a:r>
            <a:r>
              <a:rPr lang="it-IT" sz="1600" dirty="0" smtClean="0">
                <a:solidFill>
                  <a:srgbClr val="3366FF"/>
                </a:solidFill>
                <a:latin typeface="Comic Sans MS" pitchFamily="66" charset="0"/>
                <a:ea typeface="ＭＳ Ｐゴシック" pitchFamily="34" charset="-128"/>
              </a:rPr>
              <a:t>: le particelle decadono in tempi di circa 10</a:t>
            </a:r>
            <a:r>
              <a:rPr lang="it-IT" sz="1600" baseline="30000" dirty="0" smtClean="0">
                <a:solidFill>
                  <a:srgbClr val="3366FF"/>
                </a:solidFill>
                <a:latin typeface="Comic Sans MS" pitchFamily="66" charset="0"/>
                <a:ea typeface="ＭＳ Ｐゴシック" pitchFamily="34" charset="-128"/>
              </a:rPr>
              <a:t>-20 </a:t>
            </a:r>
            <a:r>
              <a:rPr lang="it-IT" sz="1600" dirty="0" smtClean="0">
                <a:solidFill>
                  <a:srgbClr val="3366FF"/>
                </a:solidFill>
                <a:latin typeface="Comic Sans MS" pitchFamily="66" charset="0"/>
                <a:ea typeface="ＭＳ Ｐゴシック" pitchFamily="34" charset="-128"/>
              </a:rPr>
              <a:t>secondi o inferiori</a:t>
            </a:r>
          </a:p>
          <a:p>
            <a:pPr lvl="2" eaLnBrk="1" hangingPunct="1">
              <a:lnSpc>
                <a:spcPct val="70000"/>
              </a:lnSpc>
              <a:buFont typeface="Wingdings" pitchFamily="2" charset="2"/>
              <a:buChar char="²"/>
            </a:pPr>
            <a:r>
              <a:rPr lang="it-IT" sz="1400" dirty="0" smtClean="0">
                <a:solidFill>
                  <a:srgbClr val="3366FF"/>
                </a:solidFill>
                <a:latin typeface="Comic Sans MS" pitchFamily="66" charset="0"/>
                <a:ea typeface="ＭＳ Ｐゴシック" pitchFamily="34" charset="-128"/>
              </a:rPr>
              <a:t>Esempio:</a:t>
            </a:r>
            <a:r>
              <a:rPr lang="it-IT" sz="1800" dirty="0" smtClean="0">
                <a:solidFill>
                  <a:srgbClr val="3366FF"/>
                </a:solidFill>
                <a:ea typeface="ＭＳ Ｐゴシック" pitchFamily="34" charset="-128"/>
              </a:rPr>
              <a:t> </a:t>
            </a:r>
            <a:r>
              <a:rPr lang="it-IT" sz="1800" dirty="0" smtClean="0">
                <a:solidFill>
                  <a:srgbClr val="3366FF"/>
                </a:solidFill>
                <a:latin typeface="Symbol" pitchFamily="18" charset="2"/>
                <a:ea typeface="ＭＳ Ｐゴシック" pitchFamily="34" charset="-128"/>
              </a:rPr>
              <a:t>D</a:t>
            </a:r>
            <a:r>
              <a:rPr lang="it-IT" sz="1800" baseline="30000" dirty="0" smtClean="0">
                <a:solidFill>
                  <a:srgbClr val="3366FF"/>
                </a:solidFill>
                <a:ea typeface="ＭＳ Ｐゴシック" pitchFamily="34" charset="-128"/>
              </a:rPr>
              <a:t>++</a:t>
            </a:r>
            <a:r>
              <a:rPr lang="it-IT" sz="1800" dirty="0" smtClean="0">
                <a:solidFill>
                  <a:srgbClr val="3366FF"/>
                </a:solidFill>
                <a:ea typeface="ＭＳ Ｐゴシック" pitchFamily="34" charset="-128"/>
                <a:sym typeface="Wingdings" pitchFamily="2" charset="2"/>
              </a:rPr>
              <a:t></a:t>
            </a:r>
            <a:r>
              <a:rPr lang="it-IT" sz="1800" dirty="0" err="1" smtClean="0">
                <a:solidFill>
                  <a:srgbClr val="3366FF"/>
                </a:solidFill>
                <a:ea typeface="ＭＳ Ｐゴシック" pitchFamily="34" charset="-128"/>
                <a:sym typeface="Wingdings" pitchFamily="2" charset="2"/>
              </a:rPr>
              <a:t>p</a:t>
            </a:r>
            <a:r>
              <a:rPr lang="it-IT" sz="1800" dirty="0" err="1" smtClean="0">
                <a:solidFill>
                  <a:srgbClr val="3366FF"/>
                </a:solidFill>
                <a:latin typeface="Symbol" pitchFamily="18" charset="2"/>
                <a:ea typeface="ＭＳ Ｐゴシック" pitchFamily="34" charset="-128"/>
                <a:sym typeface="Wingdings" pitchFamily="2" charset="2"/>
              </a:rPr>
              <a:t>p</a:t>
            </a:r>
            <a:r>
              <a:rPr lang="it-IT" sz="1800" baseline="30000" dirty="0" smtClean="0">
                <a:solidFill>
                  <a:srgbClr val="3366FF"/>
                </a:solidFill>
                <a:ea typeface="ＭＳ Ｐゴシック" pitchFamily="34" charset="-128"/>
                <a:sym typeface="Wingdings" pitchFamily="2" charset="2"/>
              </a:rPr>
              <a:t>+</a:t>
            </a:r>
            <a:endParaRPr lang="it-IT" sz="1800" baseline="30000" dirty="0" smtClean="0">
              <a:solidFill>
                <a:srgbClr val="3366FF"/>
              </a:solidFill>
              <a:ea typeface="ＭＳ Ｐゴシック" pitchFamily="34" charset="-128"/>
            </a:endParaRPr>
          </a:p>
          <a:p>
            <a:pPr lvl="1" eaLnBrk="1" hangingPunct="1">
              <a:lnSpc>
                <a:spcPct val="70000"/>
              </a:lnSpc>
              <a:buFont typeface="Wingdings" pitchFamily="2" charset="2"/>
              <a:buChar char="ü"/>
            </a:pPr>
            <a:r>
              <a:rPr lang="it-IT" sz="1600" b="1" dirty="0" smtClean="0">
                <a:solidFill>
                  <a:srgbClr val="FF0000"/>
                </a:solidFill>
                <a:latin typeface="Comic Sans MS" pitchFamily="66" charset="0"/>
                <a:ea typeface="ＭＳ Ｐゴシック" pitchFamily="34" charset="-128"/>
              </a:rPr>
              <a:t>Interazione  elettromagnetica</a:t>
            </a:r>
            <a:r>
              <a:rPr lang="it-IT" sz="1600" dirty="0" smtClean="0">
                <a:solidFill>
                  <a:srgbClr val="3366FF"/>
                </a:solidFill>
                <a:latin typeface="Comic Sans MS" pitchFamily="66" charset="0"/>
                <a:ea typeface="ＭＳ Ｐゴシック" pitchFamily="34" charset="-128"/>
              </a:rPr>
              <a:t>: le particelle decadono in tempi intorno ai 10</a:t>
            </a:r>
            <a:r>
              <a:rPr lang="it-IT" sz="1600" baseline="30000" dirty="0" smtClean="0">
                <a:solidFill>
                  <a:srgbClr val="3366FF"/>
                </a:solidFill>
                <a:latin typeface="Comic Sans MS" pitchFamily="66" charset="0"/>
                <a:ea typeface="ＭＳ Ｐゴシック" pitchFamily="34" charset="-128"/>
              </a:rPr>
              <a:t>-15 </a:t>
            </a:r>
            <a:r>
              <a:rPr lang="it-IT" sz="1600" dirty="0" smtClean="0">
                <a:solidFill>
                  <a:srgbClr val="3366FF"/>
                </a:solidFill>
                <a:latin typeface="Comic Sans MS" pitchFamily="66" charset="0"/>
                <a:ea typeface="ＭＳ Ｐゴシック" pitchFamily="34" charset="-128"/>
              </a:rPr>
              <a:t>secondi</a:t>
            </a:r>
          </a:p>
          <a:p>
            <a:pPr lvl="2" eaLnBrk="1" hangingPunct="1">
              <a:lnSpc>
                <a:spcPct val="70000"/>
              </a:lnSpc>
              <a:buFont typeface="Wingdings" pitchFamily="2" charset="2"/>
              <a:buChar char="²"/>
            </a:pPr>
            <a:r>
              <a:rPr lang="it-IT" sz="1600" dirty="0" smtClean="0">
                <a:solidFill>
                  <a:srgbClr val="3366FF"/>
                </a:solidFill>
                <a:latin typeface="Comic Sans MS" pitchFamily="66" charset="0"/>
                <a:ea typeface="ＭＳ Ｐゴシック" pitchFamily="34" charset="-128"/>
              </a:rPr>
              <a:t>Esempio: il pione neutro </a:t>
            </a:r>
            <a:r>
              <a:rPr lang="it-IT" sz="1800" dirty="0" smtClean="0">
                <a:solidFill>
                  <a:srgbClr val="3366FF"/>
                </a:solidFill>
                <a:latin typeface="Symbol" pitchFamily="18" charset="2"/>
                <a:ea typeface="ＭＳ Ｐゴシック" pitchFamily="34" charset="-128"/>
              </a:rPr>
              <a:t>p</a:t>
            </a:r>
            <a:r>
              <a:rPr lang="it-IT" sz="1800" baseline="30000" dirty="0" smtClean="0">
                <a:solidFill>
                  <a:srgbClr val="3366FF"/>
                </a:solidFill>
                <a:ea typeface="ＭＳ Ｐゴシック" pitchFamily="34" charset="-128"/>
              </a:rPr>
              <a:t>0</a:t>
            </a:r>
            <a:r>
              <a:rPr lang="it-IT" sz="1800" dirty="0" smtClean="0">
                <a:solidFill>
                  <a:srgbClr val="3366FF"/>
                </a:solidFill>
                <a:ea typeface="ＭＳ Ｐゴシック" pitchFamily="34" charset="-128"/>
                <a:sym typeface="Wingdings" pitchFamily="2" charset="2"/>
              </a:rPr>
              <a:t></a:t>
            </a:r>
            <a:r>
              <a:rPr lang="it-IT" sz="1800" dirty="0" smtClean="0">
                <a:solidFill>
                  <a:srgbClr val="3366FF"/>
                </a:solidFill>
                <a:latin typeface="Symbol" pitchFamily="18" charset="2"/>
                <a:ea typeface="ＭＳ Ｐゴシック" pitchFamily="34" charset="-128"/>
                <a:sym typeface="Wingdings" pitchFamily="2" charset="2"/>
              </a:rPr>
              <a:t>gg</a:t>
            </a:r>
            <a:endParaRPr lang="it-IT" sz="1800" dirty="0" smtClean="0">
              <a:solidFill>
                <a:srgbClr val="3366FF"/>
              </a:solidFill>
              <a:latin typeface="Symbol" pitchFamily="18" charset="2"/>
              <a:ea typeface="ＭＳ Ｐゴシック" pitchFamily="34" charset="-128"/>
            </a:endParaRPr>
          </a:p>
          <a:p>
            <a:pPr lvl="1" eaLnBrk="1" hangingPunct="1">
              <a:lnSpc>
                <a:spcPct val="70000"/>
              </a:lnSpc>
              <a:buFont typeface="Wingdings" pitchFamily="2" charset="2"/>
              <a:buChar char="ü"/>
            </a:pPr>
            <a:r>
              <a:rPr lang="it-IT" sz="1600" b="1" dirty="0" smtClean="0">
                <a:solidFill>
                  <a:srgbClr val="FF0000"/>
                </a:solidFill>
                <a:latin typeface="Comic Sans MS" pitchFamily="66" charset="0"/>
                <a:ea typeface="ＭＳ Ｐゴシック" pitchFamily="34" charset="-128"/>
              </a:rPr>
              <a:t>Interazione debole</a:t>
            </a:r>
            <a:r>
              <a:rPr lang="it-IT" sz="1600" dirty="0" smtClean="0">
                <a:solidFill>
                  <a:srgbClr val="3366FF"/>
                </a:solidFill>
                <a:latin typeface="Comic Sans MS" pitchFamily="66" charset="0"/>
                <a:ea typeface="ＭＳ Ｐゴシック" pitchFamily="34" charset="-128"/>
              </a:rPr>
              <a:t>: le particelle decadono in tempi di 10</a:t>
            </a:r>
            <a:r>
              <a:rPr lang="it-IT" sz="1600" baseline="30000" dirty="0" smtClean="0">
                <a:solidFill>
                  <a:srgbClr val="3366FF"/>
                </a:solidFill>
                <a:latin typeface="Comic Sans MS" pitchFamily="66" charset="0"/>
                <a:ea typeface="ＭＳ Ｐゴシック" pitchFamily="34" charset="-128"/>
              </a:rPr>
              <a:t>-12</a:t>
            </a:r>
            <a:r>
              <a:rPr lang="it-IT" sz="1600" dirty="0" smtClean="0">
                <a:solidFill>
                  <a:srgbClr val="3366FF"/>
                </a:solidFill>
                <a:latin typeface="Comic Sans MS" pitchFamily="66" charset="0"/>
                <a:ea typeface="ＭＳ Ｐゴシック" pitchFamily="34" charset="-128"/>
              </a:rPr>
              <a:t> secondi e superiori</a:t>
            </a:r>
          </a:p>
          <a:p>
            <a:pPr lvl="2" eaLnBrk="1" hangingPunct="1">
              <a:lnSpc>
                <a:spcPct val="70000"/>
              </a:lnSpc>
              <a:buFont typeface="Wingdings" pitchFamily="2" charset="2"/>
              <a:buChar char="²"/>
            </a:pPr>
            <a:r>
              <a:rPr lang="it-IT" sz="1600" dirty="0" smtClean="0">
                <a:solidFill>
                  <a:srgbClr val="3366FF"/>
                </a:solidFill>
                <a:latin typeface="Comic Sans MS" pitchFamily="66" charset="0"/>
                <a:ea typeface="ＭＳ Ｐゴシック" pitchFamily="34" charset="-128"/>
              </a:rPr>
              <a:t>Esempio: i pioni carichi </a:t>
            </a:r>
            <a:r>
              <a:rPr lang="it-IT" sz="1800" dirty="0" err="1" smtClean="0">
                <a:solidFill>
                  <a:srgbClr val="3366FF"/>
                </a:solidFill>
                <a:latin typeface="Symbol" pitchFamily="18" charset="2"/>
                <a:ea typeface="ＭＳ Ｐゴシック" pitchFamily="34" charset="-128"/>
              </a:rPr>
              <a:t>p</a:t>
            </a:r>
            <a:r>
              <a:rPr lang="it-IT" sz="1800" dirty="0" smtClean="0">
                <a:solidFill>
                  <a:srgbClr val="3366FF"/>
                </a:solidFill>
                <a:ea typeface="ＭＳ Ｐゴシック" pitchFamily="34" charset="-128"/>
                <a:sym typeface="Wingdings" pitchFamily="2" charset="2"/>
              </a:rPr>
              <a:t> </a:t>
            </a:r>
            <a:r>
              <a:rPr lang="it-IT" sz="1800" dirty="0" err="1" smtClean="0">
                <a:solidFill>
                  <a:srgbClr val="3366FF"/>
                </a:solidFill>
                <a:latin typeface="Symbol" pitchFamily="18" charset="2"/>
                <a:ea typeface="ＭＳ Ｐゴシック" pitchFamily="34" charset="-128"/>
                <a:sym typeface="Wingdings" pitchFamily="2" charset="2"/>
              </a:rPr>
              <a:t>mn</a:t>
            </a:r>
            <a:r>
              <a:rPr lang="it-IT" sz="1800" dirty="0" smtClean="0">
                <a:solidFill>
                  <a:srgbClr val="3366FF"/>
                </a:solidFill>
                <a:ea typeface="ＭＳ Ｐゴシック" pitchFamily="34" charset="-128"/>
                <a:sym typeface="Wingdings" pitchFamily="2" charset="2"/>
              </a:rPr>
              <a:t>, </a:t>
            </a:r>
            <a:r>
              <a:rPr lang="it-IT" sz="1600" dirty="0" smtClean="0">
                <a:solidFill>
                  <a:srgbClr val="3366FF"/>
                </a:solidFill>
                <a:latin typeface="Comic Sans MS" pitchFamily="66" charset="0"/>
                <a:ea typeface="ＭＳ Ｐゴシック" pitchFamily="34" charset="-128"/>
                <a:sym typeface="Wingdings" pitchFamily="2" charset="2"/>
              </a:rPr>
              <a:t>i kaoni </a:t>
            </a:r>
            <a:r>
              <a:rPr lang="it-IT" sz="1800" dirty="0" err="1" smtClean="0">
                <a:solidFill>
                  <a:srgbClr val="3366FF"/>
                </a:solidFill>
                <a:ea typeface="ＭＳ Ｐゴシック" pitchFamily="34" charset="-128"/>
                <a:sym typeface="Wingdings" pitchFamily="2" charset="2"/>
              </a:rPr>
              <a:t>K</a:t>
            </a:r>
            <a:r>
              <a:rPr lang="it-IT" sz="1800" dirty="0" err="1" smtClean="0">
                <a:solidFill>
                  <a:srgbClr val="3366FF"/>
                </a:solidFill>
                <a:latin typeface="Symbol" pitchFamily="18" charset="2"/>
                <a:ea typeface="ＭＳ Ｐゴシック" pitchFamily="34" charset="-128"/>
                <a:sym typeface="Wingdings" pitchFamily="2" charset="2"/>
              </a:rPr>
              <a:t>p</a:t>
            </a:r>
            <a:r>
              <a:rPr lang="it-IT" sz="1800" dirty="0" err="1" smtClean="0">
                <a:solidFill>
                  <a:srgbClr val="3366FF"/>
                </a:solidFill>
                <a:ea typeface="ＭＳ Ｐゴシック" pitchFamily="34" charset="-128"/>
                <a:sym typeface="Wingdings" pitchFamily="2" charset="2"/>
              </a:rPr>
              <a:t>e</a:t>
            </a:r>
            <a:r>
              <a:rPr lang="it-IT" sz="1800" dirty="0" err="1" smtClean="0">
                <a:solidFill>
                  <a:srgbClr val="3366FF"/>
                </a:solidFill>
                <a:latin typeface="Symbol" pitchFamily="18" charset="2"/>
                <a:ea typeface="ＭＳ Ｐゴシック" pitchFamily="34" charset="-128"/>
                <a:sym typeface="Wingdings" pitchFamily="2" charset="2"/>
              </a:rPr>
              <a:t>n</a:t>
            </a:r>
            <a:endParaRPr lang="it-IT" sz="1800" dirty="0" smtClean="0">
              <a:solidFill>
                <a:srgbClr val="3366FF"/>
              </a:solidFill>
              <a:latin typeface="Symbol" pitchFamily="18" charset="2"/>
              <a:ea typeface="ＭＳ Ｐゴシック" pitchFamily="34" charset="-128"/>
              <a:sym typeface="Wingdings" pitchFamily="2" charset="2"/>
            </a:endParaRPr>
          </a:p>
        </p:txBody>
      </p:sp>
      <p:pic>
        <p:nvPicPr>
          <p:cNvPr id="273413" name="Picture 7" descr="ImageRight"/>
          <p:cNvPicPr>
            <a:picLocks noGrp="1" noChangeAspect="1" noChangeArrowheads="1"/>
          </p:cNvPicPr>
          <p:nvPr>
            <p:ph sz="half" idx="1"/>
          </p:nvPr>
        </p:nvPicPr>
        <p:blipFill>
          <a:blip r:embed="rId3" cstate="print"/>
          <a:srcRect/>
          <a:stretch>
            <a:fillRect/>
          </a:stretch>
        </p:blipFill>
        <p:spPr>
          <a:xfrm>
            <a:off x="188913" y="2060575"/>
            <a:ext cx="8991600" cy="1903413"/>
          </a:xfrm>
        </p:spPr>
      </p:pic>
      <p:sp>
        <p:nvSpPr>
          <p:cNvPr id="31752" name="Rectangle 8"/>
          <p:cNvSpPr>
            <a:spLocks noChangeArrowheads="1"/>
          </p:cNvSpPr>
          <p:nvPr/>
        </p:nvSpPr>
        <p:spPr bwMode="auto">
          <a:xfrm>
            <a:off x="0" y="2762250"/>
            <a:ext cx="2286000" cy="522288"/>
          </a:xfrm>
          <a:prstGeom prst="rect">
            <a:avLst/>
          </a:prstGeom>
          <a:noFill/>
          <a:ln w="9525">
            <a:noFill/>
            <a:miter lim="800000"/>
            <a:headEnd/>
            <a:tailEnd/>
          </a:ln>
        </p:spPr>
        <p:txBody>
          <a:bodyPr lIns="91435" tIns="45718" rIns="91435" bIns="45718">
            <a:spAutoFit/>
          </a:bodyPr>
          <a:lstStyle/>
          <a:p>
            <a:pPr eaLnBrk="0" hangingPunct="0">
              <a:defRPr/>
            </a:pPr>
            <a:r>
              <a:rPr lang="it-IT" sz="1400" b="1" dirty="0">
                <a:solidFill>
                  <a:srgbClr val="1E1E5B"/>
                </a:solidFill>
                <a:effectLst>
                  <a:outerShdw blurRad="38100" dist="38100" dir="2700000" algn="tl">
                    <a:srgbClr val="FFFFFF"/>
                  </a:outerShdw>
                </a:effectLst>
                <a:latin typeface="Comic Sans MS"/>
                <a:ea typeface="+mn-ea"/>
                <a:cs typeface="Comic Sans MS"/>
              </a:rPr>
              <a:t>Le generazioni</a:t>
            </a:r>
          </a:p>
          <a:p>
            <a:pPr eaLnBrk="0" hangingPunct="0">
              <a:defRPr/>
            </a:pPr>
            <a:r>
              <a:rPr lang="it-IT" sz="1400" b="1" dirty="0">
                <a:solidFill>
                  <a:srgbClr val="1E1E5B"/>
                </a:solidFill>
                <a:effectLst>
                  <a:outerShdw blurRad="38100" dist="38100" dir="2700000" algn="tl">
                    <a:srgbClr val="FFFFFF"/>
                  </a:outerShdw>
                </a:effectLst>
                <a:latin typeface="Comic Sans MS"/>
                <a:ea typeface="+mn-ea"/>
                <a:cs typeface="Comic Sans MS"/>
              </a:rPr>
              <a:t>di materia</a:t>
            </a:r>
            <a:endParaRPr lang="it-IT" sz="1400" dirty="0">
              <a:solidFill>
                <a:srgbClr val="1E1E5B"/>
              </a:solidFill>
              <a:effectLst>
                <a:outerShdw blurRad="38100" dist="38100" dir="2700000" algn="tl">
                  <a:srgbClr val="FFFFFF"/>
                </a:outerShdw>
              </a:effectLst>
              <a:latin typeface="Comic Sans MS"/>
              <a:ea typeface="+mn-ea"/>
              <a:cs typeface="Comic Sans MS"/>
            </a:endParaRPr>
          </a:p>
        </p:txBody>
      </p:sp>
      <p:sp>
        <p:nvSpPr>
          <p:cNvPr id="31753" name="Rectangle 9"/>
          <p:cNvSpPr>
            <a:spLocks noChangeArrowheads="1"/>
          </p:cNvSpPr>
          <p:nvPr/>
        </p:nvSpPr>
        <p:spPr bwMode="auto">
          <a:xfrm>
            <a:off x="1435100" y="2300288"/>
            <a:ext cx="298450" cy="341312"/>
          </a:xfrm>
          <a:prstGeom prst="rect">
            <a:avLst/>
          </a:prstGeom>
          <a:noFill/>
          <a:ln w="9525">
            <a:noFill/>
            <a:miter lim="800000"/>
            <a:headEnd/>
            <a:tailEnd/>
          </a:ln>
        </p:spPr>
        <p:txBody>
          <a:bodyPr wrap="none" lIns="91435" tIns="45718" rIns="91435" bIns="45718">
            <a:spAutoFit/>
          </a:bodyPr>
          <a:lstStyle/>
          <a:p>
            <a:pPr eaLnBrk="0" hangingPunct="0">
              <a:defRPr/>
            </a:pPr>
            <a:r>
              <a:rPr lang="it-IT" sz="1600" b="1" dirty="0">
                <a:solidFill>
                  <a:srgbClr val="1E1E5B"/>
                </a:solidFill>
                <a:effectLst>
                  <a:outerShdw blurRad="38100" dist="38100" dir="2700000" algn="tl">
                    <a:srgbClr val="FFFFFF"/>
                  </a:outerShdw>
                </a:effectLst>
                <a:ea typeface="+mn-ea"/>
              </a:rPr>
              <a:t>I</a:t>
            </a:r>
            <a:endParaRPr lang="it-IT" sz="1600" b="1" dirty="0">
              <a:solidFill>
                <a:srgbClr val="1E1E5B"/>
              </a:solidFill>
              <a:effectLst>
                <a:outerShdw blurRad="38100" dist="38100" dir="2700000" algn="tl">
                  <a:srgbClr val="FFFFFF"/>
                </a:outerShdw>
              </a:effectLst>
              <a:latin typeface="Bradley Hand ITC TT-Bold" charset="0"/>
              <a:ea typeface="+mn-ea"/>
            </a:endParaRPr>
          </a:p>
        </p:txBody>
      </p:sp>
      <p:sp>
        <p:nvSpPr>
          <p:cNvPr id="31754" name="Rectangle 10"/>
          <p:cNvSpPr>
            <a:spLocks noChangeArrowheads="1"/>
          </p:cNvSpPr>
          <p:nvPr/>
        </p:nvSpPr>
        <p:spPr bwMode="auto">
          <a:xfrm>
            <a:off x="1371600" y="2876550"/>
            <a:ext cx="411163" cy="341313"/>
          </a:xfrm>
          <a:prstGeom prst="rect">
            <a:avLst/>
          </a:prstGeom>
          <a:noFill/>
          <a:ln w="9525">
            <a:noFill/>
            <a:miter lim="800000"/>
            <a:headEnd/>
            <a:tailEnd/>
          </a:ln>
        </p:spPr>
        <p:txBody>
          <a:bodyPr wrap="none" lIns="91435" tIns="45718" rIns="91435" bIns="45718">
            <a:spAutoFit/>
          </a:bodyPr>
          <a:lstStyle/>
          <a:p>
            <a:pPr eaLnBrk="0" hangingPunct="0">
              <a:defRPr/>
            </a:pPr>
            <a:r>
              <a:rPr lang="it-IT" sz="1600" b="1" dirty="0">
                <a:solidFill>
                  <a:srgbClr val="1E1E5B"/>
                </a:solidFill>
                <a:effectLst>
                  <a:outerShdw blurRad="38100" dist="38100" dir="2700000" algn="tl">
                    <a:srgbClr val="FFFFFF"/>
                  </a:outerShdw>
                </a:effectLst>
                <a:ea typeface="+mn-ea"/>
              </a:rPr>
              <a:t>II</a:t>
            </a:r>
            <a:endParaRPr lang="it-IT" sz="1600" b="1" dirty="0">
              <a:solidFill>
                <a:srgbClr val="1E1E5B"/>
              </a:solidFill>
              <a:effectLst>
                <a:outerShdw blurRad="38100" dist="38100" dir="2700000" algn="tl">
                  <a:srgbClr val="FFFFFF"/>
                </a:outerShdw>
              </a:effectLst>
              <a:latin typeface="Bradley Hand ITC TT-Bold" charset="0"/>
              <a:ea typeface="+mn-ea"/>
            </a:endParaRPr>
          </a:p>
        </p:txBody>
      </p:sp>
      <p:sp>
        <p:nvSpPr>
          <p:cNvPr id="31755" name="Rectangle 11"/>
          <p:cNvSpPr>
            <a:spLocks noChangeArrowheads="1"/>
          </p:cNvSpPr>
          <p:nvPr/>
        </p:nvSpPr>
        <p:spPr bwMode="auto">
          <a:xfrm>
            <a:off x="1311275" y="3500438"/>
            <a:ext cx="523875" cy="341312"/>
          </a:xfrm>
          <a:prstGeom prst="rect">
            <a:avLst/>
          </a:prstGeom>
          <a:noFill/>
          <a:ln w="9525">
            <a:noFill/>
            <a:miter lim="800000"/>
            <a:headEnd/>
            <a:tailEnd/>
          </a:ln>
        </p:spPr>
        <p:txBody>
          <a:bodyPr wrap="none" lIns="91435" tIns="45718" rIns="91435" bIns="45718">
            <a:spAutoFit/>
          </a:bodyPr>
          <a:lstStyle/>
          <a:p>
            <a:pPr eaLnBrk="0" hangingPunct="0">
              <a:defRPr/>
            </a:pPr>
            <a:r>
              <a:rPr lang="it-IT" sz="1600" b="1" dirty="0">
                <a:solidFill>
                  <a:srgbClr val="1E1E5B"/>
                </a:solidFill>
                <a:effectLst>
                  <a:outerShdw blurRad="38100" dist="38100" dir="2700000" algn="tl">
                    <a:srgbClr val="FFFFFF"/>
                  </a:outerShdw>
                </a:effectLst>
                <a:ea typeface="+mn-ea"/>
              </a:rPr>
              <a:t>III</a:t>
            </a:r>
            <a:endParaRPr lang="it-IT" sz="1600" b="1" dirty="0">
              <a:solidFill>
                <a:srgbClr val="1E1E5B"/>
              </a:solidFill>
              <a:effectLst>
                <a:outerShdw blurRad="38100" dist="38100" dir="2700000" algn="tl">
                  <a:srgbClr val="FFFFFF"/>
                </a:outerShdw>
              </a:effectLst>
              <a:latin typeface="Bradley Hand ITC TT-Bold" charset="0"/>
              <a:ea typeface="+mn-ea"/>
            </a:endParaRPr>
          </a:p>
        </p:txBody>
      </p:sp>
      <p:sp>
        <p:nvSpPr>
          <p:cNvPr id="31756" name="Rectangle 12"/>
          <p:cNvSpPr>
            <a:spLocks noChangeArrowheads="1"/>
          </p:cNvSpPr>
          <p:nvPr/>
        </p:nvSpPr>
        <p:spPr bwMode="auto">
          <a:xfrm>
            <a:off x="2525713" y="1974850"/>
            <a:ext cx="968375" cy="374650"/>
          </a:xfrm>
          <a:prstGeom prst="rect">
            <a:avLst/>
          </a:prstGeom>
          <a:solidFill>
            <a:srgbClr val="131339"/>
          </a:solidFill>
          <a:ln w="9525">
            <a:solidFill>
              <a:schemeClr val="folHlink"/>
            </a:solidFill>
            <a:miter lim="800000"/>
            <a:headEnd/>
            <a:tailEnd/>
          </a:ln>
        </p:spPr>
        <p:txBody>
          <a:bodyPr wrap="none" lIns="91435" tIns="45718" rIns="91435" bIns="45718">
            <a:spAutoFit/>
          </a:bodyPr>
          <a:lstStyle/>
          <a:p>
            <a:pPr eaLnBrk="0" hangingPunct="0">
              <a:defRPr/>
            </a:pPr>
            <a:r>
              <a:rPr lang="it-IT" sz="1800" b="1" dirty="0" err="1">
                <a:solidFill>
                  <a:srgbClr val="CC8C24"/>
                </a:solidFill>
                <a:effectLst>
                  <a:outerShdw blurRad="38100" dist="38100" dir="2700000" algn="tl">
                    <a:srgbClr val="000000"/>
                  </a:outerShdw>
                </a:effectLst>
                <a:latin typeface="Bradley Hand ITC TT-Bold" charset="0"/>
                <a:ea typeface="+mn-ea"/>
              </a:rPr>
              <a:t>Quarks</a:t>
            </a:r>
            <a:endParaRPr lang="it-IT" sz="1800" b="1" dirty="0">
              <a:solidFill>
                <a:srgbClr val="1E1E5B"/>
              </a:solidFill>
              <a:effectLst>
                <a:outerShdw blurRad="38100" dist="38100" dir="2700000" algn="tl">
                  <a:srgbClr val="000000"/>
                </a:outerShdw>
              </a:effectLst>
              <a:latin typeface="Bradley Hand ITC TT-Bold" charset="0"/>
              <a:ea typeface="+mn-ea"/>
            </a:endParaRPr>
          </a:p>
        </p:txBody>
      </p:sp>
      <p:sp>
        <p:nvSpPr>
          <p:cNvPr id="31757" name="Rectangle 13"/>
          <p:cNvSpPr>
            <a:spLocks noChangeArrowheads="1"/>
          </p:cNvSpPr>
          <p:nvPr/>
        </p:nvSpPr>
        <p:spPr bwMode="auto">
          <a:xfrm>
            <a:off x="6645275" y="1916113"/>
            <a:ext cx="950913" cy="374650"/>
          </a:xfrm>
          <a:prstGeom prst="rect">
            <a:avLst/>
          </a:prstGeom>
          <a:solidFill>
            <a:srgbClr val="131339"/>
          </a:solidFill>
          <a:ln w="9525">
            <a:solidFill>
              <a:schemeClr val="folHlink"/>
            </a:solidFill>
            <a:miter lim="800000"/>
            <a:headEnd/>
            <a:tailEnd/>
          </a:ln>
        </p:spPr>
        <p:txBody>
          <a:bodyPr wrap="none" lIns="91435" tIns="45718" rIns="91435" bIns="45718">
            <a:spAutoFit/>
          </a:bodyPr>
          <a:lstStyle/>
          <a:p>
            <a:pPr eaLnBrk="0" hangingPunct="0">
              <a:defRPr/>
            </a:pPr>
            <a:r>
              <a:rPr lang="it-IT" sz="1800" b="1" dirty="0">
                <a:solidFill>
                  <a:srgbClr val="CC8C24"/>
                </a:solidFill>
                <a:effectLst>
                  <a:outerShdw blurRad="38100" dist="38100" dir="2700000" algn="tl">
                    <a:srgbClr val="000000"/>
                  </a:outerShdw>
                </a:effectLst>
                <a:latin typeface="Bradley Hand ITC TT-Bold" charset="0"/>
                <a:ea typeface="+mn-ea"/>
              </a:rPr>
              <a:t>Leptoni</a:t>
            </a:r>
            <a:endParaRPr lang="it-IT" sz="1800" b="1" dirty="0">
              <a:solidFill>
                <a:srgbClr val="1E1E5B"/>
              </a:solidFill>
              <a:effectLst>
                <a:outerShdw blurRad="38100" dist="38100" dir="2700000" algn="tl">
                  <a:srgbClr val="000000"/>
                </a:outerShdw>
              </a:effectLst>
              <a:latin typeface="Bradley Hand ITC TT-Bold" charset="0"/>
              <a:ea typeface="+mn-ea"/>
            </a:endParaRPr>
          </a:p>
        </p:txBody>
      </p:sp>
      <p:pic>
        <p:nvPicPr>
          <p:cNvPr id="273420" name="Picture 96" descr="C:\Documents and Settings\castaldi\Desktop\materia.jpg"/>
          <p:cNvPicPr>
            <a:picLocks noChangeAspect="1" noChangeArrowheads="1"/>
          </p:cNvPicPr>
          <p:nvPr/>
        </p:nvPicPr>
        <p:blipFill>
          <a:blip r:embed="rId4" cstate="print"/>
          <a:srcRect/>
          <a:stretch>
            <a:fillRect/>
          </a:stretch>
        </p:blipFill>
        <p:spPr bwMode="auto">
          <a:xfrm>
            <a:off x="1660525" y="63500"/>
            <a:ext cx="5749925" cy="1149350"/>
          </a:xfrm>
          <a:prstGeom prst="rect">
            <a:avLst/>
          </a:prstGeom>
          <a:noFill/>
          <a:ln w="9525">
            <a:noFill/>
            <a:miter lim="800000"/>
            <a:headEnd/>
            <a:tailEnd/>
          </a:ln>
        </p:spPr>
      </p:pic>
      <p:sp>
        <p:nvSpPr>
          <p:cNvPr id="13" name="Text Box 98"/>
          <p:cNvSpPr txBox="1">
            <a:spLocks noChangeAspect="1" noChangeArrowheads="1"/>
          </p:cNvSpPr>
          <p:nvPr/>
        </p:nvSpPr>
        <p:spPr bwMode="auto">
          <a:xfrm>
            <a:off x="2987675" y="981075"/>
            <a:ext cx="4400550" cy="276225"/>
          </a:xfrm>
          <a:prstGeom prst="rect">
            <a:avLst/>
          </a:prstGeom>
          <a:solidFill>
            <a:srgbClr val="FFFFFF"/>
          </a:solidFill>
          <a:ln w="9525">
            <a:noFill/>
            <a:miter lim="800000"/>
            <a:headEnd/>
            <a:tailEnd/>
          </a:ln>
        </p:spPr>
        <p:txBody>
          <a:bodyPr lIns="91435" tIns="45718" rIns="91435" bIns="45718">
            <a:spAutoFit/>
          </a:bodyPr>
          <a:lstStyle/>
          <a:p>
            <a:pPr>
              <a:spcBef>
                <a:spcPct val="50000"/>
              </a:spcBef>
              <a:defRPr/>
            </a:pPr>
            <a:r>
              <a:rPr lang="it-IT" sz="1200" b="1" dirty="0">
                <a:solidFill>
                  <a:srgbClr val="99CCFF"/>
                </a:solidFill>
                <a:ea typeface="+mn-ea"/>
              </a:rPr>
              <a:t>Sostanza        </a:t>
            </a:r>
            <a:r>
              <a:rPr lang="it-IT" sz="1200" b="1" dirty="0">
                <a:solidFill>
                  <a:srgbClr val="C9C400"/>
                </a:solidFill>
                <a:ea typeface="+mn-ea"/>
              </a:rPr>
              <a:t>Atomo</a:t>
            </a:r>
            <a:r>
              <a:rPr lang="it-IT" sz="1200" b="1" dirty="0">
                <a:solidFill>
                  <a:srgbClr val="99CCFF"/>
                </a:solidFill>
                <a:ea typeface="+mn-ea"/>
              </a:rPr>
              <a:t>              </a:t>
            </a:r>
            <a:r>
              <a:rPr lang="it-IT" sz="1200" b="1" dirty="0">
                <a:solidFill>
                  <a:srgbClr val="9933FF"/>
                </a:solidFill>
                <a:ea typeface="+mn-ea"/>
              </a:rPr>
              <a:t>Nucleo</a:t>
            </a:r>
            <a:r>
              <a:rPr lang="it-IT" sz="1200" b="1" dirty="0">
                <a:solidFill>
                  <a:srgbClr val="99CCFF"/>
                </a:solidFill>
                <a:ea typeface="+mn-ea"/>
              </a:rPr>
              <a:t>        </a:t>
            </a:r>
            <a:r>
              <a:rPr lang="it-IT" sz="1200" b="1" dirty="0">
                <a:solidFill>
                  <a:srgbClr val="CC3399"/>
                </a:solidFill>
                <a:ea typeface="+mn-ea"/>
              </a:rPr>
              <a:t>Protone</a:t>
            </a:r>
            <a:endParaRPr lang="en-US" sz="1200" b="1" dirty="0">
              <a:solidFill>
                <a:srgbClr val="CC3399"/>
              </a:solidFill>
              <a:ea typeface="+mn-ea"/>
            </a:endParaRPr>
          </a:p>
        </p:txBody>
      </p:sp>
      <p:sp>
        <p:nvSpPr>
          <p:cNvPr id="14" name="Text Box 99"/>
          <p:cNvSpPr txBox="1">
            <a:spLocks noChangeAspect="1" noChangeArrowheads="1"/>
          </p:cNvSpPr>
          <p:nvPr/>
        </p:nvSpPr>
        <p:spPr bwMode="auto">
          <a:xfrm>
            <a:off x="6588125" y="549275"/>
            <a:ext cx="290513" cy="276225"/>
          </a:xfrm>
          <a:prstGeom prst="rect">
            <a:avLst/>
          </a:prstGeom>
          <a:noFill/>
          <a:ln w="9525">
            <a:noFill/>
            <a:miter lim="800000"/>
            <a:headEnd/>
            <a:tailEnd/>
          </a:ln>
        </p:spPr>
        <p:txBody>
          <a:bodyPr lIns="91435" tIns="45718" rIns="91435" bIns="45718">
            <a:spAutoFit/>
          </a:bodyPr>
          <a:lstStyle/>
          <a:p>
            <a:pPr>
              <a:spcBef>
                <a:spcPct val="50000"/>
              </a:spcBef>
              <a:defRPr/>
            </a:pPr>
            <a:r>
              <a:rPr lang="it-IT" sz="1200" b="1">
                <a:solidFill>
                  <a:srgbClr val="FFFFFF"/>
                </a:solidFill>
                <a:ea typeface="+mn-ea"/>
              </a:rPr>
              <a:t>u</a:t>
            </a:r>
            <a:endParaRPr lang="en-US" sz="1200" b="1">
              <a:solidFill>
                <a:srgbClr val="FFFFFF"/>
              </a:solidFill>
              <a:ea typeface="+mn-ea"/>
            </a:endParaRPr>
          </a:p>
        </p:txBody>
      </p:sp>
      <p:sp>
        <p:nvSpPr>
          <p:cNvPr id="15" name="Text Box 100"/>
          <p:cNvSpPr txBox="1">
            <a:spLocks noChangeAspect="1" noChangeArrowheads="1"/>
          </p:cNvSpPr>
          <p:nvPr/>
        </p:nvSpPr>
        <p:spPr bwMode="auto">
          <a:xfrm>
            <a:off x="6729413" y="188913"/>
            <a:ext cx="290512" cy="276225"/>
          </a:xfrm>
          <a:prstGeom prst="rect">
            <a:avLst/>
          </a:prstGeom>
          <a:noFill/>
          <a:ln w="9525">
            <a:noFill/>
            <a:miter lim="800000"/>
            <a:headEnd/>
            <a:tailEnd/>
          </a:ln>
        </p:spPr>
        <p:txBody>
          <a:bodyPr lIns="91435" tIns="45718" rIns="91435" bIns="45718">
            <a:spAutoFit/>
          </a:bodyPr>
          <a:lstStyle/>
          <a:p>
            <a:pPr>
              <a:spcBef>
                <a:spcPct val="50000"/>
              </a:spcBef>
              <a:defRPr/>
            </a:pPr>
            <a:r>
              <a:rPr lang="it-IT" sz="1200" b="1">
                <a:solidFill>
                  <a:schemeClr val="bg1"/>
                </a:solidFill>
                <a:ea typeface="+mn-ea"/>
              </a:rPr>
              <a:t>u</a:t>
            </a:r>
            <a:endParaRPr lang="en-US" sz="1200" b="1">
              <a:solidFill>
                <a:schemeClr val="bg1"/>
              </a:solidFill>
              <a:ea typeface="+mn-ea"/>
            </a:endParaRPr>
          </a:p>
        </p:txBody>
      </p:sp>
      <p:sp>
        <p:nvSpPr>
          <p:cNvPr id="16" name="Text Box 101"/>
          <p:cNvSpPr txBox="1">
            <a:spLocks noChangeAspect="1" noChangeArrowheads="1"/>
          </p:cNvSpPr>
          <p:nvPr/>
        </p:nvSpPr>
        <p:spPr bwMode="auto">
          <a:xfrm>
            <a:off x="7019925" y="404813"/>
            <a:ext cx="290513" cy="276225"/>
          </a:xfrm>
          <a:prstGeom prst="rect">
            <a:avLst/>
          </a:prstGeom>
          <a:noFill/>
          <a:ln w="9525">
            <a:noFill/>
            <a:miter lim="800000"/>
            <a:headEnd/>
            <a:tailEnd/>
          </a:ln>
        </p:spPr>
        <p:txBody>
          <a:bodyPr lIns="91435" tIns="45718" rIns="91435" bIns="45718">
            <a:spAutoFit/>
          </a:bodyPr>
          <a:lstStyle/>
          <a:p>
            <a:pPr>
              <a:spcBef>
                <a:spcPct val="50000"/>
              </a:spcBef>
              <a:defRPr/>
            </a:pPr>
            <a:r>
              <a:rPr lang="it-IT" sz="1200" b="1">
                <a:solidFill>
                  <a:srgbClr val="FFFFFF"/>
                </a:solidFill>
                <a:ea typeface="+mn-ea"/>
              </a:rPr>
              <a:t>d</a:t>
            </a:r>
            <a:endParaRPr lang="en-US" sz="1200" b="1">
              <a:solidFill>
                <a:srgbClr val="FFFFFF"/>
              </a:solidFill>
              <a:ea typeface="+mn-ea"/>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8">
                                            <p:txEl>
                                              <p:pRg st="1" end="1"/>
                                            </p:txEl>
                                          </p:spTgt>
                                        </p:tgtEl>
                                        <p:attrNameLst>
                                          <p:attrName>style.visibility</p:attrName>
                                        </p:attrNameLst>
                                      </p:cBhvr>
                                      <p:to>
                                        <p:strVal val="visible"/>
                                      </p:to>
                                    </p:set>
                                    <p:animEffect transition="in" filter="dissolve">
                                      <p:cBhvr>
                                        <p:cTn id="7" dur="500"/>
                                        <p:tgtEl>
                                          <p:spTgt spid="3174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8">
                                            <p:txEl>
                                              <p:pRg st="2" end="2"/>
                                            </p:txEl>
                                          </p:spTgt>
                                        </p:tgtEl>
                                        <p:attrNameLst>
                                          <p:attrName>style.visibility</p:attrName>
                                        </p:attrNameLst>
                                      </p:cBhvr>
                                      <p:to>
                                        <p:strVal val="visible"/>
                                      </p:to>
                                    </p:set>
                                    <p:animEffect transition="in" filter="dissolve">
                                      <p:cBhvr>
                                        <p:cTn id="12" dur="500"/>
                                        <p:tgtEl>
                                          <p:spTgt spid="31748">
                                            <p:txEl>
                                              <p:pRg st="2" end="2"/>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1748">
                                            <p:txEl>
                                              <p:pRg st="3" end="3"/>
                                            </p:txEl>
                                          </p:spTgt>
                                        </p:tgtEl>
                                        <p:attrNameLst>
                                          <p:attrName>style.visibility</p:attrName>
                                        </p:attrNameLst>
                                      </p:cBhvr>
                                      <p:to>
                                        <p:strVal val="visible"/>
                                      </p:to>
                                    </p:set>
                                    <p:animEffect transition="in" filter="dissolve">
                                      <p:cBhvr>
                                        <p:cTn id="15" dur="500"/>
                                        <p:tgtEl>
                                          <p:spTgt spid="31748">
                                            <p:txEl>
                                              <p:pRg st="3" end="3"/>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1748">
                                            <p:txEl>
                                              <p:pRg st="4" end="4"/>
                                            </p:txEl>
                                          </p:spTgt>
                                        </p:tgtEl>
                                        <p:attrNameLst>
                                          <p:attrName>style.visibility</p:attrName>
                                        </p:attrNameLst>
                                      </p:cBhvr>
                                      <p:to>
                                        <p:strVal val="visible"/>
                                      </p:to>
                                    </p:set>
                                    <p:animEffect transition="in" filter="dissolve">
                                      <p:cBhvr>
                                        <p:cTn id="18" dur="500"/>
                                        <p:tgtEl>
                                          <p:spTgt spid="31748">
                                            <p:txEl>
                                              <p:pRg st="4" end="4"/>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1748">
                                            <p:txEl>
                                              <p:pRg st="5" end="5"/>
                                            </p:txEl>
                                          </p:spTgt>
                                        </p:tgtEl>
                                        <p:attrNameLst>
                                          <p:attrName>style.visibility</p:attrName>
                                        </p:attrNameLst>
                                      </p:cBhvr>
                                      <p:to>
                                        <p:strVal val="visible"/>
                                      </p:to>
                                    </p:set>
                                    <p:animEffect transition="in" filter="dissolve">
                                      <p:cBhvr>
                                        <p:cTn id="21" dur="500"/>
                                        <p:tgtEl>
                                          <p:spTgt spid="31748">
                                            <p:txEl>
                                              <p:pRg st="5" end="5"/>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1748">
                                            <p:txEl>
                                              <p:pRg st="6" end="6"/>
                                            </p:txEl>
                                          </p:spTgt>
                                        </p:tgtEl>
                                        <p:attrNameLst>
                                          <p:attrName>style.visibility</p:attrName>
                                        </p:attrNameLst>
                                      </p:cBhvr>
                                      <p:to>
                                        <p:strVal val="visible"/>
                                      </p:to>
                                    </p:set>
                                    <p:animEffect transition="in" filter="dissolve">
                                      <p:cBhvr>
                                        <p:cTn id="24" dur="500"/>
                                        <p:tgtEl>
                                          <p:spTgt spid="31748">
                                            <p:txEl>
                                              <p:pRg st="6" end="6"/>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1748">
                                            <p:txEl>
                                              <p:pRg st="7" end="7"/>
                                            </p:txEl>
                                          </p:spTgt>
                                        </p:tgtEl>
                                        <p:attrNameLst>
                                          <p:attrName>style.visibility</p:attrName>
                                        </p:attrNameLst>
                                      </p:cBhvr>
                                      <p:to>
                                        <p:strVal val="visible"/>
                                      </p:to>
                                    </p:set>
                                    <p:animEffect transition="in" filter="dissolve">
                                      <p:cBhvr>
                                        <p:cTn id="27" dur="500"/>
                                        <p:tgtEl>
                                          <p:spTgt spid="31748">
                                            <p:txEl>
                                              <p:pRg st="7" end="7"/>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1748">
                                            <p:txEl>
                                              <p:pRg st="8" end="8"/>
                                            </p:txEl>
                                          </p:spTgt>
                                        </p:tgtEl>
                                        <p:attrNameLst>
                                          <p:attrName>style.visibility</p:attrName>
                                        </p:attrNameLst>
                                      </p:cBhvr>
                                      <p:to>
                                        <p:strVal val="visible"/>
                                      </p:to>
                                    </p:set>
                                    <p:animEffect transition="in" filter="dissolve">
                                      <p:cBhvr>
                                        <p:cTn id="30" dur="500"/>
                                        <p:tgtEl>
                                          <p:spTgt spid="31748">
                                            <p:txEl>
                                              <p:pRg st="8" end="8"/>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1748">
                                            <p:txEl>
                                              <p:pRg st="9" end="9"/>
                                            </p:txEl>
                                          </p:spTgt>
                                        </p:tgtEl>
                                        <p:attrNameLst>
                                          <p:attrName>style.visibility</p:attrName>
                                        </p:attrNameLst>
                                      </p:cBhvr>
                                      <p:to>
                                        <p:strVal val="visible"/>
                                      </p:to>
                                    </p:set>
                                    <p:animEffect transition="in" filter="dissolve">
                                      <p:cBhvr>
                                        <p:cTn id="33" dur="500"/>
                                        <p:tgtEl>
                                          <p:spTgt spid="31748">
                                            <p:txEl>
                                              <p:pRg st="9" end="9"/>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31748">
                                            <p:txEl>
                                              <p:pRg st="10" end="10"/>
                                            </p:txEl>
                                          </p:spTgt>
                                        </p:tgtEl>
                                        <p:attrNameLst>
                                          <p:attrName>style.visibility</p:attrName>
                                        </p:attrNameLst>
                                      </p:cBhvr>
                                      <p:to>
                                        <p:strVal val="visible"/>
                                      </p:to>
                                    </p:set>
                                    <p:animEffect transition="in" filter="dissolve">
                                      <p:cBhvr>
                                        <p:cTn id="36" dur="500"/>
                                        <p:tgtEl>
                                          <p:spTgt spid="3174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3"/>
          <p:cNvSpPr txBox="1">
            <a:spLocks noChangeArrowheads="1"/>
          </p:cNvSpPr>
          <p:nvPr/>
        </p:nvSpPr>
        <p:spPr bwMode="auto">
          <a:xfrm>
            <a:off x="395288" y="115888"/>
            <a:ext cx="8497887" cy="584771"/>
          </a:xfrm>
          <a:prstGeom prst="rect">
            <a:avLst/>
          </a:prstGeom>
          <a:solidFill>
            <a:schemeClr val="bg1"/>
          </a:solidFill>
          <a:ln w="9525">
            <a:noFill/>
            <a:miter lim="800000"/>
            <a:headEnd/>
            <a:tailEnd/>
          </a:ln>
        </p:spPr>
        <p:txBody>
          <a:bodyPr lIns="91435" tIns="45718" rIns="91435" bIns="45718">
            <a:spAutoFit/>
          </a:bodyPr>
          <a:lstStyle/>
          <a:p>
            <a:pPr algn="ctr"/>
            <a:r>
              <a:rPr lang="it-IT" sz="3200" b="1" dirty="0" smtClean="0">
                <a:solidFill>
                  <a:srgbClr val="C00000"/>
                </a:solidFill>
              </a:rPr>
              <a:t>Cosa deve fare una buona teoria?</a:t>
            </a:r>
            <a:endParaRPr lang="it-IT" sz="3200" b="1" dirty="0">
              <a:solidFill>
                <a:srgbClr val="C00000"/>
              </a:solidFill>
            </a:endParaRPr>
          </a:p>
        </p:txBody>
      </p:sp>
      <p:sp>
        <p:nvSpPr>
          <p:cNvPr id="3" name="Rettangolo 1"/>
          <p:cNvSpPr/>
          <p:nvPr/>
        </p:nvSpPr>
        <p:spPr>
          <a:xfrm>
            <a:off x="611560" y="2996952"/>
            <a:ext cx="7560840" cy="1200328"/>
          </a:xfrm>
          <a:prstGeom prst="rect">
            <a:avLst/>
          </a:prstGeom>
          <a:solidFill>
            <a:srgbClr val="FFFFCC"/>
          </a:solidFill>
        </p:spPr>
        <p:txBody>
          <a:bodyPr wrap="square">
            <a:spAutoFit/>
          </a:bodyPr>
          <a:lstStyle/>
          <a:p>
            <a:r>
              <a:rPr lang="en-US" b="1" dirty="0" err="1" smtClean="0">
                <a:solidFill>
                  <a:srgbClr val="0000FF"/>
                </a:solidFill>
              </a:rPr>
              <a:t>Deve</a:t>
            </a:r>
            <a:r>
              <a:rPr lang="en-US" b="1" dirty="0" smtClean="0">
                <a:solidFill>
                  <a:srgbClr val="0000FF"/>
                </a:solidFill>
              </a:rPr>
              <a:t> </a:t>
            </a:r>
            <a:r>
              <a:rPr lang="en-US" b="1" dirty="0" err="1" smtClean="0">
                <a:solidFill>
                  <a:srgbClr val="0000FF"/>
                </a:solidFill>
              </a:rPr>
              <a:t>poter</a:t>
            </a:r>
            <a:r>
              <a:rPr lang="en-US" b="1" dirty="0" smtClean="0">
                <a:solidFill>
                  <a:srgbClr val="0000FF"/>
                </a:solidFill>
              </a:rPr>
              <a:t> </a:t>
            </a:r>
            <a:r>
              <a:rPr lang="en-US" b="1" dirty="0" err="1">
                <a:solidFill>
                  <a:srgbClr val="0000FF"/>
                </a:solidFill>
              </a:rPr>
              <a:t>calcolare</a:t>
            </a:r>
            <a:r>
              <a:rPr lang="en-US" b="1" dirty="0">
                <a:solidFill>
                  <a:srgbClr val="0000FF"/>
                </a:solidFill>
              </a:rPr>
              <a:t> </a:t>
            </a:r>
            <a:r>
              <a:rPr lang="en-US" b="1" dirty="0" smtClean="0">
                <a:solidFill>
                  <a:srgbClr val="0000FF"/>
                </a:solidFill>
              </a:rPr>
              <a:t>le </a:t>
            </a:r>
            <a:r>
              <a:rPr lang="en-US" b="1" dirty="0" err="1" smtClean="0">
                <a:solidFill>
                  <a:srgbClr val="0000FF"/>
                </a:solidFill>
              </a:rPr>
              <a:t>larghezze</a:t>
            </a:r>
            <a:r>
              <a:rPr lang="en-US" b="1" dirty="0" smtClean="0">
                <a:solidFill>
                  <a:srgbClr val="0000FF"/>
                </a:solidFill>
              </a:rPr>
              <a:t> </a:t>
            </a:r>
            <a:r>
              <a:rPr lang="en-US" b="1" dirty="0" err="1">
                <a:solidFill>
                  <a:srgbClr val="0000FF"/>
                </a:solidFill>
              </a:rPr>
              <a:t>parziali</a:t>
            </a:r>
            <a:r>
              <a:rPr lang="en-US" b="1" dirty="0">
                <a:solidFill>
                  <a:srgbClr val="0000FF"/>
                </a:solidFill>
              </a:rPr>
              <a:t>, </a:t>
            </a:r>
            <a:r>
              <a:rPr lang="en-US" b="1" dirty="0" err="1" smtClean="0">
                <a:solidFill>
                  <a:srgbClr val="0000FF"/>
                </a:solidFill>
              </a:rPr>
              <a:t>cioè</a:t>
            </a:r>
            <a:r>
              <a:rPr lang="en-US" b="1" dirty="0" smtClean="0">
                <a:solidFill>
                  <a:srgbClr val="0000FF"/>
                </a:solidFill>
              </a:rPr>
              <a:t> </a:t>
            </a:r>
            <a:r>
              <a:rPr lang="en-US" b="1" dirty="0" err="1" smtClean="0">
                <a:solidFill>
                  <a:srgbClr val="0000FF"/>
                </a:solidFill>
              </a:rPr>
              <a:t>calcolare</a:t>
            </a:r>
            <a:r>
              <a:rPr lang="en-US" b="1" dirty="0" smtClean="0">
                <a:solidFill>
                  <a:srgbClr val="0000FF"/>
                </a:solidFill>
              </a:rPr>
              <a:t> </a:t>
            </a:r>
            <a:r>
              <a:rPr lang="en-US" b="1" dirty="0">
                <a:solidFill>
                  <a:srgbClr val="C00000"/>
                </a:solidFill>
              </a:rPr>
              <a:t>la </a:t>
            </a:r>
            <a:r>
              <a:rPr lang="en-US" b="1" dirty="0" err="1">
                <a:solidFill>
                  <a:srgbClr val="C00000"/>
                </a:solidFill>
              </a:rPr>
              <a:t>probabilità</a:t>
            </a:r>
            <a:r>
              <a:rPr lang="en-US" b="1" dirty="0">
                <a:solidFill>
                  <a:srgbClr val="C00000"/>
                </a:solidFill>
              </a:rPr>
              <a:t> </a:t>
            </a:r>
            <a:r>
              <a:rPr lang="en-US" b="1" dirty="0" err="1">
                <a:solidFill>
                  <a:srgbClr val="0000FF"/>
                </a:solidFill>
              </a:rPr>
              <a:t>che</a:t>
            </a:r>
            <a:r>
              <a:rPr lang="en-US" b="1" dirty="0">
                <a:solidFill>
                  <a:srgbClr val="0000FF"/>
                </a:solidFill>
              </a:rPr>
              <a:t> </a:t>
            </a:r>
            <a:r>
              <a:rPr lang="en-US" b="1" dirty="0" err="1">
                <a:solidFill>
                  <a:srgbClr val="0000FF"/>
                </a:solidFill>
              </a:rPr>
              <a:t>una</a:t>
            </a:r>
            <a:r>
              <a:rPr lang="en-US" b="1" dirty="0">
                <a:solidFill>
                  <a:srgbClr val="0000FF"/>
                </a:solidFill>
              </a:rPr>
              <a:t> </a:t>
            </a:r>
            <a:r>
              <a:rPr lang="en-US" b="1" dirty="0" err="1">
                <a:solidFill>
                  <a:srgbClr val="0000FF"/>
                </a:solidFill>
              </a:rPr>
              <a:t>particella</a:t>
            </a:r>
            <a:r>
              <a:rPr lang="en-US" b="1" dirty="0">
                <a:solidFill>
                  <a:srgbClr val="0000FF"/>
                </a:solidFill>
              </a:rPr>
              <a:t> </a:t>
            </a:r>
            <a:r>
              <a:rPr lang="en-US" b="1" dirty="0" err="1">
                <a:solidFill>
                  <a:srgbClr val="0000FF"/>
                </a:solidFill>
              </a:rPr>
              <a:t>decada</a:t>
            </a:r>
            <a:r>
              <a:rPr lang="en-US" b="1" dirty="0">
                <a:solidFill>
                  <a:srgbClr val="0000FF"/>
                </a:solidFill>
              </a:rPr>
              <a:t> in un </a:t>
            </a:r>
            <a:r>
              <a:rPr lang="en-US" b="1" dirty="0" err="1">
                <a:solidFill>
                  <a:srgbClr val="0000FF"/>
                </a:solidFill>
              </a:rPr>
              <a:t>dato</a:t>
            </a:r>
            <a:r>
              <a:rPr lang="en-US" b="1" dirty="0">
                <a:solidFill>
                  <a:srgbClr val="0000FF"/>
                </a:solidFill>
              </a:rPr>
              <a:t> </a:t>
            </a:r>
            <a:r>
              <a:rPr lang="en-US" b="1" dirty="0" err="1">
                <a:solidFill>
                  <a:srgbClr val="0000FF"/>
                </a:solidFill>
              </a:rPr>
              <a:t>stato</a:t>
            </a:r>
            <a:r>
              <a:rPr lang="en-US" b="1" dirty="0">
                <a:solidFill>
                  <a:srgbClr val="0000FF"/>
                </a:solidFill>
              </a:rPr>
              <a:t> </a:t>
            </a:r>
            <a:r>
              <a:rPr lang="en-US" b="1" dirty="0" smtClean="0">
                <a:solidFill>
                  <a:srgbClr val="0000FF"/>
                </a:solidFill>
              </a:rPr>
              <a:t>finale</a:t>
            </a:r>
            <a:endParaRPr lang="it-IT" b="1" dirty="0">
              <a:solidFill>
                <a:srgbClr val="0000FF"/>
              </a:solidFill>
            </a:endParaRPr>
          </a:p>
        </p:txBody>
      </p:sp>
      <p:sp>
        <p:nvSpPr>
          <p:cNvPr id="4" name="Rettangolo 2"/>
          <p:cNvSpPr/>
          <p:nvPr/>
        </p:nvSpPr>
        <p:spPr>
          <a:xfrm>
            <a:off x="467544" y="908720"/>
            <a:ext cx="8352928" cy="1200328"/>
          </a:xfrm>
          <a:prstGeom prst="rect">
            <a:avLst/>
          </a:prstGeom>
          <a:solidFill>
            <a:schemeClr val="accent3">
              <a:lumMod val="20000"/>
              <a:lumOff val="80000"/>
            </a:schemeClr>
          </a:solidFill>
        </p:spPr>
        <p:txBody>
          <a:bodyPr wrap="square">
            <a:spAutoFit/>
          </a:bodyPr>
          <a:lstStyle/>
          <a:p>
            <a:r>
              <a:rPr lang="en-US" b="1" dirty="0" err="1">
                <a:solidFill>
                  <a:srgbClr val="0000FF"/>
                </a:solidFill>
              </a:rPr>
              <a:t>D</a:t>
            </a:r>
            <a:r>
              <a:rPr lang="en-US" b="1" dirty="0" err="1" smtClean="0">
                <a:solidFill>
                  <a:srgbClr val="0000FF"/>
                </a:solidFill>
              </a:rPr>
              <a:t>eve</a:t>
            </a:r>
            <a:r>
              <a:rPr lang="en-US" b="1" dirty="0" smtClean="0">
                <a:solidFill>
                  <a:srgbClr val="0000FF"/>
                </a:solidFill>
              </a:rPr>
              <a:t> </a:t>
            </a:r>
            <a:r>
              <a:rPr lang="en-US" b="1" dirty="0" err="1" smtClean="0">
                <a:solidFill>
                  <a:srgbClr val="0000FF"/>
                </a:solidFill>
              </a:rPr>
              <a:t>poter</a:t>
            </a:r>
            <a:r>
              <a:rPr lang="en-US" b="1" dirty="0" smtClean="0">
                <a:solidFill>
                  <a:srgbClr val="0000FF"/>
                </a:solidFill>
              </a:rPr>
              <a:t> </a:t>
            </a:r>
            <a:r>
              <a:rPr lang="en-US" b="1" dirty="0" err="1" smtClean="0">
                <a:solidFill>
                  <a:srgbClr val="0000FF"/>
                </a:solidFill>
              </a:rPr>
              <a:t>calcolare</a:t>
            </a:r>
            <a:r>
              <a:rPr lang="en-US" b="1" dirty="0" smtClean="0">
                <a:solidFill>
                  <a:srgbClr val="0000FF"/>
                </a:solidFill>
              </a:rPr>
              <a:t> le </a:t>
            </a:r>
            <a:r>
              <a:rPr lang="en-US" b="1" dirty="0" err="1">
                <a:solidFill>
                  <a:srgbClr val="0000FF"/>
                </a:solidFill>
              </a:rPr>
              <a:t>sezioni</a:t>
            </a:r>
            <a:r>
              <a:rPr lang="en-US" b="1" dirty="0">
                <a:solidFill>
                  <a:srgbClr val="0000FF"/>
                </a:solidFill>
              </a:rPr>
              <a:t> </a:t>
            </a:r>
            <a:r>
              <a:rPr lang="en-US" b="1" dirty="0" err="1">
                <a:solidFill>
                  <a:srgbClr val="0000FF"/>
                </a:solidFill>
              </a:rPr>
              <a:t>d’urto</a:t>
            </a:r>
            <a:r>
              <a:rPr lang="en-US" b="1" dirty="0">
                <a:solidFill>
                  <a:srgbClr val="0000FF"/>
                </a:solidFill>
              </a:rPr>
              <a:t>, </a:t>
            </a:r>
            <a:r>
              <a:rPr lang="en-US" b="1" dirty="0" err="1">
                <a:solidFill>
                  <a:srgbClr val="0000FF"/>
                </a:solidFill>
              </a:rPr>
              <a:t>cioè</a:t>
            </a:r>
            <a:r>
              <a:rPr lang="en-US" b="1" dirty="0">
                <a:solidFill>
                  <a:srgbClr val="0000FF"/>
                </a:solidFill>
              </a:rPr>
              <a:t> </a:t>
            </a:r>
            <a:r>
              <a:rPr lang="en-US" b="1" dirty="0" err="1" smtClean="0">
                <a:solidFill>
                  <a:srgbClr val="0000FF"/>
                </a:solidFill>
              </a:rPr>
              <a:t>calcolare</a:t>
            </a:r>
            <a:r>
              <a:rPr lang="en-US" b="1" dirty="0" smtClean="0">
                <a:solidFill>
                  <a:srgbClr val="0000FF"/>
                </a:solidFill>
              </a:rPr>
              <a:t> </a:t>
            </a:r>
            <a:r>
              <a:rPr lang="en-US" b="1" dirty="0" smtClean="0">
                <a:solidFill>
                  <a:srgbClr val="C00000"/>
                </a:solidFill>
              </a:rPr>
              <a:t>la</a:t>
            </a:r>
            <a:r>
              <a:rPr lang="en-US" b="1" dirty="0" smtClean="0">
                <a:solidFill>
                  <a:srgbClr val="0000FF"/>
                </a:solidFill>
              </a:rPr>
              <a:t> </a:t>
            </a:r>
            <a:r>
              <a:rPr lang="en-US" b="1" dirty="0" err="1">
                <a:solidFill>
                  <a:srgbClr val="C00000"/>
                </a:solidFill>
              </a:rPr>
              <a:t>probabilità</a:t>
            </a:r>
            <a:r>
              <a:rPr lang="en-US" b="1" dirty="0">
                <a:solidFill>
                  <a:srgbClr val="0000FF"/>
                </a:solidFill>
              </a:rPr>
              <a:t> </a:t>
            </a:r>
            <a:r>
              <a:rPr lang="en-US" b="1" dirty="0" err="1">
                <a:solidFill>
                  <a:srgbClr val="0000FF"/>
                </a:solidFill>
              </a:rPr>
              <a:t>che</a:t>
            </a:r>
            <a:r>
              <a:rPr lang="en-US" b="1" dirty="0">
                <a:solidFill>
                  <a:srgbClr val="0000FF"/>
                </a:solidFill>
              </a:rPr>
              <a:t> in un </a:t>
            </a:r>
            <a:r>
              <a:rPr lang="en-US" b="1" dirty="0" err="1">
                <a:solidFill>
                  <a:srgbClr val="0000FF"/>
                </a:solidFill>
              </a:rPr>
              <a:t>urto</a:t>
            </a:r>
            <a:r>
              <a:rPr lang="en-US" b="1" dirty="0">
                <a:solidFill>
                  <a:srgbClr val="0000FF"/>
                </a:solidFill>
              </a:rPr>
              <a:t> </a:t>
            </a:r>
            <a:r>
              <a:rPr lang="en-US" b="1" dirty="0" err="1">
                <a:solidFill>
                  <a:srgbClr val="0000FF"/>
                </a:solidFill>
              </a:rPr>
              <a:t>tra</a:t>
            </a:r>
            <a:r>
              <a:rPr lang="en-US" b="1" dirty="0">
                <a:solidFill>
                  <a:srgbClr val="0000FF"/>
                </a:solidFill>
              </a:rPr>
              <a:t> due </a:t>
            </a:r>
            <a:r>
              <a:rPr lang="en-US" b="1" dirty="0" err="1">
                <a:solidFill>
                  <a:srgbClr val="0000FF"/>
                </a:solidFill>
              </a:rPr>
              <a:t>particelle</a:t>
            </a:r>
            <a:r>
              <a:rPr lang="en-US" b="1" dirty="0">
                <a:solidFill>
                  <a:srgbClr val="0000FF"/>
                </a:solidFill>
              </a:rPr>
              <a:t> </a:t>
            </a:r>
            <a:r>
              <a:rPr lang="en-US" b="1" dirty="0" err="1">
                <a:solidFill>
                  <a:srgbClr val="0000FF"/>
                </a:solidFill>
              </a:rPr>
              <a:t>si</a:t>
            </a:r>
            <a:r>
              <a:rPr lang="en-US" b="1" dirty="0">
                <a:solidFill>
                  <a:srgbClr val="0000FF"/>
                </a:solidFill>
              </a:rPr>
              <a:t> </a:t>
            </a:r>
            <a:r>
              <a:rPr lang="en-US" b="1" dirty="0" err="1" smtClean="0">
                <a:solidFill>
                  <a:srgbClr val="0000FF"/>
                </a:solidFill>
              </a:rPr>
              <a:t>ottenga</a:t>
            </a:r>
            <a:r>
              <a:rPr lang="en-US" b="1" dirty="0" smtClean="0">
                <a:solidFill>
                  <a:srgbClr val="0000FF"/>
                </a:solidFill>
              </a:rPr>
              <a:t> un </a:t>
            </a:r>
            <a:r>
              <a:rPr lang="en-US" b="1" dirty="0" err="1">
                <a:solidFill>
                  <a:srgbClr val="0000FF"/>
                </a:solidFill>
              </a:rPr>
              <a:t>dato</a:t>
            </a:r>
            <a:r>
              <a:rPr lang="en-US" b="1" dirty="0">
                <a:solidFill>
                  <a:srgbClr val="0000FF"/>
                </a:solidFill>
              </a:rPr>
              <a:t> </a:t>
            </a:r>
            <a:r>
              <a:rPr lang="en-US" b="1" dirty="0" err="1">
                <a:solidFill>
                  <a:srgbClr val="0000FF"/>
                </a:solidFill>
              </a:rPr>
              <a:t>stato</a:t>
            </a:r>
            <a:r>
              <a:rPr lang="en-US" b="1" dirty="0">
                <a:solidFill>
                  <a:srgbClr val="0000FF"/>
                </a:solidFill>
              </a:rPr>
              <a:t> finale </a:t>
            </a:r>
          </a:p>
        </p:txBody>
      </p:sp>
      <p:sp>
        <p:nvSpPr>
          <p:cNvPr id="7" name="Rectangle 6"/>
          <p:cNvSpPr/>
          <p:nvPr/>
        </p:nvSpPr>
        <p:spPr>
          <a:xfrm>
            <a:off x="72008" y="5301208"/>
            <a:ext cx="9036496" cy="1323439"/>
          </a:xfrm>
          <a:prstGeom prst="rect">
            <a:avLst/>
          </a:prstGeom>
          <a:solidFill>
            <a:schemeClr val="accent4">
              <a:lumMod val="20000"/>
              <a:lumOff val="80000"/>
            </a:schemeClr>
          </a:solidFill>
        </p:spPr>
        <p:txBody>
          <a:bodyPr wrap="square">
            <a:spAutoFit/>
          </a:bodyPr>
          <a:lstStyle/>
          <a:p>
            <a:pPr algn="ctr"/>
            <a:r>
              <a:rPr lang="en-US" sz="2000" b="1" dirty="0" smtClean="0">
                <a:solidFill>
                  <a:schemeClr val="tx1"/>
                </a:solidFill>
              </a:rPr>
              <a:t>Nota </a:t>
            </a:r>
            <a:r>
              <a:rPr lang="en-US" sz="2000" b="1" dirty="0" err="1" smtClean="0">
                <a:solidFill>
                  <a:schemeClr val="tx1"/>
                </a:solidFill>
              </a:rPr>
              <a:t>Bene</a:t>
            </a:r>
            <a:r>
              <a:rPr lang="en-US" sz="2000" b="1" dirty="0" smtClean="0">
                <a:solidFill>
                  <a:schemeClr val="tx1"/>
                </a:solidFill>
              </a:rPr>
              <a:t>:</a:t>
            </a:r>
          </a:p>
          <a:p>
            <a:r>
              <a:rPr lang="en-US" sz="2000" b="1" dirty="0" smtClean="0">
                <a:solidFill>
                  <a:schemeClr val="tx1"/>
                </a:solidFill>
              </a:rPr>
              <a:t>La </a:t>
            </a:r>
            <a:r>
              <a:rPr lang="en-US" sz="2000" b="1" dirty="0" err="1" smtClean="0">
                <a:solidFill>
                  <a:schemeClr val="tx1"/>
                </a:solidFill>
              </a:rPr>
              <a:t>probabilità</a:t>
            </a:r>
            <a:r>
              <a:rPr lang="en-US" sz="2000" b="1" dirty="0" smtClean="0">
                <a:solidFill>
                  <a:schemeClr val="tx1"/>
                </a:solidFill>
              </a:rPr>
              <a:t> </a:t>
            </a:r>
            <a:r>
              <a:rPr lang="en-US" sz="2000" b="1" dirty="0" err="1" smtClean="0">
                <a:solidFill>
                  <a:schemeClr val="tx1"/>
                </a:solidFill>
              </a:rPr>
              <a:t>deve</a:t>
            </a:r>
            <a:r>
              <a:rPr lang="en-US" sz="2000" b="1" dirty="0" smtClean="0">
                <a:solidFill>
                  <a:schemeClr val="tx1"/>
                </a:solidFill>
              </a:rPr>
              <a:t> </a:t>
            </a:r>
            <a:r>
              <a:rPr lang="en-US" sz="2000" b="1" dirty="0" err="1" smtClean="0">
                <a:solidFill>
                  <a:schemeClr val="tx1"/>
                </a:solidFill>
              </a:rPr>
              <a:t>essere</a:t>
            </a:r>
            <a:r>
              <a:rPr lang="en-US" sz="2000" b="1" dirty="0" smtClean="0">
                <a:solidFill>
                  <a:schemeClr val="tx1"/>
                </a:solidFill>
              </a:rPr>
              <a:t> </a:t>
            </a:r>
            <a:r>
              <a:rPr lang="en-US" sz="2000" b="1" dirty="0" err="1" smtClean="0">
                <a:solidFill>
                  <a:schemeClr val="tx1"/>
                </a:solidFill>
              </a:rPr>
              <a:t>minore</a:t>
            </a:r>
            <a:r>
              <a:rPr lang="en-US" sz="2000" b="1" dirty="0" smtClean="0">
                <a:solidFill>
                  <a:schemeClr val="tx1"/>
                </a:solidFill>
              </a:rPr>
              <a:t> o </a:t>
            </a:r>
            <a:r>
              <a:rPr lang="en-US" sz="2000" b="1" dirty="0" err="1" smtClean="0">
                <a:solidFill>
                  <a:schemeClr val="tx1"/>
                </a:solidFill>
              </a:rPr>
              <a:t>uguale</a:t>
            </a:r>
            <a:r>
              <a:rPr lang="en-US" sz="2000" b="1" dirty="0" smtClean="0">
                <a:solidFill>
                  <a:schemeClr val="tx1"/>
                </a:solidFill>
              </a:rPr>
              <a:t> ad 1 (1 </a:t>
            </a:r>
            <a:r>
              <a:rPr lang="en-US" sz="2000" b="1" dirty="0" err="1" smtClean="0">
                <a:solidFill>
                  <a:schemeClr val="tx1"/>
                </a:solidFill>
              </a:rPr>
              <a:t>vuol</a:t>
            </a:r>
            <a:r>
              <a:rPr lang="en-US" sz="2000" b="1" dirty="0" smtClean="0">
                <a:solidFill>
                  <a:schemeClr val="tx1"/>
                </a:solidFill>
              </a:rPr>
              <a:t> dire </a:t>
            </a:r>
            <a:r>
              <a:rPr lang="en-US" sz="2000" b="1" dirty="0" err="1" smtClean="0">
                <a:solidFill>
                  <a:schemeClr val="tx1"/>
                </a:solidFill>
              </a:rPr>
              <a:t>sempre</a:t>
            </a:r>
            <a:r>
              <a:rPr lang="en-US" sz="2000" b="1" dirty="0" smtClean="0">
                <a:solidFill>
                  <a:schemeClr val="tx1"/>
                </a:solidFill>
              </a:rPr>
              <a:t>!). Se la </a:t>
            </a:r>
            <a:r>
              <a:rPr lang="en-US" sz="2000" b="1" dirty="0" err="1" smtClean="0">
                <a:solidFill>
                  <a:schemeClr val="tx1"/>
                </a:solidFill>
              </a:rPr>
              <a:t>teoria</a:t>
            </a:r>
            <a:r>
              <a:rPr lang="en-US" sz="2000" b="1" dirty="0" smtClean="0">
                <a:solidFill>
                  <a:schemeClr val="tx1"/>
                </a:solidFill>
              </a:rPr>
              <a:t> </a:t>
            </a:r>
            <a:r>
              <a:rPr lang="en-US" sz="2000" b="1" dirty="0" err="1" smtClean="0">
                <a:solidFill>
                  <a:schemeClr val="tx1"/>
                </a:solidFill>
              </a:rPr>
              <a:t>da</a:t>
            </a:r>
            <a:r>
              <a:rPr lang="en-US" sz="2000" b="1" dirty="0" smtClean="0">
                <a:solidFill>
                  <a:schemeClr val="tx1"/>
                </a:solidFill>
              </a:rPr>
              <a:t> come </a:t>
            </a:r>
            <a:r>
              <a:rPr lang="en-US" sz="2000" b="1" dirty="0" err="1" smtClean="0">
                <a:solidFill>
                  <a:schemeClr val="tx1"/>
                </a:solidFill>
              </a:rPr>
              <a:t>risultato</a:t>
            </a:r>
            <a:r>
              <a:rPr lang="en-US" sz="2000" b="1" dirty="0" smtClean="0">
                <a:solidFill>
                  <a:schemeClr val="tx1"/>
                </a:solidFill>
              </a:rPr>
              <a:t> un </a:t>
            </a:r>
            <a:r>
              <a:rPr lang="en-US" sz="2000" b="1" dirty="0" err="1" smtClean="0">
                <a:solidFill>
                  <a:schemeClr val="tx1"/>
                </a:solidFill>
              </a:rPr>
              <a:t>numero</a:t>
            </a:r>
            <a:r>
              <a:rPr lang="en-US" sz="2000" b="1" dirty="0" smtClean="0">
                <a:solidFill>
                  <a:schemeClr val="tx1"/>
                </a:solidFill>
              </a:rPr>
              <a:t> </a:t>
            </a:r>
            <a:r>
              <a:rPr lang="en-US" sz="2000" b="1" dirty="0" err="1" smtClean="0">
                <a:solidFill>
                  <a:schemeClr val="tx1"/>
                </a:solidFill>
              </a:rPr>
              <a:t>maggiore</a:t>
            </a:r>
            <a:r>
              <a:rPr lang="en-US" sz="2000" b="1" dirty="0" smtClean="0">
                <a:solidFill>
                  <a:schemeClr val="tx1"/>
                </a:solidFill>
              </a:rPr>
              <a:t> </a:t>
            </a:r>
            <a:r>
              <a:rPr lang="en-US" sz="2000" b="1" dirty="0" err="1" smtClean="0">
                <a:solidFill>
                  <a:schemeClr val="tx1"/>
                </a:solidFill>
              </a:rPr>
              <a:t>di</a:t>
            </a:r>
            <a:r>
              <a:rPr lang="en-US" sz="2000" b="1" dirty="0" smtClean="0">
                <a:solidFill>
                  <a:schemeClr val="tx1"/>
                </a:solidFill>
              </a:rPr>
              <a:t> 1, la </a:t>
            </a:r>
            <a:r>
              <a:rPr lang="en-US" sz="2000" b="1" dirty="0" err="1" smtClean="0">
                <a:solidFill>
                  <a:schemeClr val="tx1"/>
                </a:solidFill>
              </a:rPr>
              <a:t>teoria</a:t>
            </a:r>
            <a:r>
              <a:rPr lang="en-US" sz="2000" b="1" dirty="0" smtClean="0">
                <a:solidFill>
                  <a:schemeClr val="tx1"/>
                </a:solidFill>
              </a:rPr>
              <a:t>  è </a:t>
            </a:r>
            <a:r>
              <a:rPr lang="en-US" sz="2000" b="1" dirty="0" err="1" smtClean="0">
                <a:solidFill>
                  <a:schemeClr val="tx1"/>
                </a:solidFill>
              </a:rPr>
              <a:t>sicuramente</a:t>
            </a:r>
            <a:r>
              <a:rPr lang="en-US" sz="2000" b="1" dirty="0" smtClean="0">
                <a:solidFill>
                  <a:schemeClr val="tx1"/>
                </a:solidFill>
              </a:rPr>
              <a:t> </a:t>
            </a:r>
            <a:r>
              <a:rPr lang="en-US" sz="2000" b="1" dirty="0" err="1" smtClean="0">
                <a:solidFill>
                  <a:schemeClr val="tx1"/>
                </a:solidFill>
              </a:rPr>
              <a:t>sbagliata</a:t>
            </a:r>
            <a:r>
              <a:rPr lang="en-US" sz="2000" b="1" dirty="0" smtClean="0">
                <a:solidFill>
                  <a:schemeClr val="tx1"/>
                </a:solidFill>
              </a:rPr>
              <a:t> (</a:t>
            </a:r>
            <a:r>
              <a:rPr lang="en-US" sz="2000" b="1" dirty="0" err="1" smtClean="0">
                <a:solidFill>
                  <a:schemeClr val="tx1"/>
                </a:solidFill>
              </a:rPr>
              <a:t>violazione</a:t>
            </a:r>
            <a:r>
              <a:rPr lang="en-US" sz="2000" b="1" dirty="0" smtClean="0">
                <a:solidFill>
                  <a:schemeClr val="tx1"/>
                </a:solidFill>
              </a:rPr>
              <a:t> </a:t>
            </a:r>
            <a:r>
              <a:rPr lang="en-US" sz="2000" b="1" dirty="0" err="1" smtClean="0">
                <a:solidFill>
                  <a:schemeClr val="tx1"/>
                </a:solidFill>
              </a:rPr>
              <a:t>dell’unitarietà</a:t>
            </a:r>
            <a:r>
              <a:rPr lang="en-US" sz="2000" b="1" dirty="0" smtClean="0">
                <a:solidFill>
                  <a:schemeClr val="tx1"/>
                </a:solidFill>
              </a:rPr>
              <a:t>).</a:t>
            </a:r>
            <a:endParaRPr lang="it-IT" sz="2000" b="1" dirty="0" smtClean="0">
              <a:solidFill>
                <a:schemeClr val="tx1"/>
              </a:solidFill>
            </a:endParaRPr>
          </a:p>
        </p:txBody>
      </p:sp>
      <p:sp>
        <p:nvSpPr>
          <p:cNvPr id="8" name="TextBox 7"/>
          <p:cNvSpPr txBox="1"/>
          <p:nvPr/>
        </p:nvSpPr>
        <p:spPr>
          <a:xfrm>
            <a:off x="2627784" y="2247255"/>
            <a:ext cx="3744416" cy="461665"/>
          </a:xfrm>
          <a:prstGeom prst="rect">
            <a:avLst/>
          </a:prstGeom>
          <a:solidFill>
            <a:schemeClr val="accent3">
              <a:lumMod val="20000"/>
              <a:lumOff val="80000"/>
            </a:schemeClr>
          </a:solidFill>
        </p:spPr>
        <p:txBody>
          <a:bodyPr wrap="square" rtlCol="0">
            <a:spAutoFit/>
          </a:bodyPr>
          <a:lstStyle/>
          <a:p>
            <a:r>
              <a:rPr lang="en-US" sz="1800" b="1" dirty="0" err="1" smtClean="0">
                <a:solidFill>
                  <a:srgbClr val="00009F"/>
                </a:solidFill>
              </a:rPr>
              <a:t>Esempio</a:t>
            </a:r>
            <a:r>
              <a:rPr lang="en-US" sz="1800" b="1" dirty="0" smtClean="0">
                <a:solidFill>
                  <a:srgbClr val="00009F"/>
                </a:solidFill>
              </a:rPr>
              <a:t>:  </a:t>
            </a:r>
            <a:r>
              <a:rPr lang="en-US" sz="1800" b="1" i="1" dirty="0" smtClean="0">
                <a:solidFill>
                  <a:srgbClr val="C00000"/>
                </a:solidFill>
              </a:rPr>
              <a:t>e</a:t>
            </a:r>
            <a:r>
              <a:rPr lang="en-US" b="1" baseline="30000" dirty="0" smtClean="0">
                <a:solidFill>
                  <a:srgbClr val="C00000"/>
                </a:solidFill>
              </a:rPr>
              <a:t>+</a:t>
            </a:r>
            <a:r>
              <a:rPr lang="en-US" sz="2000" b="1" dirty="0" smtClean="0">
                <a:solidFill>
                  <a:srgbClr val="C00000"/>
                </a:solidFill>
              </a:rPr>
              <a:t>+</a:t>
            </a:r>
            <a:r>
              <a:rPr lang="en-US" sz="1800" b="1" i="1" dirty="0" smtClean="0">
                <a:solidFill>
                  <a:srgbClr val="C00000"/>
                </a:solidFill>
              </a:rPr>
              <a:t>e</a:t>
            </a:r>
            <a:r>
              <a:rPr lang="en-US" b="1" baseline="30000" dirty="0" smtClean="0">
                <a:solidFill>
                  <a:srgbClr val="C00000"/>
                </a:solidFill>
              </a:rPr>
              <a:t>- </a:t>
            </a:r>
            <a:r>
              <a:rPr lang="en-US" b="1" dirty="0" smtClean="0">
                <a:solidFill>
                  <a:srgbClr val="C00000"/>
                </a:solidFill>
                <a:sym typeface="Symbol"/>
              </a:rPr>
              <a:t> </a:t>
            </a:r>
            <a:r>
              <a:rPr lang="en-US" sz="1800" b="1" i="1" dirty="0" smtClean="0">
                <a:solidFill>
                  <a:srgbClr val="C00000"/>
                </a:solidFill>
                <a:latin typeface="Symbol" pitchFamily="18" charset="2"/>
                <a:sym typeface="Symbol"/>
              </a:rPr>
              <a:t>m</a:t>
            </a:r>
            <a:r>
              <a:rPr lang="en-US" b="1" baseline="30000" dirty="0" smtClean="0">
                <a:solidFill>
                  <a:srgbClr val="C00000"/>
                </a:solidFill>
                <a:latin typeface="Symbol" pitchFamily="18" charset="2"/>
              </a:rPr>
              <a:t>+</a:t>
            </a:r>
            <a:r>
              <a:rPr lang="en-US" sz="2000" b="1" dirty="0" smtClean="0">
                <a:solidFill>
                  <a:srgbClr val="C00000"/>
                </a:solidFill>
              </a:rPr>
              <a:t>+</a:t>
            </a:r>
            <a:r>
              <a:rPr lang="en-US" sz="1800" b="1" i="1" dirty="0" smtClean="0">
                <a:solidFill>
                  <a:srgbClr val="C00000"/>
                </a:solidFill>
                <a:latin typeface="Symbol" pitchFamily="18" charset="2"/>
              </a:rPr>
              <a:t>m</a:t>
            </a:r>
            <a:r>
              <a:rPr lang="en-US" b="1" baseline="30000" dirty="0" smtClean="0">
                <a:solidFill>
                  <a:srgbClr val="C00000"/>
                </a:solidFill>
              </a:rPr>
              <a:t>-</a:t>
            </a:r>
            <a:r>
              <a:rPr lang="en-US" b="1" dirty="0" smtClean="0">
                <a:sym typeface="Symbol"/>
              </a:rPr>
              <a:t> </a:t>
            </a:r>
            <a:r>
              <a:rPr lang="en-US" sz="2000" b="1" dirty="0" smtClean="0"/>
              <a:t> </a:t>
            </a:r>
            <a:endParaRPr lang="en-US" sz="1800" b="1" i="1" dirty="0"/>
          </a:p>
        </p:txBody>
      </p:sp>
      <p:sp>
        <p:nvSpPr>
          <p:cNvPr id="9" name="TextBox 8"/>
          <p:cNvSpPr txBox="1"/>
          <p:nvPr/>
        </p:nvSpPr>
        <p:spPr>
          <a:xfrm>
            <a:off x="2483768" y="4437112"/>
            <a:ext cx="3744416" cy="461665"/>
          </a:xfrm>
          <a:prstGeom prst="rect">
            <a:avLst/>
          </a:prstGeom>
          <a:solidFill>
            <a:schemeClr val="accent3">
              <a:lumMod val="20000"/>
              <a:lumOff val="80000"/>
            </a:schemeClr>
          </a:solidFill>
        </p:spPr>
        <p:txBody>
          <a:bodyPr wrap="square" rtlCol="0">
            <a:spAutoFit/>
          </a:bodyPr>
          <a:lstStyle/>
          <a:p>
            <a:r>
              <a:rPr lang="en-US" sz="1800" b="1" dirty="0" err="1" smtClean="0">
                <a:solidFill>
                  <a:srgbClr val="00009F"/>
                </a:solidFill>
              </a:rPr>
              <a:t>Esempio</a:t>
            </a:r>
            <a:r>
              <a:rPr lang="en-US" sz="1800" b="1" dirty="0" smtClean="0">
                <a:solidFill>
                  <a:srgbClr val="00009F"/>
                </a:solidFill>
              </a:rPr>
              <a:t>:  </a:t>
            </a:r>
            <a:r>
              <a:rPr lang="en-US" sz="1800" b="1" dirty="0" smtClean="0">
                <a:solidFill>
                  <a:srgbClr val="C00000"/>
                </a:solidFill>
              </a:rPr>
              <a:t>Z</a:t>
            </a:r>
            <a:r>
              <a:rPr lang="en-US" sz="1800" b="1" baseline="30000" dirty="0" smtClean="0">
                <a:solidFill>
                  <a:srgbClr val="C00000"/>
                </a:solidFill>
              </a:rPr>
              <a:t>0  </a:t>
            </a:r>
            <a:r>
              <a:rPr lang="en-US" b="1" dirty="0" smtClean="0">
                <a:solidFill>
                  <a:srgbClr val="C00000"/>
                </a:solidFill>
                <a:sym typeface="Symbol"/>
              </a:rPr>
              <a:t> </a:t>
            </a:r>
            <a:r>
              <a:rPr lang="en-US" sz="1800" b="1" i="1" dirty="0" smtClean="0">
                <a:solidFill>
                  <a:srgbClr val="C00000"/>
                </a:solidFill>
                <a:latin typeface="Symbol" pitchFamily="18" charset="2"/>
                <a:sym typeface="Symbol"/>
              </a:rPr>
              <a:t>m</a:t>
            </a:r>
            <a:r>
              <a:rPr lang="en-US" b="1" baseline="30000" dirty="0" smtClean="0">
                <a:solidFill>
                  <a:srgbClr val="C00000"/>
                </a:solidFill>
                <a:latin typeface="Symbol" pitchFamily="18" charset="2"/>
              </a:rPr>
              <a:t>+</a:t>
            </a:r>
            <a:r>
              <a:rPr lang="en-US" sz="2000" b="1" dirty="0" smtClean="0">
                <a:solidFill>
                  <a:srgbClr val="C00000"/>
                </a:solidFill>
              </a:rPr>
              <a:t>+</a:t>
            </a:r>
            <a:r>
              <a:rPr lang="en-US" sz="1800" b="1" i="1" dirty="0" smtClean="0">
                <a:solidFill>
                  <a:srgbClr val="C00000"/>
                </a:solidFill>
                <a:latin typeface="Symbol" pitchFamily="18" charset="2"/>
              </a:rPr>
              <a:t>m</a:t>
            </a:r>
            <a:r>
              <a:rPr lang="en-US" b="1" baseline="30000" dirty="0" smtClean="0">
                <a:solidFill>
                  <a:srgbClr val="C00000"/>
                </a:solidFill>
              </a:rPr>
              <a:t>-</a:t>
            </a:r>
            <a:r>
              <a:rPr lang="en-US" b="1" dirty="0" smtClean="0">
                <a:sym typeface="Symbol"/>
              </a:rPr>
              <a:t> </a:t>
            </a:r>
            <a:r>
              <a:rPr lang="en-US" sz="2000" b="1" dirty="0" smtClean="0"/>
              <a:t> </a:t>
            </a:r>
            <a:endParaRPr lang="en-US" sz="1800" b="1" i="1"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0897" y="116632"/>
            <a:ext cx="5051383" cy="707886"/>
          </a:xfrm>
          <a:prstGeom prst="rect">
            <a:avLst/>
          </a:prstGeom>
          <a:solidFill>
            <a:schemeClr val="accent4">
              <a:lumMod val="20000"/>
              <a:lumOff val="80000"/>
            </a:schemeClr>
          </a:solidFill>
          <a:ln w="28575">
            <a:solidFill>
              <a:srgbClr val="00009F"/>
            </a:solidFill>
          </a:ln>
        </p:spPr>
        <p:txBody>
          <a:bodyPr wrap="none">
            <a:spAutoFit/>
          </a:bodyPr>
          <a:lstStyle/>
          <a:p>
            <a:r>
              <a:rPr lang="en-US" sz="4000" b="1" dirty="0" err="1" smtClean="0">
                <a:solidFill>
                  <a:srgbClr val="FF0000"/>
                </a:solidFill>
                <a:effectLst>
                  <a:outerShdw blurRad="38100" dist="38100" dir="2700000" algn="tl">
                    <a:srgbClr val="000000">
                      <a:alpha val="43137"/>
                    </a:srgbClr>
                  </a:outerShdw>
                </a:effectLst>
              </a:rPr>
              <a:t>Invarianza</a:t>
            </a:r>
            <a:r>
              <a:rPr lang="en-US" sz="4000" b="1" dirty="0" smtClean="0">
                <a:solidFill>
                  <a:srgbClr val="FF0000"/>
                </a:solidFill>
                <a:effectLst>
                  <a:outerShdw blurRad="38100" dist="38100" dir="2700000" algn="tl">
                    <a:srgbClr val="000000">
                      <a:alpha val="43137"/>
                    </a:srgbClr>
                  </a:outerShdw>
                </a:effectLst>
              </a:rPr>
              <a:t> </a:t>
            </a:r>
            <a:r>
              <a:rPr lang="en-US" sz="4000" b="1" dirty="0" err="1" smtClean="0">
                <a:solidFill>
                  <a:srgbClr val="FF0000"/>
                </a:solidFill>
                <a:effectLst>
                  <a:outerShdw blurRad="38100" dist="38100" dir="2700000" algn="tl">
                    <a:srgbClr val="000000">
                      <a:alpha val="43137"/>
                    </a:srgbClr>
                  </a:outerShdw>
                </a:effectLst>
              </a:rPr>
              <a:t>di</a:t>
            </a:r>
            <a:r>
              <a:rPr lang="en-US" sz="4000" b="1" dirty="0" smtClean="0">
                <a:solidFill>
                  <a:srgbClr val="FF0000"/>
                </a:solidFill>
                <a:effectLst>
                  <a:outerShdw blurRad="38100" dist="38100" dir="2700000" algn="tl">
                    <a:srgbClr val="000000">
                      <a:alpha val="43137"/>
                    </a:srgbClr>
                  </a:outerShdw>
                </a:effectLst>
              </a:rPr>
              <a:t> gauge</a:t>
            </a:r>
            <a:endParaRPr lang="en-US" sz="4000" b="1" dirty="0">
              <a:solidFill>
                <a:srgbClr val="FF0000"/>
              </a:solidFill>
              <a:effectLst>
                <a:outerShdw blurRad="38100" dist="38100" dir="2700000" algn="tl">
                  <a:srgbClr val="000000">
                    <a:alpha val="43137"/>
                  </a:srgbClr>
                </a:outerShdw>
              </a:effectLst>
            </a:endParaRPr>
          </a:p>
        </p:txBody>
      </p:sp>
      <p:sp>
        <p:nvSpPr>
          <p:cNvPr id="3" name="Rectangle 2"/>
          <p:cNvSpPr/>
          <p:nvPr/>
        </p:nvSpPr>
        <p:spPr>
          <a:xfrm>
            <a:off x="755576" y="941819"/>
            <a:ext cx="7632848" cy="830997"/>
          </a:xfrm>
          <a:prstGeom prst="rect">
            <a:avLst/>
          </a:prstGeom>
          <a:solidFill>
            <a:schemeClr val="accent3">
              <a:lumMod val="20000"/>
              <a:lumOff val="80000"/>
            </a:schemeClr>
          </a:solidFill>
        </p:spPr>
        <p:txBody>
          <a:bodyPr wrap="square">
            <a:spAutoFit/>
          </a:bodyPr>
          <a:lstStyle/>
          <a:p>
            <a:r>
              <a:rPr lang="en-US" b="1" dirty="0" smtClean="0"/>
              <a:t>In </a:t>
            </a:r>
            <a:r>
              <a:rPr lang="en-US" b="1" dirty="0" err="1" smtClean="0"/>
              <a:t>meccanica</a:t>
            </a:r>
            <a:r>
              <a:rPr lang="en-US" b="1" dirty="0" smtClean="0"/>
              <a:t> </a:t>
            </a:r>
            <a:r>
              <a:rPr lang="en-US" b="1" dirty="0" err="1" smtClean="0"/>
              <a:t>quantistica</a:t>
            </a:r>
            <a:r>
              <a:rPr lang="en-US" b="1" dirty="0" smtClean="0"/>
              <a:t> lo </a:t>
            </a:r>
            <a:r>
              <a:rPr lang="en-US" b="1" dirty="0" err="1" smtClean="0"/>
              <a:t>stato</a:t>
            </a:r>
            <a:r>
              <a:rPr lang="en-US" b="1" dirty="0" smtClean="0"/>
              <a:t> </a:t>
            </a:r>
            <a:r>
              <a:rPr lang="en-US" b="1" dirty="0" err="1" smtClean="0"/>
              <a:t>di</a:t>
            </a:r>
            <a:r>
              <a:rPr lang="en-US" b="1" dirty="0" smtClean="0"/>
              <a:t> un </a:t>
            </a:r>
            <a:r>
              <a:rPr lang="en-US" b="1" dirty="0" err="1" smtClean="0"/>
              <a:t>sistema</a:t>
            </a:r>
            <a:r>
              <a:rPr lang="en-US" b="1" dirty="0" smtClean="0"/>
              <a:t> </a:t>
            </a:r>
            <a:r>
              <a:rPr lang="en-US" b="1" dirty="0" err="1" smtClean="0"/>
              <a:t>di</a:t>
            </a:r>
            <a:endParaRPr lang="en-US" b="1" dirty="0" smtClean="0"/>
          </a:p>
          <a:p>
            <a:r>
              <a:rPr lang="en-US" b="1" dirty="0" err="1" smtClean="0"/>
              <a:t>particelle</a:t>
            </a:r>
            <a:r>
              <a:rPr lang="en-US" b="1" dirty="0" smtClean="0"/>
              <a:t> è </a:t>
            </a:r>
            <a:r>
              <a:rPr lang="en-US" b="1" dirty="0" err="1" smtClean="0"/>
              <a:t>descritto</a:t>
            </a:r>
            <a:r>
              <a:rPr lang="en-US" b="1" dirty="0" smtClean="0"/>
              <a:t> </a:t>
            </a:r>
            <a:r>
              <a:rPr lang="en-US" b="1" dirty="0" err="1" smtClean="0"/>
              <a:t>da</a:t>
            </a:r>
            <a:r>
              <a:rPr lang="en-US" b="1" dirty="0" smtClean="0"/>
              <a:t> </a:t>
            </a:r>
            <a:r>
              <a:rPr lang="en-US" b="1" dirty="0" err="1" smtClean="0"/>
              <a:t>una</a:t>
            </a:r>
            <a:r>
              <a:rPr lang="en-US" b="1" dirty="0" smtClean="0"/>
              <a:t> </a:t>
            </a:r>
            <a:r>
              <a:rPr lang="en-US" b="1" dirty="0" err="1" smtClean="0"/>
              <a:t>funzione</a:t>
            </a:r>
            <a:r>
              <a:rPr lang="en-US" b="1" dirty="0" smtClean="0"/>
              <a:t> </a:t>
            </a:r>
            <a:r>
              <a:rPr lang="en-US" b="1" dirty="0" err="1" smtClean="0"/>
              <a:t>d’onda</a:t>
            </a:r>
            <a:r>
              <a:rPr lang="en-US" b="1" dirty="0" smtClean="0"/>
              <a:t>:</a:t>
            </a:r>
          </a:p>
        </p:txBody>
      </p:sp>
      <p:sp>
        <p:nvSpPr>
          <p:cNvPr id="4" name="Rectangle 3"/>
          <p:cNvSpPr/>
          <p:nvPr/>
        </p:nvSpPr>
        <p:spPr>
          <a:xfrm>
            <a:off x="3696556" y="1825660"/>
            <a:ext cx="1337226" cy="523220"/>
          </a:xfrm>
          <a:prstGeom prst="rect">
            <a:avLst/>
          </a:prstGeom>
          <a:solidFill>
            <a:schemeClr val="accent3">
              <a:lumMod val="20000"/>
              <a:lumOff val="80000"/>
            </a:schemeClr>
          </a:solidFill>
        </p:spPr>
        <p:txBody>
          <a:bodyPr wrap="none">
            <a:spAutoFit/>
          </a:bodyPr>
          <a:lstStyle/>
          <a:p>
            <a:pPr algn="ctr"/>
            <a:r>
              <a:rPr lang="en-US" sz="2800" b="1" dirty="0" smtClean="0">
                <a:solidFill>
                  <a:srgbClr val="FF0000"/>
                </a:solidFill>
                <a:latin typeface="Symbol" pitchFamily="18" charset="2"/>
              </a:rPr>
              <a:t>Y(</a:t>
            </a:r>
            <a:r>
              <a:rPr lang="en-US" sz="2800" b="1" dirty="0" err="1" smtClean="0">
                <a:solidFill>
                  <a:srgbClr val="FF0000"/>
                </a:solidFill>
              </a:rPr>
              <a:t>x,t</a:t>
            </a:r>
            <a:r>
              <a:rPr lang="en-US" sz="2800" b="1" dirty="0" smtClean="0">
                <a:solidFill>
                  <a:srgbClr val="FF0000"/>
                </a:solidFill>
                <a:latin typeface="Symbol" pitchFamily="18" charset="2"/>
              </a:rPr>
              <a:t>) </a:t>
            </a:r>
          </a:p>
        </p:txBody>
      </p:sp>
      <p:sp>
        <p:nvSpPr>
          <p:cNvPr id="5" name="Rectangle 4"/>
          <p:cNvSpPr/>
          <p:nvPr/>
        </p:nvSpPr>
        <p:spPr>
          <a:xfrm>
            <a:off x="539552" y="2420888"/>
            <a:ext cx="8064896" cy="830997"/>
          </a:xfrm>
          <a:prstGeom prst="rect">
            <a:avLst/>
          </a:prstGeom>
          <a:solidFill>
            <a:schemeClr val="accent4">
              <a:lumMod val="20000"/>
              <a:lumOff val="80000"/>
            </a:schemeClr>
          </a:solidFill>
        </p:spPr>
        <p:txBody>
          <a:bodyPr wrap="square">
            <a:spAutoFit/>
          </a:bodyPr>
          <a:lstStyle/>
          <a:p>
            <a:r>
              <a:rPr lang="en-US" b="1" dirty="0" smtClean="0"/>
              <a:t>Il </a:t>
            </a:r>
            <a:r>
              <a:rPr lang="en-US" b="1" dirty="0" err="1" smtClean="0"/>
              <a:t>quadrato</a:t>
            </a:r>
            <a:r>
              <a:rPr lang="en-US" b="1" dirty="0" smtClean="0"/>
              <a:t> del modulo </a:t>
            </a:r>
            <a:r>
              <a:rPr lang="en-US" b="1" dirty="0" err="1" smtClean="0"/>
              <a:t>della</a:t>
            </a:r>
            <a:r>
              <a:rPr lang="en-US" b="1" dirty="0" smtClean="0"/>
              <a:t> </a:t>
            </a:r>
            <a:r>
              <a:rPr lang="en-US" b="1" dirty="0" err="1" smtClean="0"/>
              <a:t>funzione</a:t>
            </a:r>
            <a:r>
              <a:rPr lang="en-US" b="1" dirty="0" smtClean="0"/>
              <a:t> </a:t>
            </a:r>
            <a:r>
              <a:rPr lang="en-US" b="1" dirty="0" err="1" smtClean="0"/>
              <a:t>d’onda</a:t>
            </a:r>
            <a:r>
              <a:rPr lang="en-US" b="1" dirty="0" smtClean="0"/>
              <a:t> </a:t>
            </a:r>
            <a:r>
              <a:rPr lang="en-US" b="1" dirty="0" err="1" smtClean="0"/>
              <a:t>esprime</a:t>
            </a:r>
            <a:r>
              <a:rPr lang="en-US" b="1" dirty="0" smtClean="0"/>
              <a:t> la </a:t>
            </a:r>
            <a:r>
              <a:rPr lang="en-US" b="1" dirty="0" err="1" smtClean="0"/>
              <a:t>probabilità</a:t>
            </a:r>
            <a:r>
              <a:rPr lang="en-US" b="1" dirty="0" smtClean="0"/>
              <a:t> </a:t>
            </a:r>
            <a:r>
              <a:rPr lang="en-US" b="1" dirty="0" err="1" smtClean="0"/>
              <a:t>di</a:t>
            </a:r>
            <a:r>
              <a:rPr lang="en-US" b="1" dirty="0" smtClean="0"/>
              <a:t> </a:t>
            </a:r>
            <a:r>
              <a:rPr lang="en-US" b="1" dirty="0" err="1" smtClean="0"/>
              <a:t>trovare</a:t>
            </a:r>
            <a:r>
              <a:rPr lang="en-US" b="1" dirty="0" smtClean="0"/>
              <a:t> </a:t>
            </a:r>
            <a:r>
              <a:rPr lang="en-US" b="1" dirty="0" err="1" smtClean="0"/>
              <a:t>il</a:t>
            </a:r>
            <a:r>
              <a:rPr lang="en-US" b="1" dirty="0" smtClean="0"/>
              <a:t> </a:t>
            </a:r>
            <a:r>
              <a:rPr lang="en-US" b="1" dirty="0" err="1" smtClean="0"/>
              <a:t>sistema</a:t>
            </a:r>
            <a:r>
              <a:rPr lang="en-US" b="1" dirty="0" smtClean="0"/>
              <a:t> in un </a:t>
            </a:r>
            <a:r>
              <a:rPr lang="en-US" b="1" dirty="0" err="1" smtClean="0"/>
              <a:t>certo</a:t>
            </a:r>
            <a:r>
              <a:rPr lang="en-US" b="1" dirty="0" smtClean="0"/>
              <a:t> </a:t>
            </a:r>
            <a:r>
              <a:rPr lang="en-US" b="1" dirty="0" err="1" smtClean="0"/>
              <a:t>stato</a:t>
            </a:r>
            <a:r>
              <a:rPr lang="en-US" b="1" dirty="0" smtClean="0"/>
              <a:t>: </a:t>
            </a:r>
            <a:endParaRPr lang="en-US" b="1" dirty="0"/>
          </a:p>
        </p:txBody>
      </p:sp>
      <p:sp>
        <p:nvSpPr>
          <p:cNvPr id="6" name="Rectangle 5"/>
          <p:cNvSpPr/>
          <p:nvPr/>
        </p:nvSpPr>
        <p:spPr>
          <a:xfrm>
            <a:off x="2524545" y="3356992"/>
            <a:ext cx="3919663" cy="523220"/>
          </a:xfrm>
          <a:prstGeom prst="rect">
            <a:avLst/>
          </a:prstGeom>
          <a:solidFill>
            <a:schemeClr val="accent4">
              <a:lumMod val="20000"/>
              <a:lumOff val="80000"/>
            </a:schemeClr>
          </a:solidFill>
        </p:spPr>
        <p:txBody>
          <a:bodyPr wrap="none">
            <a:spAutoFit/>
          </a:bodyPr>
          <a:lstStyle/>
          <a:p>
            <a:pPr algn="ctr"/>
            <a:r>
              <a:rPr lang="en-US" b="1" dirty="0" err="1" smtClean="0">
                <a:solidFill>
                  <a:srgbClr val="FF0000"/>
                </a:solidFill>
              </a:rPr>
              <a:t>Probabilità</a:t>
            </a:r>
            <a:r>
              <a:rPr lang="en-US" sz="2800" b="1" dirty="0" smtClean="0">
                <a:solidFill>
                  <a:srgbClr val="FF0000"/>
                </a:solidFill>
              </a:rPr>
              <a:t> = |</a:t>
            </a:r>
            <a:r>
              <a:rPr lang="en-US" sz="2800" b="1" dirty="0" smtClean="0">
                <a:solidFill>
                  <a:srgbClr val="FF0000"/>
                </a:solidFill>
                <a:latin typeface="Symbol" pitchFamily="18" charset="2"/>
              </a:rPr>
              <a:t>Y(</a:t>
            </a:r>
            <a:r>
              <a:rPr lang="en-US" sz="2800" b="1" dirty="0" err="1" smtClean="0">
                <a:solidFill>
                  <a:srgbClr val="FF0000"/>
                </a:solidFill>
              </a:rPr>
              <a:t>x,t</a:t>
            </a:r>
            <a:r>
              <a:rPr lang="en-US" sz="2800" b="1" dirty="0" smtClean="0">
                <a:solidFill>
                  <a:srgbClr val="FF0000"/>
                </a:solidFill>
                <a:latin typeface="Symbol" pitchFamily="18" charset="2"/>
              </a:rPr>
              <a:t>)</a:t>
            </a:r>
            <a:r>
              <a:rPr lang="en-US" sz="2800" b="1" dirty="0" smtClean="0">
                <a:solidFill>
                  <a:srgbClr val="FF0000"/>
                </a:solidFill>
                <a:latin typeface="Comic Sans MS"/>
              </a:rPr>
              <a:t>|</a:t>
            </a:r>
            <a:r>
              <a:rPr lang="en-US" sz="3200" b="1" baseline="30000" dirty="0" smtClean="0">
                <a:solidFill>
                  <a:srgbClr val="FF0000"/>
                </a:solidFill>
                <a:latin typeface="Comic Sans MS"/>
              </a:rPr>
              <a:t>2</a:t>
            </a:r>
            <a:r>
              <a:rPr lang="en-US" sz="2800" b="1" dirty="0" smtClean="0">
                <a:solidFill>
                  <a:srgbClr val="FF0000"/>
                </a:solidFill>
                <a:latin typeface="Symbol" pitchFamily="18" charset="2"/>
              </a:rPr>
              <a:t> </a:t>
            </a:r>
          </a:p>
        </p:txBody>
      </p:sp>
      <p:sp>
        <p:nvSpPr>
          <p:cNvPr id="7" name="Rectangle 6"/>
          <p:cNvSpPr/>
          <p:nvPr/>
        </p:nvSpPr>
        <p:spPr>
          <a:xfrm>
            <a:off x="467544" y="3966155"/>
            <a:ext cx="8280920" cy="830997"/>
          </a:xfrm>
          <a:prstGeom prst="rect">
            <a:avLst/>
          </a:prstGeom>
          <a:solidFill>
            <a:schemeClr val="bg1"/>
          </a:solidFill>
        </p:spPr>
        <p:txBody>
          <a:bodyPr wrap="square">
            <a:spAutoFit/>
          </a:bodyPr>
          <a:lstStyle/>
          <a:p>
            <a:r>
              <a:rPr lang="en-US" b="1" dirty="0" smtClean="0"/>
              <a:t> La </a:t>
            </a:r>
            <a:r>
              <a:rPr lang="en-US" b="1" dirty="0" err="1" smtClean="0"/>
              <a:t>probabilità</a:t>
            </a:r>
            <a:r>
              <a:rPr lang="en-US" b="1" dirty="0" smtClean="0"/>
              <a:t> non cambia </a:t>
            </a:r>
            <a:r>
              <a:rPr lang="en-US" b="1" dirty="0" err="1" smtClean="0"/>
              <a:t>moltiplicando</a:t>
            </a:r>
            <a:r>
              <a:rPr lang="en-US" b="1" dirty="0" smtClean="0"/>
              <a:t> la </a:t>
            </a:r>
            <a:r>
              <a:rPr lang="en-US" b="1" dirty="0" err="1" smtClean="0"/>
              <a:t>funzione</a:t>
            </a:r>
            <a:r>
              <a:rPr lang="en-US" b="1" dirty="0" smtClean="0"/>
              <a:t> </a:t>
            </a:r>
            <a:r>
              <a:rPr lang="en-US" b="1" dirty="0" err="1" smtClean="0"/>
              <a:t>d’onda</a:t>
            </a:r>
            <a:r>
              <a:rPr lang="en-US" b="1" dirty="0" smtClean="0"/>
              <a:t> per un “</a:t>
            </a:r>
            <a:r>
              <a:rPr lang="en-US" b="1" dirty="0" err="1" smtClean="0"/>
              <a:t>fattore</a:t>
            </a:r>
            <a:r>
              <a:rPr lang="en-US" b="1" dirty="0" smtClean="0"/>
              <a:t> </a:t>
            </a:r>
            <a:r>
              <a:rPr lang="en-US" b="1" dirty="0" err="1" smtClean="0"/>
              <a:t>di</a:t>
            </a:r>
            <a:r>
              <a:rPr lang="en-US" b="1" dirty="0" smtClean="0"/>
              <a:t> </a:t>
            </a:r>
            <a:r>
              <a:rPr lang="en-US" b="1" dirty="0" err="1" smtClean="0"/>
              <a:t>fase</a:t>
            </a:r>
            <a:r>
              <a:rPr lang="en-US" b="1" dirty="0" smtClean="0"/>
              <a:t>” (</a:t>
            </a:r>
            <a:r>
              <a:rPr lang="en-US" b="1" dirty="0" err="1" smtClean="0"/>
              <a:t>invarianza</a:t>
            </a:r>
            <a:r>
              <a:rPr lang="en-US" b="1" dirty="0" smtClean="0"/>
              <a:t> </a:t>
            </a:r>
            <a:r>
              <a:rPr lang="en-US" b="1" dirty="0" err="1" smtClean="0"/>
              <a:t>di</a:t>
            </a:r>
            <a:r>
              <a:rPr lang="en-US" b="1" dirty="0" smtClean="0"/>
              <a:t> gauge)</a:t>
            </a:r>
          </a:p>
        </p:txBody>
      </p:sp>
      <p:sp>
        <p:nvSpPr>
          <p:cNvPr id="8" name="Rectangle 7"/>
          <p:cNvSpPr/>
          <p:nvPr/>
        </p:nvSpPr>
        <p:spPr>
          <a:xfrm>
            <a:off x="1525824" y="4869160"/>
            <a:ext cx="5854488" cy="584775"/>
          </a:xfrm>
          <a:prstGeom prst="rect">
            <a:avLst/>
          </a:prstGeom>
          <a:solidFill>
            <a:schemeClr val="bg1"/>
          </a:solidFill>
        </p:spPr>
        <p:txBody>
          <a:bodyPr wrap="none">
            <a:spAutoFit/>
          </a:bodyPr>
          <a:lstStyle/>
          <a:p>
            <a:pPr algn="ctr"/>
            <a:r>
              <a:rPr lang="en-US" sz="2800" b="1" dirty="0" smtClean="0">
                <a:solidFill>
                  <a:srgbClr val="FF0000"/>
                </a:solidFill>
                <a:latin typeface="Symbol" pitchFamily="18" charset="2"/>
              </a:rPr>
              <a:t>Y(</a:t>
            </a:r>
            <a:r>
              <a:rPr lang="en-US" sz="2800" b="1" dirty="0" err="1" smtClean="0">
                <a:solidFill>
                  <a:srgbClr val="FF0000"/>
                </a:solidFill>
              </a:rPr>
              <a:t>x,t</a:t>
            </a:r>
            <a:r>
              <a:rPr lang="en-US" sz="2800" b="1" dirty="0" smtClean="0">
                <a:solidFill>
                  <a:srgbClr val="FF0000"/>
                </a:solidFill>
                <a:latin typeface="Symbol" pitchFamily="18" charset="2"/>
              </a:rPr>
              <a:t>) </a:t>
            </a:r>
            <a:r>
              <a:rPr lang="en-US" sz="2800" b="1" dirty="0" smtClean="0">
                <a:solidFill>
                  <a:srgbClr val="FF0000"/>
                </a:solidFill>
                <a:latin typeface="Symbol" pitchFamily="18" charset="2"/>
                <a:sym typeface="Symbol"/>
              </a:rPr>
              <a:t> </a:t>
            </a:r>
            <a:r>
              <a:rPr lang="en-US" sz="2800" b="1" dirty="0" smtClean="0">
                <a:solidFill>
                  <a:srgbClr val="FF0000"/>
                </a:solidFill>
                <a:latin typeface="Symbol" pitchFamily="18" charset="2"/>
              </a:rPr>
              <a:t>Y</a:t>
            </a:r>
            <a:r>
              <a:rPr lang="en-US" sz="3200" b="1" dirty="0" smtClean="0">
                <a:solidFill>
                  <a:srgbClr val="FF0000"/>
                </a:solidFill>
              </a:rPr>
              <a:t>‘</a:t>
            </a:r>
            <a:r>
              <a:rPr lang="en-US" sz="2800" b="1" dirty="0" smtClean="0">
                <a:solidFill>
                  <a:srgbClr val="FF0000"/>
                </a:solidFill>
                <a:latin typeface="Symbol" pitchFamily="18" charset="2"/>
              </a:rPr>
              <a:t>(</a:t>
            </a:r>
            <a:r>
              <a:rPr lang="en-US" sz="2800" b="1" dirty="0" err="1" smtClean="0">
                <a:solidFill>
                  <a:srgbClr val="FF0000"/>
                </a:solidFill>
              </a:rPr>
              <a:t>x,t</a:t>
            </a:r>
            <a:r>
              <a:rPr lang="en-US" sz="2800" b="1" dirty="0" smtClean="0">
                <a:solidFill>
                  <a:srgbClr val="FF0000"/>
                </a:solidFill>
                <a:latin typeface="Symbol" pitchFamily="18" charset="2"/>
              </a:rPr>
              <a:t>) </a:t>
            </a:r>
            <a:r>
              <a:rPr lang="en-US" sz="2800" b="1" dirty="0" smtClean="0">
                <a:solidFill>
                  <a:srgbClr val="FF0000"/>
                </a:solidFill>
              </a:rPr>
              <a:t>= </a:t>
            </a:r>
            <a:r>
              <a:rPr lang="en-US" sz="2800" b="1" dirty="0" err="1" smtClean="0">
                <a:solidFill>
                  <a:srgbClr val="FF0000"/>
                </a:solidFill>
              </a:rPr>
              <a:t>e</a:t>
            </a:r>
            <a:r>
              <a:rPr lang="en-US" sz="2800" b="1" baseline="30000" dirty="0" err="1" smtClean="0">
                <a:solidFill>
                  <a:srgbClr val="FF0000"/>
                </a:solidFill>
              </a:rPr>
              <a:t>iQ</a:t>
            </a:r>
            <a:r>
              <a:rPr lang="en-US" sz="2800" b="1" baseline="30000" dirty="0" smtClean="0">
                <a:solidFill>
                  <a:srgbClr val="FF0000"/>
                </a:solidFill>
              </a:rPr>
              <a:t>(</a:t>
            </a:r>
            <a:r>
              <a:rPr lang="en-US" sz="2800" b="1" baseline="30000" dirty="0" err="1" smtClean="0">
                <a:solidFill>
                  <a:srgbClr val="FF0000"/>
                </a:solidFill>
              </a:rPr>
              <a:t>x,t</a:t>
            </a:r>
            <a:r>
              <a:rPr lang="en-US" sz="2800" b="1" baseline="30000" dirty="0" smtClean="0">
                <a:solidFill>
                  <a:srgbClr val="FF0000"/>
                </a:solidFill>
              </a:rPr>
              <a:t>) </a:t>
            </a:r>
            <a:r>
              <a:rPr lang="en-US" sz="1600" b="1" dirty="0" smtClean="0">
                <a:solidFill>
                  <a:srgbClr val="FF0000"/>
                </a:solidFill>
                <a:sym typeface="Symbol"/>
              </a:rPr>
              <a:t> </a:t>
            </a:r>
            <a:r>
              <a:rPr lang="en-US" sz="2800" b="1" dirty="0" smtClean="0">
                <a:solidFill>
                  <a:srgbClr val="FF0000"/>
                </a:solidFill>
                <a:latin typeface="Symbol" pitchFamily="18" charset="2"/>
              </a:rPr>
              <a:t>Y(</a:t>
            </a:r>
            <a:r>
              <a:rPr lang="en-US" sz="2800" b="1" dirty="0" err="1" smtClean="0">
                <a:solidFill>
                  <a:srgbClr val="FF0000"/>
                </a:solidFill>
              </a:rPr>
              <a:t>x,t</a:t>
            </a:r>
            <a:r>
              <a:rPr lang="en-US" sz="2800" b="1" dirty="0" smtClean="0">
                <a:solidFill>
                  <a:srgbClr val="FF0000"/>
                </a:solidFill>
                <a:latin typeface="Symbol" pitchFamily="18" charset="2"/>
              </a:rPr>
              <a:t>) </a:t>
            </a:r>
            <a:endParaRPr lang="en-US" sz="2800" b="1" dirty="0" smtClean="0">
              <a:solidFill>
                <a:srgbClr val="FF0000"/>
              </a:solidFill>
            </a:endParaRPr>
          </a:p>
        </p:txBody>
      </p:sp>
      <p:sp>
        <p:nvSpPr>
          <p:cNvPr id="10" name="Rectangle 9"/>
          <p:cNvSpPr/>
          <p:nvPr/>
        </p:nvSpPr>
        <p:spPr>
          <a:xfrm>
            <a:off x="755576" y="5733256"/>
            <a:ext cx="7488832" cy="830997"/>
          </a:xfrm>
          <a:prstGeom prst="rect">
            <a:avLst/>
          </a:prstGeom>
          <a:solidFill>
            <a:schemeClr val="accent5">
              <a:lumMod val="20000"/>
              <a:lumOff val="80000"/>
            </a:schemeClr>
          </a:solidFill>
          <a:ln w="38100">
            <a:solidFill>
              <a:srgbClr val="00009F"/>
            </a:solidFill>
          </a:ln>
        </p:spPr>
        <p:txBody>
          <a:bodyPr wrap="square">
            <a:spAutoFit/>
          </a:bodyPr>
          <a:lstStyle/>
          <a:p>
            <a:r>
              <a:rPr lang="en-US" b="1" dirty="0" smtClean="0">
                <a:solidFill>
                  <a:srgbClr val="C00000"/>
                </a:solidFill>
              </a:rPr>
              <a:t> Le </a:t>
            </a:r>
            <a:r>
              <a:rPr lang="en-US" b="1" dirty="0" err="1" smtClean="0">
                <a:solidFill>
                  <a:srgbClr val="C00000"/>
                </a:solidFill>
              </a:rPr>
              <a:t>equazioni</a:t>
            </a:r>
            <a:r>
              <a:rPr lang="en-US" b="1" dirty="0" smtClean="0">
                <a:solidFill>
                  <a:srgbClr val="C00000"/>
                </a:solidFill>
              </a:rPr>
              <a:t> (la </a:t>
            </a:r>
            <a:r>
              <a:rPr lang="en-US" b="1" dirty="0" err="1" smtClean="0">
                <a:solidFill>
                  <a:srgbClr val="C00000"/>
                </a:solidFill>
              </a:rPr>
              <a:t>lagrangiana</a:t>
            </a:r>
            <a:r>
              <a:rPr lang="en-US" b="1" dirty="0" smtClean="0">
                <a:solidFill>
                  <a:srgbClr val="C00000"/>
                </a:solidFill>
              </a:rPr>
              <a:t>) </a:t>
            </a:r>
            <a:r>
              <a:rPr lang="en-US" b="1" dirty="0" err="1" smtClean="0">
                <a:solidFill>
                  <a:srgbClr val="C00000"/>
                </a:solidFill>
              </a:rPr>
              <a:t>di</a:t>
            </a:r>
            <a:r>
              <a:rPr lang="en-US" b="1" dirty="0" smtClean="0">
                <a:solidFill>
                  <a:srgbClr val="C00000"/>
                </a:solidFill>
              </a:rPr>
              <a:t> </a:t>
            </a:r>
            <a:r>
              <a:rPr lang="en-US" b="1" dirty="0" err="1" smtClean="0">
                <a:solidFill>
                  <a:srgbClr val="C00000"/>
                </a:solidFill>
              </a:rPr>
              <a:t>una</a:t>
            </a:r>
            <a:r>
              <a:rPr lang="en-US" b="1" dirty="0" smtClean="0">
                <a:solidFill>
                  <a:srgbClr val="C00000"/>
                </a:solidFill>
              </a:rPr>
              <a:t> </a:t>
            </a:r>
            <a:r>
              <a:rPr lang="en-US" b="1" dirty="0" err="1" smtClean="0">
                <a:solidFill>
                  <a:srgbClr val="C00000"/>
                </a:solidFill>
              </a:rPr>
              <a:t>buona</a:t>
            </a:r>
            <a:r>
              <a:rPr lang="en-US" b="1" dirty="0" smtClean="0">
                <a:solidFill>
                  <a:srgbClr val="C00000"/>
                </a:solidFill>
              </a:rPr>
              <a:t> </a:t>
            </a:r>
            <a:r>
              <a:rPr lang="en-US" b="1" dirty="0" err="1" smtClean="0">
                <a:solidFill>
                  <a:srgbClr val="C00000"/>
                </a:solidFill>
              </a:rPr>
              <a:t>teoria</a:t>
            </a:r>
            <a:endParaRPr lang="en-US" b="1" dirty="0" smtClean="0">
              <a:solidFill>
                <a:srgbClr val="C00000"/>
              </a:solidFill>
            </a:endParaRPr>
          </a:p>
          <a:p>
            <a:r>
              <a:rPr lang="en-US" b="1" dirty="0" smtClean="0">
                <a:solidFill>
                  <a:srgbClr val="C00000"/>
                </a:solidFill>
              </a:rPr>
              <a:t> </a:t>
            </a:r>
            <a:r>
              <a:rPr lang="en-US" b="1" dirty="0" err="1" smtClean="0">
                <a:solidFill>
                  <a:srgbClr val="C00000"/>
                </a:solidFill>
              </a:rPr>
              <a:t>devono</a:t>
            </a:r>
            <a:r>
              <a:rPr lang="en-US" b="1" dirty="0" smtClean="0">
                <a:solidFill>
                  <a:srgbClr val="C00000"/>
                </a:solidFill>
              </a:rPr>
              <a:t> </a:t>
            </a:r>
            <a:r>
              <a:rPr lang="en-US" b="1" dirty="0" err="1" smtClean="0">
                <a:solidFill>
                  <a:srgbClr val="C00000"/>
                </a:solidFill>
              </a:rPr>
              <a:t>quindi</a:t>
            </a:r>
            <a:r>
              <a:rPr lang="en-US" b="1" dirty="0" smtClean="0">
                <a:solidFill>
                  <a:srgbClr val="C00000"/>
                </a:solidFill>
              </a:rPr>
              <a:t> </a:t>
            </a:r>
            <a:r>
              <a:rPr lang="en-US" b="1" dirty="0" err="1" smtClean="0">
                <a:solidFill>
                  <a:srgbClr val="C00000"/>
                </a:solidFill>
              </a:rPr>
              <a:t>rispettare</a:t>
            </a:r>
            <a:r>
              <a:rPr lang="en-US" b="1" dirty="0" smtClean="0">
                <a:solidFill>
                  <a:srgbClr val="C00000"/>
                </a:solidFill>
              </a:rPr>
              <a:t> </a:t>
            </a:r>
            <a:r>
              <a:rPr lang="en-US" b="1" dirty="0" err="1" smtClean="0">
                <a:solidFill>
                  <a:srgbClr val="C00000"/>
                </a:solidFill>
              </a:rPr>
              <a:t>l’invarianza</a:t>
            </a:r>
            <a:r>
              <a:rPr lang="en-US" b="1" dirty="0" smtClean="0">
                <a:solidFill>
                  <a:srgbClr val="C00000"/>
                </a:solidFill>
              </a:rPr>
              <a:t> </a:t>
            </a:r>
            <a:r>
              <a:rPr lang="en-US" b="1" dirty="0" err="1" smtClean="0">
                <a:solidFill>
                  <a:srgbClr val="C00000"/>
                </a:solidFill>
              </a:rPr>
              <a:t>di</a:t>
            </a:r>
            <a:r>
              <a:rPr lang="en-US" b="1" dirty="0" smtClean="0">
                <a:solidFill>
                  <a:srgbClr val="C00000"/>
                </a:solidFill>
              </a:rPr>
              <a:t> gauge</a:t>
            </a:r>
            <a:endParaRPr lang="it-IT" b="1" dirty="0" smtClean="0">
              <a:solidFill>
                <a:srgbClr val="C00000"/>
              </a:solidFill>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179512" y="97472"/>
            <a:ext cx="8713664" cy="523216"/>
          </a:xfrm>
          <a:prstGeom prst="rect">
            <a:avLst/>
          </a:prstGeom>
          <a:solidFill>
            <a:schemeClr val="accent3">
              <a:lumMod val="20000"/>
              <a:lumOff val="80000"/>
            </a:schemeClr>
          </a:solidFill>
          <a:ln w="9525">
            <a:noFill/>
            <a:miter lim="800000"/>
            <a:headEnd/>
            <a:tailEnd/>
          </a:ln>
        </p:spPr>
        <p:txBody>
          <a:bodyPr wrap="square" lIns="91435" tIns="45718" rIns="91435" bIns="45718">
            <a:spAutoFit/>
          </a:bodyPr>
          <a:lstStyle/>
          <a:p>
            <a:pPr algn="ctr"/>
            <a:r>
              <a:rPr lang="it-IT" sz="2800" b="1" dirty="0">
                <a:solidFill>
                  <a:srgbClr val="0000FF"/>
                </a:solidFill>
              </a:rPr>
              <a:t>La Forza Elettromagnetica: la QED</a:t>
            </a:r>
          </a:p>
        </p:txBody>
      </p:sp>
      <p:sp>
        <p:nvSpPr>
          <p:cNvPr id="3" name="Rettangolo 2"/>
          <p:cNvSpPr>
            <a:spLocks noChangeArrowheads="1"/>
          </p:cNvSpPr>
          <p:nvPr/>
        </p:nvSpPr>
        <p:spPr bwMode="auto">
          <a:xfrm>
            <a:off x="72008" y="705006"/>
            <a:ext cx="9036496" cy="3804114"/>
          </a:xfrm>
          <a:prstGeom prst="rect">
            <a:avLst/>
          </a:prstGeom>
          <a:solidFill>
            <a:schemeClr val="bg1"/>
          </a:solidFill>
          <a:ln w="9525">
            <a:noFill/>
            <a:miter lim="800000"/>
            <a:headEnd/>
            <a:tailEnd/>
          </a:ln>
        </p:spPr>
        <p:txBody>
          <a:bodyPr wrap="square" lIns="91435" tIns="45718" rIns="91435" bIns="45718">
            <a:spAutoFit/>
          </a:bodyPr>
          <a:lstStyle/>
          <a:p>
            <a:pPr marL="284163" lvl="1" indent="-284163">
              <a:lnSpc>
                <a:spcPct val="90000"/>
              </a:lnSpc>
              <a:buFont typeface="Wingdings" pitchFamily="2" charset="2"/>
              <a:buChar char="Ø"/>
            </a:pPr>
            <a:r>
              <a:rPr lang="en-US" sz="1800" b="1" dirty="0">
                <a:solidFill>
                  <a:srgbClr val="0000FF"/>
                </a:solidFill>
              </a:rPr>
              <a:t>1860</a:t>
            </a:r>
            <a:r>
              <a:rPr lang="en-US" altLang="it-IT" sz="1800" b="1" dirty="0">
                <a:solidFill>
                  <a:srgbClr val="0000FF"/>
                </a:solidFill>
              </a:rPr>
              <a:t>’</a:t>
            </a:r>
            <a:r>
              <a:rPr lang="en-US" sz="1800" b="1" dirty="0">
                <a:solidFill>
                  <a:srgbClr val="0000FF"/>
                </a:solidFill>
              </a:rPr>
              <a:t>s: </a:t>
            </a:r>
            <a:r>
              <a:rPr lang="en-US" sz="1800" b="1" dirty="0" smtClean="0">
                <a:solidFill>
                  <a:srgbClr val="0000FF"/>
                </a:solidFill>
              </a:rPr>
              <a:t>Maxwell</a:t>
            </a:r>
            <a:r>
              <a:rPr lang="en-US" sz="1800" b="1" dirty="0">
                <a:solidFill>
                  <a:srgbClr val="0000FF"/>
                </a:solidFill>
              </a:rPr>
              <a:t>, </a:t>
            </a:r>
            <a:r>
              <a:rPr lang="en-US" sz="1800" b="1" dirty="0" err="1">
                <a:solidFill>
                  <a:srgbClr val="0000FF"/>
                </a:solidFill>
              </a:rPr>
              <a:t>introducendo</a:t>
            </a:r>
            <a:r>
              <a:rPr lang="en-US" sz="1800" b="1" dirty="0">
                <a:solidFill>
                  <a:srgbClr val="0000FF"/>
                </a:solidFill>
              </a:rPr>
              <a:t> </a:t>
            </a:r>
            <a:r>
              <a:rPr lang="en-US" sz="1800" b="1" dirty="0" err="1">
                <a:solidFill>
                  <a:srgbClr val="0000FF"/>
                </a:solidFill>
              </a:rPr>
              <a:t>il</a:t>
            </a:r>
            <a:r>
              <a:rPr lang="en-US" sz="1800" b="1" dirty="0">
                <a:solidFill>
                  <a:srgbClr val="0000FF"/>
                </a:solidFill>
              </a:rPr>
              <a:t> </a:t>
            </a:r>
            <a:r>
              <a:rPr lang="en-US" sz="1800" b="1" dirty="0" err="1">
                <a:solidFill>
                  <a:srgbClr val="0000FF"/>
                </a:solidFill>
              </a:rPr>
              <a:t>concetto</a:t>
            </a:r>
            <a:r>
              <a:rPr lang="en-US" sz="1800" b="1" dirty="0">
                <a:solidFill>
                  <a:srgbClr val="0000FF"/>
                </a:solidFill>
              </a:rPr>
              <a:t> </a:t>
            </a:r>
            <a:r>
              <a:rPr lang="en-US" sz="1800" b="1" dirty="0" err="1">
                <a:solidFill>
                  <a:srgbClr val="0000FF"/>
                </a:solidFill>
              </a:rPr>
              <a:t>di</a:t>
            </a:r>
            <a:r>
              <a:rPr lang="en-US" sz="1800" b="1" dirty="0">
                <a:solidFill>
                  <a:srgbClr val="0000FF"/>
                </a:solidFill>
              </a:rPr>
              <a:t> campo, </a:t>
            </a:r>
            <a:r>
              <a:rPr lang="en-US" sz="1800" b="1" dirty="0" err="1">
                <a:solidFill>
                  <a:srgbClr val="0000FF"/>
                </a:solidFill>
              </a:rPr>
              <a:t>scrive</a:t>
            </a:r>
            <a:r>
              <a:rPr lang="en-US" sz="1800" b="1" dirty="0">
                <a:solidFill>
                  <a:srgbClr val="0000FF"/>
                </a:solidFill>
              </a:rPr>
              <a:t> le sue </a:t>
            </a:r>
            <a:r>
              <a:rPr lang="en-US" sz="1800" b="1" dirty="0" err="1">
                <a:solidFill>
                  <a:srgbClr val="0000FF"/>
                </a:solidFill>
              </a:rPr>
              <a:t>famose</a:t>
            </a:r>
            <a:r>
              <a:rPr lang="en-US" sz="1800" b="1" dirty="0">
                <a:solidFill>
                  <a:srgbClr val="0000FF"/>
                </a:solidFill>
              </a:rPr>
              <a:t> </a:t>
            </a:r>
            <a:r>
              <a:rPr lang="en-US" sz="1800" b="1" dirty="0" err="1">
                <a:solidFill>
                  <a:srgbClr val="0000FF"/>
                </a:solidFill>
              </a:rPr>
              <a:t>equazioni</a:t>
            </a:r>
            <a:r>
              <a:rPr lang="en-US" sz="1800" b="1" dirty="0">
                <a:solidFill>
                  <a:srgbClr val="0000FF"/>
                </a:solidFill>
              </a:rPr>
              <a:t> e </a:t>
            </a:r>
            <a:r>
              <a:rPr lang="en-US" sz="1800" b="1" dirty="0" err="1">
                <a:solidFill>
                  <a:srgbClr val="0000FF"/>
                </a:solidFill>
              </a:rPr>
              <a:t>dimostra</a:t>
            </a:r>
            <a:r>
              <a:rPr lang="en-US" sz="1800" b="1" dirty="0">
                <a:solidFill>
                  <a:srgbClr val="0000FF"/>
                </a:solidFill>
              </a:rPr>
              <a:t> </a:t>
            </a:r>
            <a:r>
              <a:rPr lang="en-US" sz="1800" b="1" dirty="0" err="1">
                <a:solidFill>
                  <a:srgbClr val="0000FF"/>
                </a:solidFill>
              </a:rPr>
              <a:t>che</a:t>
            </a:r>
            <a:r>
              <a:rPr lang="en-US" sz="1800" b="1" dirty="0">
                <a:solidFill>
                  <a:srgbClr val="0000FF"/>
                </a:solidFill>
              </a:rPr>
              <a:t> la </a:t>
            </a:r>
            <a:r>
              <a:rPr lang="en-US" sz="1800" b="1" dirty="0" err="1">
                <a:solidFill>
                  <a:srgbClr val="0000FF"/>
                </a:solidFill>
              </a:rPr>
              <a:t>forza</a:t>
            </a:r>
            <a:r>
              <a:rPr lang="en-US" sz="1800" b="1" dirty="0">
                <a:solidFill>
                  <a:srgbClr val="0000FF"/>
                </a:solidFill>
              </a:rPr>
              <a:t> </a:t>
            </a:r>
            <a:r>
              <a:rPr lang="en-US" sz="1800" b="1" dirty="0" err="1">
                <a:solidFill>
                  <a:srgbClr val="0000FF"/>
                </a:solidFill>
              </a:rPr>
              <a:t>elettrica</a:t>
            </a:r>
            <a:r>
              <a:rPr lang="en-US" sz="1800" b="1" dirty="0">
                <a:solidFill>
                  <a:srgbClr val="0000FF"/>
                </a:solidFill>
              </a:rPr>
              <a:t> e </a:t>
            </a:r>
            <a:r>
              <a:rPr lang="en-US" sz="1800" b="1" dirty="0" err="1">
                <a:solidFill>
                  <a:srgbClr val="0000FF"/>
                </a:solidFill>
              </a:rPr>
              <a:t>quella</a:t>
            </a:r>
            <a:r>
              <a:rPr lang="en-US" sz="1800" b="1" dirty="0">
                <a:solidFill>
                  <a:srgbClr val="0000FF"/>
                </a:solidFill>
              </a:rPr>
              <a:t> </a:t>
            </a:r>
            <a:r>
              <a:rPr lang="en-US" sz="1800" b="1" dirty="0" err="1">
                <a:solidFill>
                  <a:srgbClr val="0000FF"/>
                </a:solidFill>
              </a:rPr>
              <a:t>magnetica</a:t>
            </a:r>
            <a:r>
              <a:rPr lang="en-US" sz="1800" b="1" dirty="0">
                <a:solidFill>
                  <a:srgbClr val="0000FF"/>
                </a:solidFill>
              </a:rPr>
              <a:t> </a:t>
            </a:r>
            <a:r>
              <a:rPr lang="en-US" sz="1800" b="1" dirty="0" err="1">
                <a:solidFill>
                  <a:srgbClr val="0000FF"/>
                </a:solidFill>
              </a:rPr>
              <a:t>sono</a:t>
            </a:r>
            <a:r>
              <a:rPr lang="en-US" sz="1800" b="1" dirty="0">
                <a:solidFill>
                  <a:srgbClr val="0000FF"/>
                </a:solidFill>
              </a:rPr>
              <a:t> </a:t>
            </a:r>
            <a:r>
              <a:rPr lang="en-US" sz="1800" b="1" dirty="0" err="1">
                <a:solidFill>
                  <a:srgbClr val="0000FF"/>
                </a:solidFill>
              </a:rPr>
              <a:t>facce</a:t>
            </a:r>
            <a:r>
              <a:rPr lang="en-US" sz="1800" b="1" dirty="0">
                <a:solidFill>
                  <a:srgbClr val="0000FF"/>
                </a:solidFill>
              </a:rPr>
              <a:t> diverse </a:t>
            </a:r>
            <a:r>
              <a:rPr lang="en-US" sz="1800" b="1" dirty="0" err="1">
                <a:solidFill>
                  <a:srgbClr val="0000FF"/>
                </a:solidFill>
              </a:rPr>
              <a:t>di</a:t>
            </a:r>
            <a:r>
              <a:rPr lang="en-US" sz="1800" b="1" dirty="0">
                <a:solidFill>
                  <a:srgbClr val="0000FF"/>
                </a:solidFill>
              </a:rPr>
              <a:t> </a:t>
            </a:r>
            <a:r>
              <a:rPr lang="en-US" sz="1800" b="1" dirty="0" err="1">
                <a:solidFill>
                  <a:srgbClr val="0000FF"/>
                </a:solidFill>
              </a:rPr>
              <a:t>una</a:t>
            </a:r>
            <a:r>
              <a:rPr lang="en-US" sz="1800" b="1" dirty="0">
                <a:solidFill>
                  <a:srgbClr val="0000FF"/>
                </a:solidFill>
              </a:rPr>
              <a:t> </a:t>
            </a:r>
            <a:r>
              <a:rPr lang="en-US" sz="1800" b="1" dirty="0" err="1">
                <a:solidFill>
                  <a:srgbClr val="0000FF"/>
                </a:solidFill>
              </a:rPr>
              <a:t>stessa</a:t>
            </a:r>
            <a:r>
              <a:rPr lang="en-US" sz="1800" b="1" dirty="0">
                <a:solidFill>
                  <a:srgbClr val="0000FF"/>
                </a:solidFill>
              </a:rPr>
              <a:t> </a:t>
            </a:r>
            <a:r>
              <a:rPr lang="en-US" sz="1800" b="1" dirty="0" err="1">
                <a:solidFill>
                  <a:srgbClr val="0000FF"/>
                </a:solidFill>
              </a:rPr>
              <a:t>interazione</a:t>
            </a:r>
            <a:r>
              <a:rPr lang="en-US" sz="1800" b="1" dirty="0">
                <a:solidFill>
                  <a:srgbClr val="0000FF"/>
                </a:solidFill>
              </a:rPr>
              <a:t>, e le </a:t>
            </a:r>
            <a:r>
              <a:rPr lang="en-US" sz="1800" b="1" dirty="0" err="1">
                <a:solidFill>
                  <a:srgbClr val="0000FF"/>
                </a:solidFill>
              </a:rPr>
              <a:t>unifica</a:t>
            </a:r>
            <a:r>
              <a:rPr lang="en-US" sz="1800" b="1" dirty="0">
                <a:solidFill>
                  <a:srgbClr val="0000FF"/>
                </a:solidFill>
              </a:rPr>
              <a:t> </a:t>
            </a:r>
            <a:r>
              <a:rPr lang="en-US" sz="1800" b="1" dirty="0" err="1">
                <a:solidFill>
                  <a:srgbClr val="0000FF"/>
                </a:solidFill>
              </a:rPr>
              <a:t>nella</a:t>
            </a:r>
            <a:r>
              <a:rPr lang="en-US" sz="1800" b="1" dirty="0">
                <a:solidFill>
                  <a:srgbClr val="0000FF"/>
                </a:solidFill>
              </a:rPr>
              <a:t> </a:t>
            </a:r>
            <a:r>
              <a:rPr lang="en-US" sz="1800" b="1" dirty="0" err="1">
                <a:solidFill>
                  <a:srgbClr val="0000FF"/>
                </a:solidFill>
              </a:rPr>
              <a:t>forza</a:t>
            </a:r>
            <a:r>
              <a:rPr lang="en-US" sz="1800" b="1" dirty="0">
                <a:solidFill>
                  <a:srgbClr val="0000FF"/>
                </a:solidFill>
              </a:rPr>
              <a:t> </a:t>
            </a:r>
            <a:r>
              <a:rPr lang="en-US" sz="1800" b="1" dirty="0" err="1">
                <a:solidFill>
                  <a:srgbClr val="0000FF"/>
                </a:solidFill>
              </a:rPr>
              <a:t>elettromagnetica</a:t>
            </a:r>
            <a:r>
              <a:rPr lang="en-US" sz="1800" b="1" dirty="0">
                <a:solidFill>
                  <a:srgbClr val="0000FF"/>
                </a:solidFill>
              </a:rPr>
              <a:t>. </a:t>
            </a:r>
            <a:endParaRPr lang="en-US" sz="800" b="1" dirty="0">
              <a:solidFill>
                <a:srgbClr val="0000FF"/>
              </a:solidFill>
            </a:endParaRPr>
          </a:p>
          <a:p>
            <a:pPr marL="284163" lvl="1" indent="-284163">
              <a:lnSpc>
                <a:spcPct val="50000"/>
              </a:lnSpc>
            </a:pPr>
            <a:r>
              <a:rPr lang="en-US" sz="1800" b="1" dirty="0">
                <a:solidFill>
                  <a:srgbClr val="0000FF"/>
                </a:solidFill>
              </a:rPr>
              <a:t> </a:t>
            </a:r>
          </a:p>
          <a:p>
            <a:pPr marL="284163" lvl="1" indent="-284163">
              <a:lnSpc>
                <a:spcPct val="90000"/>
              </a:lnSpc>
              <a:buFont typeface="Wingdings" pitchFamily="2" charset="2"/>
              <a:buChar char="Ø"/>
            </a:pPr>
            <a:r>
              <a:rPr lang="en-US" sz="1800" b="1" dirty="0">
                <a:solidFill>
                  <a:srgbClr val="0000FF"/>
                </a:solidFill>
              </a:rPr>
              <a:t>1940</a:t>
            </a:r>
            <a:r>
              <a:rPr lang="en-US" altLang="it-IT" sz="1800" b="1" dirty="0">
                <a:solidFill>
                  <a:srgbClr val="0000FF"/>
                </a:solidFill>
              </a:rPr>
              <a:t>’</a:t>
            </a:r>
            <a:r>
              <a:rPr lang="en-US" sz="1800" b="1" dirty="0">
                <a:solidFill>
                  <a:srgbClr val="0000FF"/>
                </a:solidFill>
              </a:rPr>
              <a:t>s: </a:t>
            </a:r>
            <a:r>
              <a:rPr lang="en-US" sz="1800" b="1" dirty="0" smtClean="0">
                <a:solidFill>
                  <a:srgbClr val="0000FF"/>
                </a:solidFill>
              </a:rPr>
              <a:t>Feynman</a:t>
            </a:r>
            <a:r>
              <a:rPr lang="en-US" sz="1800" b="1" dirty="0">
                <a:solidFill>
                  <a:srgbClr val="0000FF"/>
                </a:solidFill>
              </a:rPr>
              <a:t>, Schwinger, </a:t>
            </a:r>
            <a:r>
              <a:rPr lang="en-US" sz="1800" b="1" dirty="0" err="1">
                <a:solidFill>
                  <a:srgbClr val="0000FF"/>
                </a:solidFill>
              </a:rPr>
              <a:t>Tomonaga</a:t>
            </a:r>
            <a:r>
              <a:rPr lang="en-US" sz="1800" b="1" dirty="0">
                <a:solidFill>
                  <a:srgbClr val="0000FF"/>
                </a:solidFill>
              </a:rPr>
              <a:t>  </a:t>
            </a:r>
            <a:r>
              <a:rPr lang="en-US" sz="1800" b="1" dirty="0" err="1">
                <a:solidFill>
                  <a:srgbClr val="0000FF"/>
                </a:solidFill>
              </a:rPr>
              <a:t>rendono</a:t>
            </a:r>
            <a:r>
              <a:rPr lang="en-US" sz="1800" b="1" dirty="0">
                <a:solidFill>
                  <a:srgbClr val="0000FF"/>
                </a:solidFill>
              </a:rPr>
              <a:t> la </a:t>
            </a:r>
            <a:r>
              <a:rPr lang="en-US" sz="1800" b="1" dirty="0" err="1">
                <a:solidFill>
                  <a:srgbClr val="0000FF"/>
                </a:solidFill>
              </a:rPr>
              <a:t>teoria</a:t>
            </a:r>
            <a:r>
              <a:rPr lang="en-US" sz="1800" b="1" dirty="0">
                <a:solidFill>
                  <a:srgbClr val="0000FF"/>
                </a:solidFill>
              </a:rPr>
              <a:t> </a:t>
            </a:r>
            <a:r>
              <a:rPr lang="en-US" sz="1800" b="1" dirty="0" err="1">
                <a:solidFill>
                  <a:srgbClr val="0000FF"/>
                </a:solidFill>
              </a:rPr>
              <a:t>di</a:t>
            </a:r>
            <a:r>
              <a:rPr lang="en-US" sz="1800" b="1" dirty="0">
                <a:solidFill>
                  <a:srgbClr val="0000FF"/>
                </a:solidFill>
              </a:rPr>
              <a:t> Maxwell </a:t>
            </a:r>
            <a:r>
              <a:rPr lang="en-US" sz="1800" b="1" dirty="0" err="1" smtClean="0">
                <a:solidFill>
                  <a:srgbClr val="0000FF"/>
                </a:solidFill>
              </a:rPr>
              <a:t>compatibile</a:t>
            </a:r>
            <a:r>
              <a:rPr lang="en-US" sz="1800" b="1" dirty="0" smtClean="0">
                <a:solidFill>
                  <a:srgbClr val="0000FF"/>
                </a:solidFill>
              </a:rPr>
              <a:t> </a:t>
            </a:r>
            <a:r>
              <a:rPr lang="en-US" sz="1800" b="1" dirty="0">
                <a:solidFill>
                  <a:srgbClr val="0000FF"/>
                </a:solidFill>
              </a:rPr>
              <a:t>con la </a:t>
            </a:r>
            <a:r>
              <a:rPr lang="en-US" sz="1800" b="1" dirty="0" err="1">
                <a:solidFill>
                  <a:srgbClr val="0000FF"/>
                </a:solidFill>
              </a:rPr>
              <a:t>meccanica</a:t>
            </a:r>
            <a:r>
              <a:rPr lang="en-US" sz="1800" b="1" dirty="0">
                <a:solidFill>
                  <a:srgbClr val="0000FF"/>
                </a:solidFill>
              </a:rPr>
              <a:t> </a:t>
            </a:r>
            <a:r>
              <a:rPr lang="en-US" sz="1800" b="1" dirty="0" err="1">
                <a:solidFill>
                  <a:srgbClr val="0000FF"/>
                </a:solidFill>
              </a:rPr>
              <a:t>quantistica</a:t>
            </a:r>
            <a:r>
              <a:rPr lang="en-US" sz="1800" b="1" dirty="0">
                <a:solidFill>
                  <a:srgbClr val="0000FF"/>
                </a:solidFill>
              </a:rPr>
              <a:t> e la </a:t>
            </a:r>
            <a:r>
              <a:rPr lang="en-US" sz="1800" b="1" dirty="0" err="1">
                <a:solidFill>
                  <a:srgbClr val="0000FF"/>
                </a:solidFill>
              </a:rPr>
              <a:t>relatività</a:t>
            </a:r>
            <a:r>
              <a:rPr lang="en-US" sz="1800" b="1" dirty="0">
                <a:solidFill>
                  <a:srgbClr val="0000FF"/>
                </a:solidFill>
              </a:rPr>
              <a:t> </a:t>
            </a:r>
            <a:r>
              <a:rPr lang="en-US" sz="1800" b="1" dirty="0" err="1">
                <a:solidFill>
                  <a:srgbClr val="0000FF"/>
                </a:solidFill>
              </a:rPr>
              <a:t>ristretta</a:t>
            </a:r>
            <a:r>
              <a:rPr lang="en-US" sz="1800" b="1" dirty="0">
                <a:solidFill>
                  <a:srgbClr val="0000FF"/>
                </a:solidFill>
              </a:rPr>
              <a:t> </a:t>
            </a:r>
            <a:r>
              <a:rPr lang="en-US" sz="1800" b="1" dirty="0" err="1">
                <a:solidFill>
                  <a:srgbClr val="0000FF"/>
                </a:solidFill>
              </a:rPr>
              <a:t>quantizzando</a:t>
            </a:r>
            <a:r>
              <a:rPr lang="en-US" sz="1800" b="1" dirty="0">
                <a:solidFill>
                  <a:srgbClr val="0000FF"/>
                </a:solidFill>
              </a:rPr>
              <a:t> </a:t>
            </a:r>
            <a:r>
              <a:rPr lang="en-US" sz="1800" b="1" dirty="0" err="1">
                <a:solidFill>
                  <a:srgbClr val="0000FF"/>
                </a:solidFill>
              </a:rPr>
              <a:t>il</a:t>
            </a:r>
            <a:r>
              <a:rPr lang="en-US" sz="1800" b="1" dirty="0">
                <a:solidFill>
                  <a:srgbClr val="0000FF"/>
                </a:solidFill>
              </a:rPr>
              <a:t> campo </a:t>
            </a:r>
            <a:r>
              <a:rPr lang="en-US" sz="1800" b="1" dirty="0" err="1">
                <a:solidFill>
                  <a:srgbClr val="0000FF"/>
                </a:solidFill>
              </a:rPr>
              <a:t>elettromagnetico</a:t>
            </a:r>
            <a:r>
              <a:rPr lang="en-US" sz="1800" b="1" dirty="0">
                <a:solidFill>
                  <a:srgbClr val="0000FF"/>
                </a:solidFill>
              </a:rPr>
              <a:t>. </a:t>
            </a:r>
            <a:endParaRPr lang="en-US" sz="1800" b="1" dirty="0" smtClean="0">
              <a:solidFill>
                <a:srgbClr val="0000FF"/>
              </a:solidFill>
            </a:endParaRPr>
          </a:p>
          <a:p>
            <a:pPr marL="741363" lvl="2" indent="-284163">
              <a:lnSpc>
                <a:spcPct val="90000"/>
              </a:lnSpc>
              <a:buFont typeface="Wingdings" pitchFamily="2" charset="2"/>
              <a:buChar char="ü"/>
            </a:pPr>
            <a:r>
              <a:rPr lang="en-US" sz="1800" b="1" dirty="0" smtClean="0">
                <a:solidFill>
                  <a:srgbClr val="0000FF"/>
                </a:solidFill>
              </a:rPr>
              <a:t>Le </a:t>
            </a:r>
            <a:r>
              <a:rPr lang="en-US" sz="1800" b="1" dirty="0" err="1">
                <a:solidFill>
                  <a:srgbClr val="0000FF"/>
                </a:solidFill>
              </a:rPr>
              <a:t>oscillazioni</a:t>
            </a:r>
            <a:r>
              <a:rPr lang="en-US" sz="1800" b="1" dirty="0">
                <a:solidFill>
                  <a:srgbClr val="0000FF"/>
                </a:solidFill>
              </a:rPr>
              <a:t> del campo </a:t>
            </a:r>
            <a:r>
              <a:rPr lang="en-US" sz="1800" b="1" dirty="0" err="1">
                <a:solidFill>
                  <a:srgbClr val="0000FF"/>
                </a:solidFill>
              </a:rPr>
              <a:t>elettromagnetico</a:t>
            </a:r>
            <a:r>
              <a:rPr lang="en-US" sz="1800" b="1" dirty="0">
                <a:solidFill>
                  <a:srgbClr val="0000FF"/>
                </a:solidFill>
              </a:rPr>
              <a:t> </a:t>
            </a:r>
            <a:r>
              <a:rPr lang="en-US" sz="1800" b="1" dirty="0" err="1">
                <a:solidFill>
                  <a:srgbClr val="0000FF"/>
                </a:solidFill>
              </a:rPr>
              <a:t>sono</a:t>
            </a:r>
            <a:r>
              <a:rPr lang="en-US" sz="1800" b="1" dirty="0">
                <a:solidFill>
                  <a:srgbClr val="0000FF"/>
                </a:solidFill>
              </a:rPr>
              <a:t> </a:t>
            </a:r>
            <a:r>
              <a:rPr lang="en-US" sz="1800" b="1" dirty="0" err="1">
                <a:solidFill>
                  <a:srgbClr val="0000FF"/>
                </a:solidFill>
              </a:rPr>
              <a:t>interpretate</a:t>
            </a:r>
            <a:r>
              <a:rPr lang="en-US" sz="1800" b="1" dirty="0">
                <a:solidFill>
                  <a:srgbClr val="0000FF"/>
                </a:solidFill>
              </a:rPr>
              <a:t> come </a:t>
            </a:r>
            <a:r>
              <a:rPr lang="en-US" sz="1800" b="1" dirty="0" err="1">
                <a:solidFill>
                  <a:srgbClr val="0000FF"/>
                </a:solidFill>
              </a:rPr>
              <a:t>particelle</a:t>
            </a:r>
            <a:r>
              <a:rPr lang="en-US" sz="1800" b="1" dirty="0">
                <a:solidFill>
                  <a:srgbClr val="0000FF"/>
                </a:solidFill>
              </a:rPr>
              <a:t> (</a:t>
            </a:r>
            <a:r>
              <a:rPr lang="en-US" sz="1800" b="1" dirty="0" err="1">
                <a:solidFill>
                  <a:srgbClr val="0000FF"/>
                </a:solidFill>
              </a:rPr>
              <a:t>i</a:t>
            </a:r>
            <a:r>
              <a:rPr lang="en-US" sz="1800" b="1" dirty="0">
                <a:solidFill>
                  <a:srgbClr val="0000FF"/>
                </a:solidFill>
              </a:rPr>
              <a:t> </a:t>
            </a:r>
            <a:r>
              <a:rPr lang="en-US" sz="1800" b="1" dirty="0" err="1">
                <a:solidFill>
                  <a:srgbClr val="0000FF"/>
                </a:solidFill>
              </a:rPr>
              <a:t>fotoni</a:t>
            </a:r>
            <a:r>
              <a:rPr lang="en-US" sz="1800" b="1" dirty="0">
                <a:solidFill>
                  <a:srgbClr val="0000FF"/>
                </a:solidFill>
              </a:rPr>
              <a:t>) </a:t>
            </a:r>
            <a:r>
              <a:rPr lang="en-US" sz="1800" b="1" dirty="0" err="1">
                <a:solidFill>
                  <a:srgbClr val="0000FF"/>
                </a:solidFill>
              </a:rPr>
              <a:t>che</a:t>
            </a:r>
            <a:r>
              <a:rPr lang="en-US" sz="1800" b="1" dirty="0">
                <a:solidFill>
                  <a:srgbClr val="0000FF"/>
                </a:solidFill>
              </a:rPr>
              <a:t> </a:t>
            </a:r>
            <a:r>
              <a:rPr lang="en-US" sz="1800" b="1" dirty="0" err="1">
                <a:solidFill>
                  <a:srgbClr val="0000FF"/>
                </a:solidFill>
              </a:rPr>
              <a:t>si</a:t>
            </a:r>
            <a:r>
              <a:rPr lang="en-US" sz="1800" b="1" dirty="0">
                <a:solidFill>
                  <a:srgbClr val="0000FF"/>
                </a:solidFill>
              </a:rPr>
              <a:t> </a:t>
            </a:r>
            <a:r>
              <a:rPr lang="en-US" sz="1800" b="1" dirty="0" err="1">
                <a:solidFill>
                  <a:srgbClr val="0000FF"/>
                </a:solidFill>
              </a:rPr>
              <a:t>propagano</a:t>
            </a:r>
            <a:r>
              <a:rPr lang="en-US" sz="1800" b="1" dirty="0">
                <a:solidFill>
                  <a:srgbClr val="0000FF"/>
                </a:solidFill>
              </a:rPr>
              <a:t> e </a:t>
            </a:r>
            <a:r>
              <a:rPr lang="en-US" sz="1800" b="1" dirty="0" err="1">
                <a:solidFill>
                  <a:srgbClr val="0000FF"/>
                </a:solidFill>
              </a:rPr>
              <a:t>fungono</a:t>
            </a:r>
            <a:r>
              <a:rPr lang="en-US" sz="1800" b="1" dirty="0">
                <a:solidFill>
                  <a:srgbClr val="0000FF"/>
                </a:solidFill>
              </a:rPr>
              <a:t> </a:t>
            </a:r>
            <a:r>
              <a:rPr lang="en-US" sz="1800" b="1" dirty="0" err="1">
                <a:solidFill>
                  <a:srgbClr val="0000FF"/>
                </a:solidFill>
              </a:rPr>
              <a:t>da</a:t>
            </a:r>
            <a:r>
              <a:rPr lang="en-US" sz="1800" b="1" dirty="0">
                <a:solidFill>
                  <a:srgbClr val="0000FF"/>
                </a:solidFill>
              </a:rPr>
              <a:t> </a:t>
            </a:r>
            <a:r>
              <a:rPr lang="en-US" sz="1800" b="1" dirty="0" err="1">
                <a:solidFill>
                  <a:srgbClr val="0000FF"/>
                </a:solidFill>
              </a:rPr>
              <a:t>mediatori</a:t>
            </a:r>
            <a:r>
              <a:rPr lang="en-US" sz="1800" b="1" dirty="0">
                <a:solidFill>
                  <a:srgbClr val="0000FF"/>
                </a:solidFill>
              </a:rPr>
              <a:t> </a:t>
            </a:r>
            <a:r>
              <a:rPr lang="en-US" sz="1800" b="1" dirty="0" err="1">
                <a:solidFill>
                  <a:srgbClr val="0000FF"/>
                </a:solidFill>
              </a:rPr>
              <a:t>dell</a:t>
            </a:r>
            <a:r>
              <a:rPr lang="en-US" altLang="it-IT" sz="1800" b="1" dirty="0" err="1">
                <a:solidFill>
                  <a:srgbClr val="0000FF"/>
                </a:solidFill>
              </a:rPr>
              <a:t>’</a:t>
            </a:r>
            <a:r>
              <a:rPr lang="en-US" sz="1800" b="1" dirty="0" err="1">
                <a:solidFill>
                  <a:srgbClr val="0000FF"/>
                </a:solidFill>
              </a:rPr>
              <a:t>interazione</a:t>
            </a:r>
            <a:r>
              <a:rPr lang="en-US" sz="1800" b="1" dirty="0" smtClean="0">
                <a:solidFill>
                  <a:srgbClr val="0000FF"/>
                </a:solidFill>
              </a:rPr>
              <a:t>. </a:t>
            </a:r>
          </a:p>
          <a:p>
            <a:pPr marL="741363" lvl="2" indent="-284163">
              <a:lnSpc>
                <a:spcPct val="90000"/>
              </a:lnSpc>
              <a:buFont typeface="Wingdings" pitchFamily="2" charset="2"/>
              <a:buChar char="ü"/>
            </a:pPr>
            <a:r>
              <a:rPr lang="en-US" sz="1800" b="1" dirty="0" err="1" smtClean="0">
                <a:solidFill>
                  <a:srgbClr val="0000FF"/>
                </a:solidFill>
              </a:rPr>
              <a:t>Imponendo</a:t>
            </a:r>
            <a:r>
              <a:rPr lang="en-US" sz="1800" b="1" dirty="0" smtClean="0">
                <a:solidFill>
                  <a:srgbClr val="0000FF"/>
                </a:solidFill>
              </a:rPr>
              <a:t> </a:t>
            </a:r>
            <a:r>
              <a:rPr lang="en-US" sz="1800" b="1" dirty="0" err="1" smtClean="0">
                <a:solidFill>
                  <a:srgbClr val="0000FF"/>
                </a:solidFill>
              </a:rPr>
              <a:t>che</a:t>
            </a:r>
            <a:r>
              <a:rPr lang="en-US" sz="1800" b="1" dirty="0" smtClean="0">
                <a:solidFill>
                  <a:srgbClr val="0000FF"/>
                </a:solidFill>
              </a:rPr>
              <a:t> la </a:t>
            </a:r>
            <a:r>
              <a:rPr lang="en-US" sz="1800" b="1" dirty="0" err="1" smtClean="0">
                <a:solidFill>
                  <a:srgbClr val="0000FF"/>
                </a:solidFill>
              </a:rPr>
              <a:t>teoria</a:t>
            </a:r>
            <a:r>
              <a:rPr lang="en-US" sz="1800" b="1" dirty="0" smtClean="0">
                <a:solidFill>
                  <a:srgbClr val="0000FF"/>
                </a:solidFill>
              </a:rPr>
              <a:t> </a:t>
            </a:r>
            <a:r>
              <a:rPr lang="en-US" sz="1800" b="1" dirty="0" err="1" smtClean="0">
                <a:solidFill>
                  <a:srgbClr val="0000FF"/>
                </a:solidFill>
              </a:rPr>
              <a:t>sia</a:t>
            </a:r>
            <a:r>
              <a:rPr lang="en-US" sz="1800" b="1" dirty="0" smtClean="0">
                <a:solidFill>
                  <a:srgbClr val="0000FF"/>
                </a:solidFill>
              </a:rPr>
              <a:t> </a:t>
            </a:r>
            <a:r>
              <a:rPr lang="en-US" sz="1800" b="1" dirty="0" err="1" smtClean="0">
                <a:solidFill>
                  <a:srgbClr val="0000FF"/>
                </a:solidFill>
              </a:rPr>
              <a:t>una</a:t>
            </a:r>
            <a:r>
              <a:rPr lang="en-US" sz="1800" b="1" dirty="0" smtClean="0">
                <a:solidFill>
                  <a:srgbClr val="0000FF"/>
                </a:solidFill>
              </a:rPr>
              <a:t> </a:t>
            </a:r>
            <a:r>
              <a:rPr lang="en-US" sz="1800" b="1" dirty="0" err="1" smtClean="0">
                <a:solidFill>
                  <a:srgbClr val="FF0000"/>
                </a:solidFill>
              </a:rPr>
              <a:t>teoria</a:t>
            </a:r>
            <a:r>
              <a:rPr lang="en-US" sz="1800" b="1" dirty="0" smtClean="0">
                <a:solidFill>
                  <a:srgbClr val="FF0000"/>
                </a:solidFill>
              </a:rPr>
              <a:t> </a:t>
            </a:r>
            <a:r>
              <a:rPr lang="en-US" sz="1800" b="1" dirty="0" err="1" smtClean="0">
                <a:solidFill>
                  <a:srgbClr val="FF0000"/>
                </a:solidFill>
              </a:rPr>
              <a:t>di</a:t>
            </a:r>
            <a:r>
              <a:rPr lang="en-US" sz="1800" b="1" dirty="0" smtClean="0">
                <a:solidFill>
                  <a:srgbClr val="FF0000"/>
                </a:solidFill>
              </a:rPr>
              <a:t> Gauge </a:t>
            </a:r>
            <a:r>
              <a:rPr lang="en-US" sz="1800" b="1" dirty="0" smtClean="0">
                <a:solidFill>
                  <a:srgbClr val="0000FF"/>
                </a:solidFill>
              </a:rPr>
              <a:t>(</a:t>
            </a:r>
            <a:r>
              <a:rPr lang="en-US" sz="1800" b="1" dirty="0" err="1" smtClean="0">
                <a:solidFill>
                  <a:srgbClr val="0000FF"/>
                </a:solidFill>
              </a:rPr>
              <a:t>goda</a:t>
            </a:r>
            <a:r>
              <a:rPr lang="en-US" sz="1800" b="1" dirty="0" smtClean="0">
                <a:solidFill>
                  <a:srgbClr val="0000FF"/>
                </a:solidFill>
              </a:rPr>
              <a:t> </a:t>
            </a:r>
            <a:r>
              <a:rPr lang="en-US" sz="1800" b="1" dirty="0" err="1" smtClean="0">
                <a:solidFill>
                  <a:srgbClr val="0000FF"/>
                </a:solidFill>
              </a:rPr>
              <a:t>cioè</a:t>
            </a:r>
            <a:r>
              <a:rPr lang="en-US" sz="1800" b="1" dirty="0" smtClean="0">
                <a:solidFill>
                  <a:srgbClr val="0000FF"/>
                </a:solidFill>
              </a:rPr>
              <a:t> </a:t>
            </a:r>
            <a:r>
              <a:rPr lang="en-US" sz="1800" b="1" dirty="0" err="1" smtClean="0">
                <a:solidFill>
                  <a:srgbClr val="0000FF"/>
                </a:solidFill>
              </a:rPr>
              <a:t>dell</a:t>
            </a:r>
            <a:r>
              <a:rPr lang="en-US" altLang="it-IT" sz="1800" b="1" dirty="0" err="1" smtClean="0">
                <a:solidFill>
                  <a:srgbClr val="0000FF"/>
                </a:solidFill>
              </a:rPr>
              <a:t>’</a:t>
            </a:r>
            <a:r>
              <a:rPr lang="en-US" sz="1800" b="1" dirty="0" err="1" smtClean="0">
                <a:solidFill>
                  <a:srgbClr val="0000FF"/>
                </a:solidFill>
              </a:rPr>
              <a:t>invarianza</a:t>
            </a:r>
            <a:r>
              <a:rPr lang="en-US" sz="1800" b="1" dirty="0" smtClean="0">
                <a:solidFill>
                  <a:srgbClr val="0000FF"/>
                </a:solidFill>
              </a:rPr>
              <a:t> </a:t>
            </a:r>
            <a:r>
              <a:rPr lang="en-US" sz="1800" b="1" dirty="0" err="1" smtClean="0">
                <a:solidFill>
                  <a:srgbClr val="0000FF"/>
                </a:solidFill>
              </a:rPr>
              <a:t>di</a:t>
            </a:r>
            <a:r>
              <a:rPr lang="en-US" sz="1800" b="1" dirty="0" smtClean="0">
                <a:solidFill>
                  <a:srgbClr val="0000FF"/>
                </a:solidFill>
              </a:rPr>
              <a:t> Gauge) le </a:t>
            </a:r>
            <a:r>
              <a:rPr lang="en-US" sz="1800" b="1" dirty="0" err="1" smtClean="0">
                <a:solidFill>
                  <a:srgbClr val="0000FF"/>
                </a:solidFill>
              </a:rPr>
              <a:t>interazioni</a:t>
            </a:r>
            <a:r>
              <a:rPr lang="en-US" sz="1800" b="1" dirty="0" smtClean="0">
                <a:solidFill>
                  <a:srgbClr val="0000FF"/>
                </a:solidFill>
              </a:rPr>
              <a:t> </a:t>
            </a:r>
            <a:r>
              <a:rPr lang="en-US" sz="1800" b="1" dirty="0" err="1" smtClean="0">
                <a:solidFill>
                  <a:srgbClr val="0000FF"/>
                </a:solidFill>
              </a:rPr>
              <a:t>elettromagnetiche</a:t>
            </a:r>
            <a:r>
              <a:rPr lang="en-US" sz="1800" b="1" dirty="0" smtClean="0">
                <a:solidFill>
                  <a:srgbClr val="0000FF"/>
                </a:solidFill>
              </a:rPr>
              <a:t> </a:t>
            </a:r>
            <a:r>
              <a:rPr lang="en-US" sz="1800" b="1" dirty="0" err="1" smtClean="0">
                <a:solidFill>
                  <a:srgbClr val="0000FF"/>
                </a:solidFill>
              </a:rPr>
              <a:t>sono</a:t>
            </a:r>
            <a:r>
              <a:rPr lang="en-US" sz="1800" b="1" dirty="0" smtClean="0">
                <a:solidFill>
                  <a:srgbClr val="0000FF"/>
                </a:solidFill>
              </a:rPr>
              <a:t> </a:t>
            </a:r>
            <a:r>
              <a:rPr lang="en-US" sz="1800" b="1" dirty="0" err="1" smtClean="0">
                <a:solidFill>
                  <a:srgbClr val="0000FF"/>
                </a:solidFill>
              </a:rPr>
              <a:t>completamente</a:t>
            </a:r>
            <a:r>
              <a:rPr lang="en-US" sz="1800" b="1" dirty="0" smtClean="0">
                <a:solidFill>
                  <a:srgbClr val="0000FF"/>
                </a:solidFill>
              </a:rPr>
              <a:t> determinate e </a:t>
            </a:r>
            <a:r>
              <a:rPr lang="en-US" sz="1800" b="1" dirty="0" err="1" smtClean="0">
                <a:solidFill>
                  <a:srgbClr val="0000FF"/>
                </a:solidFill>
              </a:rPr>
              <a:t>sono</a:t>
            </a:r>
            <a:r>
              <a:rPr lang="en-US" sz="1800" b="1" dirty="0" smtClean="0">
                <a:solidFill>
                  <a:srgbClr val="0000FF"/>
                </a:solidFill>
              </a:rPr>
              <a:t> mediate </a:t>
            </a:r>
            <a:r>
              <a:rPr lang="en-US" sz="1800" b="1" dirty="0" err="1" smtClean="0">
                <a:solidFill>
                  <a:srgbClr val="0000FF"/>
                </a:solidFill>
              </a:rPr>
              <a:t>da</a:t>
            </a:r>
            <a:r>
              <a:rPr lang="en-US" sz="1800" b="1" dirty="0" smtClean="0">
                <a:solidFill>
                  <a:srgbClr val="0000FF"/>
                </a:solidFill>
              </a:rPr>
              <a:t> </a:t>
            </a:r>
            <a:r>
              <a:rPr lang="en-US" sz="1800" b="1" dirty="0" err="1" smtClean="0">
                <a:solidFill>
                  <a:srgbClr val="0000FF"/>
                </a:solidFill>
              </a:rPr>
              <a:t>una</a:t>
            </a:r>
            <a:r>
              <a:rPr lang="en-US" sz="1800" b="1" dirty="0" smtClean="0">
                <a:solidFill>
                  <a:srgbClr val="0000FF"/>
                </a:solidFill>
              </a:rPr>
              <a:t> </a:t>
            </a:r>
            <a:r>
              <a:rPr lang="en-US" sz="1800" b="1" dirty="0" err="1" smtClean="0">
                <a:solidFill>
                  <a:srgbClr val="0000FF"/>
                </a:solidFill>
              </a:rPr>
              <a:t>particella</a:t>
            </a:r>
            <a:r>
              <a:rPr lang="en-US" sz="1800" b="1" dirty="0" smtClean="0">
                <a:solidFill>
                  <a:srgbClr val="0000FF"/>
                </a:solidFill>
              </a:rPr>
              <a:t> </a:t>
            </a:r>
            <a:r>
              <a:rPr lang="en-US" sz="1800" b="1" dirty="0" err="1" smtClean="0">
                <a:solidFill>
                  <a:srgbClr val="0000FF"/>
                </a:solidFill>
              </a:rPr>
              <a:t>di</a:t>
            </a:r>
            <a:r>
              <a:rPr lang="en-US" sz="1800" b="1" dirty="0" smtClean="0">
                <a:solidFill>
                  <a:srgbClr val="0000FF"/>
                </a:solidFill>
              </a:rPr>
              <a:t> </a:t>
            </a:r>
            <a:r>
              <a:rPr lang="en-US" sz="1800" b="1" dirty="0" err="1" smtClean="0">
                <a:solidFill>
                  <a:srgbClr val="0000FF"/>
                </a:solidFill>
              </a:rPr>
              <a:t>massa</a:t>
            </a:r>
            <a:r>
              <a:rPr lang="en-US" sz="1800" b="1" dirty="0" smtClean="0">
                <a:solidFill>
                  <a:srgbClr val="0000FF"/>
                </a:solidFill>
              </a:rPr>
              <a:t> </a:t>
            </a:r>
            <a:r>
              <a:rPr lang="en-US" sz="1800" b="1" dirty="0" err="1" smtClean="0">
                <a:solidFill>
                  <a:srgbClr val="0000FF"/>
                </a:solidFill>
              </a:rPr>
              <a:t>nulla</a:t>
            </a:r>
            <a:r>
              <a:rPr lang="en-US" sz="1800" b="1" dirty="0" smtClean="0">
                <a:solidFill>
                  <a:srgbClr val="0000FF"/>
                </a:solidFill>
              </a:rPr>
              <a:t>: </a:t>
            </a:r>
            <a:r>
              <a:rPr lang="en-US" sz="1800" b="1" dirty="0" err="1" smtClean="0">
                <a:solidFill>
                  <a:srgbClr val="0000FF"/>
                </a:solidFill>
              </a:rPr>
              <a:t>il</a:t>
            </a:r>
            <a:r>
              <a:rPr lang="en-US" sz="1800" b="1" u="sng" dirty="0" smtClean="0">
                <a:solidFill>
                  <a:srgbClr val="0000FF"/>
                </a:solidFill>
              </a:rPr>
              <a:t> </a:t>
            </a:r>
            <a:r>
              <a:rPr lang="en-US" sz="1800" b="1" u="sng" dirty="0" err="1" smtClean="0">
                <a:solidFill>
                  <a:srgbClr val="CC3300"/>
                </a:solidFill>
              </a:rPr>
              <a:t>fotone</a:t>
            </a:r>
            <a:r>
              <a:rPr lang="en-US" sz="1800" b="1" dirty="0" smtClean="0"/>
              <a:t>. </a:t>
            </a:r>
            <a:endParaRPr lang="en-US" sz="1800" b="1" dirty="0" smtClean="0">
              <a:solidFill>
                <a:srgbClr val="0000FF"/>
              </a:solidFill>
            </a:endParaRPr>
          </a:p>
          <a:p>
            <a:pPr marL="284163" lvl="1" indent="-284163" algn="ctr">
              <a:lnSpc>
                <a:spcPct val="90000"/>
              </a:lnSpc>
            </a:pPr>
            <a:r>
              <a:rPr lang="en-US" b="1" dirty="0" err="1" smtClean="0">
                <a:solidFill>
                  <a:srgbClr val="C00000"/>
                </a:solidFill>
              </a:rPr>
              <a:t>Nasce</a:t>
            </a:r>
            <a:r>
              <a:rPr lang="en-US" b="1" dirty="0" smtClean="0">
                <a:solidFill>
                  <a:srgbClr val="C00000"/>
                </a:solidFill>
              </a:rPr>
              <a:t> </a:t>
            </a:r>
            <a:r>
              <a:rPr lang="en-US" b="1" dirty="0">
                <a:solidFill>
                  <a:srgbClr val="C00000"/>
                </a:solidFill>
              </a:rPr>
              <a:t>la QED !  </a:t>
            </a:r>
          </a:p>
        </p:txBody>
      </p:sp>
      <p:pic>
        <p:nvPicPr>
          <p:cNvPr id="5" name="Picture 11"/>
          <p:cNvPicPr>
            <a:picLocks noChangeAspect="1"/>
          </p:cNvPicPr>
          <p:nvPr/>
        </p:nvPicPr>
        <p:blipFill>
          <a:blip r:embed="rId2" cstate="print"/>
          <a:srcRect r="30646"/>
          <a:stretch>
            <a:fillRect/>
          </a:stretch>
        </p:blipFill>
        <p:spPr bwMode="auto">
          <a:xfrm>
            <a:off x="611560" y="4574430"/>
            <a:ext cx="2328862" cy="2166938"/>
          </a:xfrm>
          <a:prstGeom prst="rect">
            <a:avLst/>
          </a:prstGeom>
          <a:noFill/>
          <a:ln w="9525">
            <a:noFill/>
            <a:miter lim="800000"/>
            <a:headEnd/>
            <a:tailEnd/>
          </a:ln>
        </p:spPr>
      </p:pic>
      <p:grpSp>
        <p:nvGrpSpPr>
          <p:cNvPr id="6" name="Group 80"/>
          <p:cNvGrpSpPr>
            <a:grpSpLocks/>
          </p:cNvGrpSpPr>
          <p:nvPr/>
        </p:nvGrpSpPr>
        <p:grpSpPr bwMode="auto">
          <a:xfrm>
            <a:off x="5697538" y="5255468"/>
            <a:ext cx="242887" cy="123825"/>
            <a:chOff x="4493" y="2831"/>
            <a:chExt cx="153" cy="78"/>
          </a:xfrm>
        </p:grpSpPr>
        <p:grpSp>
          <p:nvGrpSpPr>
            <p:cNvPr id="7" name="Group 17"/>
            <p:cNvGrpSpPr>
              <a:grpSpLocks noChangeAspect="1"/>
            </p:cNvGrpSpPr>
            <p:nvPr/>
          </p:nvGrpSpPr>
          <p:grpSpPr bwMode="auto">
            <a:xfrm rot="-2226642">
              <a:off x="4493" y="2831"/>
              <a:ext cx="65" cy="65"/>
              <a:chOff x="1927" y="2228"/>
              <a:chExt cx="46" cy="46"/>
            </a:xfrm>
          </p:grpSpPr>
          <p:sp>
            <p:nvSpPr>
              <p:cNvPr id="11" name="Arc 18"/>
              <p:cNvSpPr>
                <a:spLocks noChangeAspect="1"/>
              </p:cNvSpPr>
              <p:nvPr/>
            </p:nvSpPr>
            <p:spPr bwMode="auto">
              <a:xfrm flipH="1">
                <a:off x="1927" y="2228"/>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sp>
            <p:nvSpPr>
              <p:cNvPr id="12" name="Arc 19"/>
              <p:cNvSpPr>
                <a:spLocks noChangeAspect="1"/>
              </p:cNvSpPr>
              <p:nvPr/>
            </p:nvSpPr>
            <p:spPr bwMode="auto">
              <a:xfrm flipH="1" flipV="1">
                <a:off x="1927" y="2251"/>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grpSp>
        <p:grpSp>
          <p:nvGrpSpPr>
            <p:cNvPr id="8" name="Group 20"/>
            <p:cNvGrpSpPr>
              <a:grpSpLocks noChangeAspect="1"/>
            </p:cNvGrpSpPr>
            <p:nvPr/>
          </p:nvGrpSpPr>
          <p:grpSpPr bwMode="auto">
            <a:xfrm rot="19373358" flipH="1">
              <a:off x="4581" y="2844"/>
              <a:ext cx="65" cy="65"/>
              <a:chOff x="1927" y="2228"/>
              <a:chExt cx="46" cy="46"/>
            </a:xfrm>
          </p:grpSpPr>
          <p:sp>
            <p:nvSpPr>
              <p:cNvPr id="9" name="Arc 21"/>
              <p:cNvSpPr>
                <a:spLocks noChangeAspect="1"/>
              </p:cNvSpPr>
              <p:nvPr/>
            </p:nvSpPr>
            <p:spPr bwMode="auto">
              <a:xfrm flipH="1">
                <a:off x="1927" y="2228"/>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sp>
            <p:nvSpPr>
              <p:cNvPr id="10" name="Arc 22"/>
              <p:cNvSpPr>
                <a:spLocks noChangeAspect="1"/>
              </p:cNvSpPr>
              <p:nvPr/>
            </p:nvSpPr>
            <p:spPr bwMode="auto">
              <a:xfrm flipH="1" flipV="1">
                <a:off x="1927" y="2251"/>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grpSp>
      </p:grpSp>
      <p:grpSp>
        <p:nvGrpSpPr>
          <p:cNvPr id="13" name="Group 77"/>
          <p:cNvGrpSpPr>
            <a:grpSpLocks/>
          </p:cNvGrpSpPr>
          <p:nvPr/>
        </p:nvGrpSpPr>
        <p:grpSpPr bwMode="auto">
          <a:xfrm>
            <a:off x="3732213" y="4725243"/>
            <a:ext cx="2016125" cy="504825"/>
            <a:chOff x="933" y="2239"/>
            <a:chExt cx="1270" cy="318"/>
          </a:xfrm>
        </p:grpSpPr>
        <p:sp>
          <p:nvSpPr>
            <p:cNvPr id="14" name="Line 10"/>
            <p:cNvSpPr>
              <a:spLocks noChangeAspect="1" noChangeShapeType="1"/>
            </p:cNvSpPr>
            <p:nvPr/>
          </p:nvSpPr>
          <p:spPr bwMode="auto">
            <a:xfrm>
              <a:off x="933" y="2239"/>
              <a:ext cx="1270" cy="318"/>
            </a:xfrm>
            <a:prstGeom prst="line">
              <a:avLst/>
            </a:prstGeom>
            <a:noFill/>
            <a:ln w="28575">
              <a:solidFill>
                <a:srgbClr val="00009F"/>
              </a:solidFill>
              <a:round/>
              <a:headEnd/>
              <a:tailEnd/>
            </a:ln>
          </p:spPr>
          <p:txBody>
            <a:bodyPr lIns="0" tIns="0" rIns="0" bIns="0" anchor="ctr"/>
            <a:lstStyle/>
            <a:p>
              <a:endParaRPr lang="en-US"/>
            </a:p>
          </p:txBody>
        </p:sp>
        <p:sp>
          <p:nvSpPr>
            <p:cNvPr id="15" name="Line 12"/>
            <p:cNvSpPr>
              <a:spLocks noChangeAspect="1" noChangeShapeType="1"/>
            </p:cNvSpPr>
            <p:nvPr/>
          </p:nvSpPr>
          <p:spPr bwMode="auto">
            <a:xfrm>
              <a:off x="1313" y="2334"/>
              <a:ext cx="255" cy="65"/>
            </a:xfrm>
            <a:prstGeom prst="line">
              <a:avLst/>
            </a:prstGeom>
            <a:noFill/>
            <a:ln w="28575">
              <a:solidFill>
                <a:srgbClr val="00009F"/>
              </a:solidFill>
              <a:round/>
              <a:headEnd/>
              <a:tailEnd type="triangle" w="med" len="med"/>
            </a:ln>
          </p:spPr>
          <p:txBody>
            <a:bodyPr lIns="0" tIns="0" rIns="0" bIns="0" anchor="ctr"/>
            <a:lstStyle/>
            <a:p>
              <a:endParaRPr lang="en-US"/>
            </a:p>
          </p:txBody>
        </p:sp>
      </p:grpSp>
      <p:grpSp>
        <p:nvGrpSpPr>
          <p:cNvPr id="16" name="Group 76"/>
          <p:cNvGrpSpPr>
            <a:grpSpLocks/>
          </p:cNvGrpSpPr>
          <p:nvPr/>
        </p:nvGrpSpPr>
        <p:grpSpPr bwMode="auto">
          <a:xfrm>
            <a:off x="5741988" y="4728418"/>
            <a:ext cx="2016125" cy="504825"/>
            <a:chOff x="2199" y="2239"/>
            <a:chExt cx="1270" cy="318"/>
          </a:xfrm>
        </p:grpSpPr>
        <p:sp>
          <p:nvSpPr>
            <p:cNvPr id="17" name="Line 11"/>
            <p:cNvSpPr>
              <a:spLocks noChangeAspect="1" noChangeShapeType="1"/>
            </p:cNvSpPr>
            <p:nvPr/>
          </p:nvSpPr>
          <p:spPr bwMode="auto">
            <a:xfrm flipV="1">
              <a:off x="2199" y="2239"/>
              <a:ext cx="1270" cy="318"/>
            </a:xfrm>
            <a:prstGeom prst="line">
              <a:avLst/>
            </a:prstGeom>
            <a:noFill/>
            <a:ln w="28575">
              <a:solidFill>
                <a:srgbClr val="3333CC"/>
              </a:solidFill>
              <a:round/>
              <a:headEnd/>
              <a:tailEnd/>
            </a:ln>
          </p:spPr>
          <p:txBody>
            <a:bodyPr lIns="0" tIns="0" rIns="0" bIns="0" anchor="ctr"/>
            <a:lstStyle/>
            <a:p>
              <a:endParaRPr lang="en-US"/>
            </a:p>
          </p:txBody>
        </p:sp>
        <p:sp>
          <p:nvSpPr>
            <p:cNvPr id="18" name="Line 13"/>
            <p:cNvSpPr>
              <a:spLocks noChangeAspect="1" noChangeShapeType="1"/>
            </p:cNvSpPr>
            <p:nvPr/>
          </p:nvSpPr>
          <p:spPr bwMode="auto">
            <a:xfrm flipV="1">
              <a:off x="2669" y="2374"/>
              <a:ext cx="255" cy="65"/>
            </a:xfrm>
            <a:prstGeom prst="line">
              <a:avLst/>
            </a:prstGeom>
            <a:noFill/>
            <a:ln w="28575">
              <a:solidFill>
                <a:srgbClr val="3333CC"/>
              </a:solidFill>
              <a:round/>
              <a:headEnd/>
              <a:tailEnd type="triangle" w="med" len="med"/>
            </a:ln>
          </p:spPr>
          <p:txBody>
            <a:bodyPr lIns="0" tIns="0" rIns="0" bIns="0" anchor="ctr"/>
            <a:lstStyle/>
            <a:p>
              <a:endParaRPr lang="en-US"/>
            </a:p>
          </p:txBody>
        </p:sp>
      </p:grpSp>
      <p:grpSp>
        <p:nvGrpSpPr>
          <p:cNvPr id="19" name="Group 81"/>
          <p:cNvGrpSpPr>
            <a:grpSpLocks/>
          </p:cNvGrpSpPr>
          <p:nvPr/>
        </p:nvGrpSpPr>
        <p:grpSpPr bwMode="auto">
          <a:xfrm>
            <a:off x="5824538" y="5414218"/>
            <a:ext cx="242887" cy="123825"/>
            <a:chOff x="4493" y="2831"/>
            <a:chExt cx="153" cy="78"/>
          </a:xfrm>
        </p:grpSpPr>
        <p:grpSp>
          <p:nvGrpSpPr>
            <p:cNvPr id="20" name="Group 82"/>
            <p:cNvGrpSpPr>
              <a:grpSpLocks noChangeAspect="1"/>
            </p:cNvGrpSpPr>
            <p:nvPr/>
          </p:nvGrpSpPr>
          <p:grpSpPr bwMode="auto">
            <a:xfrm rot="-2226642">
              <a:off x="4493" y="2831"/>
              <a:ext cx="65" cy="65"/>
              <a:chOff x="1927" y="2228"/>
              <a:chExt cx="46" cy="46"/>
            </a:xfrm>
          </p:grpSpPr>
          <p:sp>
            <p:nvSpPr>
              <p:cNvPr id="24" name="Arc 83"/>
              <p:cNvSpPr>
                <a:spLocks noChangeAspect="1"/>
              </p:cNvSpPr>
              <p:nvPr/>
            </p:nvSpPr>
            <p:spPr bwMode="auto">
              <a:xfrm flipH="1">
                <a:off x="1927" y="2228"/>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sp>
            <p:nvSpPr>
              <p:cNvPr id="25" name="Arc 84"/>
              <p:cNvSpPr>
                <a:spLocks noChangeAspect="1"/>
              </p:cNvSpPr>
              <p:nvPr/>
            </p:nvSpPr>
            <p:spPr bwMode="auto">
              <a:xfrm flipH="1" flipV="1">
                <a:off x="1927" y="2251"/>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grpSp>
        <p:grpSp>
          <p:nvGrpSpPr>
            <p:cNvPr id="21" name="Group 85"/>
            <p:cNvGrpSpPr>
              <a:grpSpLocks noChangeAspect="1"/>
            </p:cNvGrpSpPr>
            <p:nvPr/>
          </p:nvGrpSpPr>
          <p:grpSpPr bwMode="auto">
            <a:xfrm rot="19373358" flipH="1">
              <a:off x="4581" y="2844"/>
              <a:ext cx="65" cy="65"/>
              <a:chOff x="1927" y="2228"/>
              <a:chExt cx="46" cy="46"/>
            </a:xfrm>
          </p:grpSpPr>
          <p:sp>
            <p:nvSpPr>
              <p:cNvPr id="22" name="Arc 86"/>
              <p:cNvSpPr>
                <a:spLocks noChangeAspect="1"/>
              </p:cNvSpPr>
              <p:nvPr/>
            </p:nvSpPr>
            <p:spPr bwMode="auto">
              <a:xfrm flipH="1">
                <a:off x="1927" y="2228"/>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sp>
            <p:nvSpPr>
              <p:cNvPr id="23" name="Arc 87"/>
              <p:cNvSpPr>
                <a:spLocks noChangeAspect="1"/>
              </p:cNvSpPr>
              <p:nvPr/>
            </p:nvSpPr>
            <p:spPr bwMode="auto">
              <a:xfrm flipH="1" flipV="1">
                <a:off x="1927" y="2251"/>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grpSp>
      </p:grpSp>
      <p:grpSp>
        <p:nvGrpSpPr>
          <p:cNvPr id="26" name="Group 88"/>
          <p:cNvGrpSpPr>
            <a:grpSpLocks/>
          </p:cNvGrpSpPr>
          <p:nvPr/>
        </p:nvGrpSpPr>
        <p:grpSpPr bwMode="auto">
          <a:xfrm>
            <a:off x="5951538" y="5572968"/>
            <a:ext cx="242887" cy="123825"/>
            <a:chOff x="4493" y="2831"/>
            <a:chExt cx="153" cy="78"/>
          </a:xfrm>
        </p:grpSpPr>
        <p:grpSp>
          <p:nvGrpSpPr>
            <p:cNvPr id="27" name="Group 89"/>
            <p:cNvGrpSpPr>
              <a:grpSpLocks noChangeAspect="1"/>
            </p:cNvGrpSpPr>
            <p:nvPr/>
          </p:nvGrpSpPr>
          <p:grpSpPr bwMode="auto">
            <a:xfrm rot="-2226642">
              <a:off x="4493" y="2831"/>
              <a:ext cx="65" cy="65"/>
              <a:chOff x="1927" y="2228"/>
              <a:chExt cx="46" cy="46"/>
            </a:xfrm>
          </p:grpSpPr>
          <p:sp>
            <p:nvSpPr>
              <p:cNvPr id="31" name="Arc 90"/>
              <p:cNvSpPr>
                <a:spLocks noChangeAspect="1"/>
              </p:cNvSpPr>
              <p:nvPr/>
            </p:nvSpPr>
            <p:spPr bwMode="auto">
              <a:xfrm flipH="1">
                <a:off x="1927" y="2228"/>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sp>
            <p:nvSpPr>
              <p:cNvPr id="32" name="Arc 91"/>
              <p:cNvSpPr>
                <a:spLocks noChangeAspect="1"/>
              </p:cNvSpPr>
              <p:nvPr/>
            </p:nvSpPr>
            <p:spPr bwMode="auto">
              <a:xfrm flipH="1" flipV="1">
                <a:off x="1927" y="2251"/>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grpSp>
        <p:grpSp>
          <p:nvGrpSpPr>
            <p:cNvPr id="28" name="Group 92"/>
            <p:cNvGrpSpPr>
              <a:grpSpLocks noChangeAspect="1"/>
            </p:cNvGrpSpPr>
            <p:nvPr/>
          </p:nvGrpSpPr>
          <p:grpSpPr bwMode="auto">
            <a:xfrm rot="19373358" flipH="1">
              <a:off x="4581" y="2844"/>
              <a:ext cx="65" cy="65"/>
              <a:chOff x="1927" y="2228"/>
              <a:chExt cx="46" cy="46"/>
            </a:xfrm>
          </p:grpSpPr>
          <p:sp>
            <p:nvSpPr>
              <p:cNvPr id="29" name="Arc 93"/>
              <p:cNvSpPr>
                <a:spLocks noChangeAspect="1"/>
              </p:cNvSpPr>
              <p:nvPr/>
            </p:nvSpPr>
            <p:spPr bwMode="auto">
              <a:xfrm flipH="1">
                <a:off x="1927" y="2228"/>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sp>
            <p:nvSpPr>
              <p:cNvPr id="30" name="Arc 94"/>
              <p:cNvSpPr>
                <a:spLocks noChangeAspect="1"/>
              </p:cNvSpPr>
              <p:nvPr/>
            </p:nvSpPr>
            <p:spPr bwMode="auto">
              <a:xfrm flipH="1" flipV="1">
                <a:off x="1927" y="2251"/>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grpSp>
      </p:grpSp>
      <p:grpSp>
        <p:nvGrpSpPr>
          <p:cNvPr id="33" name="Group 95"/>
          <p:cNvGrpSpPr>
            <a:grpSpLocks/>
          </p:cNvGrpSpPr>
          <p:nvPr/>
        </p:nvGrpSpPr>
        <p:grpSpPr bwMode="auto">
          <a:xfrm>
            <a:off x="6078538" y="5731718"/>
            <a:ext cx="242887" cy="123825"/>
            <a:chOff x="4493" y="2831"/>
            <a:chExt cx="153" cy="78"/>
          </a:xfrm>
        </p:grpSpPr>
        <p:grpSp>
          <p:nvGrpSpPr>
            <p:cNvPr id="34" name="Group 96"/>
            <p:cNvGrpSpPr>
              <a:grpSpLocks noChangeAspect="1"/>
            </p:cNvGrpSpPr>
            <p:nvPr/>
          </p:nvGrpSpPr>
          <p:grpSpPr bwMode="auto">
            <a:xfrm rot="-2226642">
              <a:off x="4493" y="2831"/>
              <a:ext cx="65" cy="65"/>
              <a:chOff x="1927" y="2228"/>
              <a:chExt cx="46" cy="46"/>
            </a:xfrm>
          </p:grpSpPr>
          <p:sp>
            <p:nvSpPr>
              <p:cNvPr id="38" name="Arc 97"/>
              <p:cNvSpPr>
                <a:spLocks noChangeAspect="1"/>
              </p:cNvSpPr>
              <p:nvPr/>
            </p:nvSpPr>
            <p:spPr bwMode="auto">
              <a:xfrm flipH="1">
                <a:off x="1927" y="2228"/>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sp>
            <p:nvSpPr>
              <p:cNvPr id="39" name="Arc 98"/>
              <p:cNvSpPr>
                <a:spLocks noChangeAspect="1"/>
              </p:cNvSpPr>
              <p:nvPr/>
            </p:nvSpPr>
            <p:spPr bwMode="auto">
              <a:xfrm flipH="1" flipV="1">
                <a:off x="1927" y="2251"/>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grpSp>
        <p:grpSp>
          <p:nvGrpSpPr>
            <p:cNvPr id="35" name="Group 99"/>
            <p:cNvGrpSpPr>
              <a:grpSpLocks noChangeAspect="1"/>
            </p:cNvGrpSpPr>
            <p:nvPr/>
          </p:nvGrpSpPr>
          <p:grpSpPr bwMode="auto">
            <a:xfrm rot="19373358" flipH="1">
              <a:off x="4581" y="2844"/>
              <a:ext cx="65" cy="65"/>
              <a:chOff x="1927" y="2228"/>
              <a:chExt cx="46" cy="46"/>
            </a:xfrm>
          </p:grpSpPr>
          <p:sp>
            <p:nvSpPr>
              <p:cNvPr id="36" name="Arc 100"/>
              <p:cNvSpPr>
                <a:spLocks noChangeAspect="1"/>
              </p:cNvSpPr>
              <p:nvPr/>
            </p:nvSpPr>
            <p:spPr bwMode="auto">
              <a:xfrm flipH="1">
                <a:off x="1927" y="2228"/>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sp>
            <p:nvSpPr>
              <p:cNvPr id="37" name="Arc 101"/>
              <p:cNvSpPr>
                <a:spLocks noChangeAspect="1"/>
              </p:cNvSpPr>
              <p:nvPr/>
            </p:nvSpPr>
            <p:spPr bwMode="auto">
              <a:xfrm flipH="1" flipV="1">
                <a:off x="1927" y="2251"/>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grpSp>
      </p:grpSp>
      <p:grpSp>
        <p:nvGrpSpPr>
          <p:cNvPr id="40" name="Group 102"/>
          <p:cNvGrpSpPr>
            <a:grpSpLocks/>
          </p:cNvGrpSpPr>
          <p:nvPr/>
        </p:nvGrpSpPr>
        <p:grpSpPr bwMode="auto">
          <a:xfrm>
            <a:off x="6205538" y="5890468"/>
            <a:ext cx="242887" cy="123825"/>
            <a:chOff x="4493" y="2831"/>
            <a:chExt cx="153" cy="78"/>
          </a:xfrm>
        </p:grpSpPr>
        <p:grpSp>
          <p:nvGrpSpPr>
            <p:cNvPr id="41" name="Group 103"/>
            <p:cNvGrpSpPr>
              <a:grpSpLocks noChangeAspect="1"/>
            </p:cNvGrpSpPr>
            <p:nvPr/>
          </p:nvGrpSpPr>
          <p:grpSpPr bwMode="auto">
            <a:xfrm rot="-2226642">
              <a:off x="4493" y="2831"/>
              <a:ext cx="65" cy="65"/>
              <a:chOff x="1927" y="2228"/>
              <a:chExt cx="46" cy="46"/>
            </a:xfrm>
          </p:grpSpPr>
          <p:sp>
            <p:nvSpPr>
              <p:cNvPr id="45" name="Arc 104"/>
              <p:cNvSpPr>
                <a:spLocks noChangeAspect="1"/>
              </p:cNvSpPr>
              <p:nvPr/>
            </p:nvSpPr>
            <p:spPr bwMode="auto">
              <a:xfrm flipH="1">
                <a:off x="1927" y="2228"/>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sp>
            <p:nvSpPr>
              <p:cNvPr id="46" name="Arc 105"/>
              <p:cNvSpPr>
                <a:spLocks noChangeAspect="1"/>
              </p:cNvSpPr>
              <p:nvPr/>
            </p:nvSpPr>
            <p:spPr bwMode="auto">
              <a:xfrm flipH="1" flipV="1">
                <a:off x="1927" y="2251"/>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grpSp>
        <p:grpSp>
          <p:nvGrpSpPr>
            <p:cNvPr id="42" name="Group 106"/>
            <p:cNvGrpSpPr>
              <a:grpSpLocks noChangeAspect="1"/>
            </p:cNvGrpSpPr>
            <p:nvPr/>
          </p:nvGrpSpPr>
          <p:grpSpPr bwMode="auto">
            <a:xfrm rot="19373358" flipH="1">
              <a:off x="4581" y="2844"/>
              <a:ext cx="65" cy="65"/>
              <a:chOff x="1927" y="2228"/>
              <a:chExt cx="46" cy="46"/>
            </a:xfrm>
          </p:grpSpPr>
          <p:sp>
            <p:nvSpPr>
              <p:cNvPr id="43" name="Arc 107"/>
              <p:cNvSpPr>
                <a:spLocks noChangeAspect="1"/>
              </p:cNvSpPr>
              <p:nvPr/>
            </p:nvSpPr>
            <p:spPr bwMode="auto">
              <a:xfrm flipH="1">
                <a:off x="1927" y="2228"/>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sp>
            <p:nvSpPr>
              <p:cNvPr id="44" name="Arc 108"/>
              <p:cNvSpPr>
                <a:spLocks noChangeAspect="1"/>
              </p:cNvSpPr>
              <p:nvPr/>
            </p:nvSpPr>
            <p:spPr bwMode="auto">
              <a:xfrm flipH="1" flipV="1">
                <a:off x="1927" y="2251"/>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grpSp>
      </p:grpSp>
      <p:grpSp>
        <p:nvGrpSpPr>
          <p:cNvPr id="47" name="Group 109"/>
          <p:cNvGrpSpPr>
            <a:grpSpLocks/>
          </p:cNvGrpSpPr>
          <p:nvPr/>
        </p:nvGrpSpPr>
        <p:grpSpPr bwMode="auto">
          <a:xfrm>
            <a:off x="6332538" y="6049218"/>
            <a:ext cx="242887" cy="123825"/>
            <a:chOff x="4493" y="2831"/>
            <a:chExt cx="153" cy="78"/>
          </a:xfrm>
        </p:grpSpPr>
        <p:grpSp>
          <p:nvGrpSpPr>
            <p:cNvPr id="48" name="Group 110"/>
            <p:cNvGrpSpPr>
              <a:grpSpLocks noChangeAspect="1"/>
            </p:cNvGrpSpPr>
            <p:nvPr/>
          </p:nvGrpSpPr>
          <p:grpSpPr bwMode="auto">
            <a:xfrm rot="-2226642">
              <a:off x="4493" y="2831"/>
              <a:ext cx="65" cy="65"/>
              <a:chOff x="1927" y="2228"/>
              <a:chExt cx="46" cy="46"/>
            </a:xfrm>
          </p:grpSpPr>
          <p:sp>
            <p:nvSpPr>
              <p:cNvPr id="52" name="Arc 111"/>
              <p:cNvSpPr>
                <a:spLocks noChangeAspect="1"/>
              </p:cNvSpPr>
              <p:nvPr/>
            </p:nvSpPr>
            <p:spPr bwMode="auto">
              <a:xfrm flipH="1">
                <a:off x="1927" y="2228"/>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sp>
            <p:nvSpPr>
              <p:cNvPr id="53" name="Arc 112"/>
              <p:cNvSpPr>
                <a:spLocks noChangeAspect="1"/>
              </p:cNvSpPr>
              <p:nvPr/>
            </p:nvSpPr>
            <p:spPr bwMode="auto">
              <a:xfrm flipH="1" flipV="1">
                <a:off x="1927" y="2251"/>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grpSp>
        <p:grpSp>
          <p:nvGrpSpPr>
            <p:cNvPr id="49" name="Group 113"/>
            <p:cNvGrpSpPr>
              <a:grpSpLocks noChangeAspect="1"/>
            </p:cNvGrpSpPr>
            <p:nvPr/>
          </p:nvGrpSpPr>
          <p:grpSpPr bwMode="auto">
            <a:xfrm rot="19373358" flipH="1">
              <a:off x="4581" y="2844"/>
              <a:ext cx="65" cy="65"/>
              <a:chOff x="1927" y="2228"/>
              <a:chExt cx="46" cy="46"/>
            </a:xfrm>
          </p:grpSpPr>
          <p:sp>
            <p:nvSpPr>
              <p:cNvPr id="50" name="Arc 114"/>
              <p:cNvSpPr>
                <a:spLocks noChangeAspect="1"/>
              </p:cNvSpPr>
              <p:nvPr/>
            </p:nvSpPr>
            <p:spPr bwMode="auto">
              <a:xfrm flipH="1">
                <a:off x="1927" y="2228"/>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sp>
            <p:nvSpPr>
              <p:cNvPr id="51" name="Arc 115"/>
              <p:cNvSpPr>
                <a:spLocks noChangeAspect="1"/>
              </p:cNvSpPr>
              <p:nvPr/>
            </p:nvSpPr>
            <p:spPr bwMode="auto">
              <a:xfrm flipH="1" flipV="1">
                <a:off x="1927" y="2251"/>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grpSp>
      </p:grpSp>
      <p:grpSp>
        <p:nvGrpSpPr>
          <p:cNvPr id="54" name="Group 78"/>
          <p:cNvGrpSpPr>
            <a:grpSpLocks/>
          </p:cNvGrpSpPr>
          <p:nvPr/>
        </p:nvGrpSpPr>
        <p:grpSpPr bwMode="auto">
          <a:xfrm>
            <a:off x="4506913" y="6185743"/>
            <a:ext cx="2016125" cy="504825"/>
            <a:chOff x="1315" y="2975"/>
            <a:chExt cx="1270" cy="318"/>
          </a:xfrm>
        </p:grpSpPr>
        <p:sp>
          <p:nvSpPr>
            <p:cNvPr id="55" name="Line 72"/>
            <p:cNvSpPr>
              <a:spLocks noChangeAspect="1" noChangeShapeType="1"/>
            </p:cNvSpPr>
            <p:nvPr/>
          </p:nvSpPr>
          <p:spPr bwMode="auto">
            <a:xfrm flipV="1">
              <a:off x="1315" y="2975"/>
              <a:ext cx="1270" cy="318"/>
            </a:xfrm>
            <a:prstGeom prst="line">
              <a:avLst/>
            </a:prstGeom>
            <a:noFill/>
            <a:ln w="28575">
              <a:solidFill>
                <a:srgbClr val="3333CC"/>
              </a:solidFill>
              <a:round/>
              <a:headEnd/>
              <a:tailEnd/>
            </a:ln>
          </p:spPr>
          <p:txBody>
            <a:bodyPr lIns="0" tIns="0" rIns="0" bIns="0" anchor="ctr"/>
            <a:lstStyle/>
            <a:p>
              <a:endParaRPr lang="en-US"/>
            </a:p>
          </p:txBody>
        </p:sp>
        <p:sp>
          <p:nvSpPr>
            <p:cNvPr id="56" name="Line 74"/>
            <p:cNvSpPr>
              <a:spLocks noChangeAspect="1" noChangeShapeType="1"/>
            </p:cNvSpPr>
            <p:nvPr/>
          </p:nvSpPr>
          <p:spPr bwMode="auto">
            <a:xfrm flipV="1">
              <a:off x="1833" y="3098"/>
              <a:ext cx="255" cy="65"/>
            </a:xfrm>
            <a:prstGeom prst="line">
              <a:avLst/>
            </a:prstGeom>
            <a:noFill/>
            <a:ln w="28575">
              <a:solidFill>
                <a:srgbClr val="3333CC"/>
              </a:solidFill>
              <a:round/>
              <a:headEnd/>
              <a:tailEnd type="triangle" w="med" len="med"/>
            </a:ln>
          </p:spPr>
          <p:txBody>
            <a:bodyPr lIns="0" tIns="0" rIns="0" bIns="0" anchor="ctr"/>
            <a:lstStyle/>
            <a:p>
              <a:endParaRPr lang="en-US"/>
            </a:p>
          </p:txBody>
        </p:sp>
      </p:grpSp>
      <p:grpSp>
        <p:nvGrpSpPr>
          <p:cNvPr id="57" name="Group 79"/>
          <p:cNvGrpSpPr>
            <a:grpSpLocks/>
          </p:cNvGrpSpPr>
          <p:nvPr/>
        </p:nvGrpSpPr>
        <p:grpSpPr bwMode="auto">
          <a:xfrm>
            <a:off x="6516688" y="6185743"/>
            <a:ext cx="2016125" cy="504825"/>
            <a:chOff x="2581" y="2975"/>
            <a:chExt cx="1270" cy="318"/>
          </a:xfrm>
        </p:grpSpPr>
        <p:sp>
          <p:nvSpPr>
            <p:cNvPr id="58" name="Line 73"/>
            <p:cNvSpPr>
              <a:spLocks noChangeAspect="1" noChangeShapeType="1"/>
            </p:cNvSpPr>
            <p:nvPr/>
          </p:nvSpPr>
          <p:spPr bwMode="auto">
            <a:xfrm>
              <a:off x="2581" y="2975"/>
              <a:ext cx="1270" cy="318"/>
            </a:xfrm>
            <a:prstGeom prst="line">
              <a:avLst/>
            </a:prstGeom>
            <a:noFill/>
            <a:ln w="28575">
              <a:solidFill>
                <a:srgbClr val="3333CC"/>
              </a:solidFill>
              <a:round/>
              <a:headEnd/>
              <a:tailEnd/>
            </a:ln>
          </p:spPr>
          <p:txBody>
            <a:bodyPr lIns="0" tIns="0" rIns="0" bIns="0" anchor="ctr"/>
            <a:lstStyle/>
            <a:p>
              <a:endParaRPr lang="en-US"/>
            </a:p>
          </p:txBody>
        </p:sp>
        <p:sp>
          <p:nvSpPr>
            <p:cNvPr id="59" name="Line 75"/>
            <p:cNvSpPr>
              <a:spLocks noChangeAspect="1" noChangeShapeType="1"/>
            </p:cNvSpPr>
            <p:nvPr/>
          </p:nvSpPr>
          <p:spPr bwMode="auto">
            <a:xfrm>
              <a:off x="3041" y="3090"/>
              <a:ext cx="255" cy="65"/>
            </a:xfrm>
            <a:prstGeom prst="line">
              <a:avLst/>
            </a:prstGeom>
            <a:noFill/>
            <a:ln w="28575">
              <a:solidFill>
                <a:srgbClr val="3333CC"/>
              </a:solidFill>
              <a:round/>
              <a:headEnd/>
              <a:tailEnd type="triangle" w="med" len="med"/>
            </a:ln>
          </p:spPr>
          <p:txBody>
            <a:bodyPr lIns="0" tIns="0" rIns="0" bIns="0" anchor="ctr"/>
            <a:lstStyle/>
            <a:p>
              <a:endParaRPr lang="en-US"/>
            </a:p>
          </p:txBody>
        </p:sp>
      </p:grpSp>
      <p:sp>
        <p:nvSpPr>
          <p:cNvPr id="60" name="Oval 116"/>
          <p:cNvSpPr>
            <a:spLocks noChangeAspect="1" noChangeArrowheads="1"/>
          </p:cNvSpPr>
          <p:nvPr/>
        </p:nvSpPr>
        <p:spPr bwMode="auto">
          <a:xfrm>
            <a:off x="3736975" y="4666506"/>
            <a:ext cx="144463" cy="144462"/>
          </a:xfrm>
          <a:prstGeom prst="ellipse">
            <a:avLst/>
          </a:prstGeom>
          <a:solidFill>
            <a:srgbClr val="FFFF00"/>
          </a:solidFill>
          <a:ln w="12700">
            <a:solidFill>
              <a:schemeClr val="tx1"/>
            </a:solidFill>
            <a:round/>
            <a:headEnd/>
            <a:tailEnd/>
          </a:ln>
        </p:spPr>
        <p:txBody>
          <a:bodyPr wrap="none" lIns="0" tIns="0" rIns="0" bIns="0" anchor="ctr"/>
          <a:lstStyle/>
          <a:p>
            <a:endParaRPr lang="it-IT"/>
          </a:p>
        </p:txBody>
      </p:sp>
      <p:sp>
        <p:nvSpPr>
          <p:cNvPr id="61" name="Oval 117"/>
          <p:cNvSpPr>
            <a:spLocks noChangeAspect="1" noChangeArrowheads="1"/>
          </p:cNvSpPr>
          <p:nvPr/>
        </p:nvSpPr>
        <p:spPr bwMode="auto">
          <a:xfrm>
            <a:off x="4502150" y="6596906"/>
            <a:ext cx="144463" cy="144462"/>
          </a:xfrm>
          <a:prstGeom prst="ellipse">
            <a:avLst/>
          </a:prstGeom>
          <a:solidFill>
            <a:srgbClr val="FFFF00"/>
          </a:solidFill>
          <a:ln w="12700">
            <a:solidFill>
              <a:schemeClr val="tx1"/>
            </a:solidFill>
            <a:round/>
            <a:headEnd/>
            <a:tailEnd/>
          </a:ln>
        </p:spPr>
        <p:txBody>
          <a:bodyPr wrap="none" lIns="0" tIns="0" rIns="0" bIns="0" anchor="ctr"/>
          <a:lstStyle/>
          <a:p>
            <a:endParaRPr lang="it-IT"/>
          </a:p>
        </p:txBody>
      </p:sp>
      <p:sp>
        <p:nvSpPr>
          <p:cNvPr id="62" name="Oval 118"/>
          <p:cNvSpPr>
            <a:spLocks noChangeArrowheads="1"/>
          </p:cNvSpPr>
          <p:nvPr/>
        </p:nvSpPr>
        <p:spPr bwMode="auto">
          <a:xfrm>
            <a:off x="5699125" y="5187206"/>
            <a:ext cx="88900" cy="88900"/>
          </a:xfrm>
          <a:prstGeom prst="ellipse">
            <a:avLst/>
          </a:prstGeom>
          <a:solidFill>
            <a:srgbClr val="CC3300"/>
          </a:solidFill>
          <a:ln w="12700">
            <a:solidFill>
              <a:schemeClr val="tx1"/>
            </a:solidFill>
            <a:round/>
            <a:headEnd/>
            <a:tailEnd/>
          </a:ln>
        </p:spPr>
        <p:txBody>
          <a:bodyPr wrap="none" lIns="0" tIns="0" rIns="0" bIns="0" anchor="ctr"/>
          <a:lstStyle/>
          <a:p>
            <a:endParaRPr lang="it-IT"/>
          </a:p>
        </p:txBody>
      </p:sp>
      <p:sp>
        <p:nvSpPr>
          <p:cNvPr id="63" name="CasellaDiTesto 62"/>
          <p:cNvSpPr txBox="1">
            <a:spLocks noChangeArrowheads="1"/>
          </p:cNvSpPr>
          <p:nvPr/>
        </p:nvSpPr>
        <p:spPr bwMode="auto">
          <a:xfrm>
            <a:off x="3779838" y="4737943"/>
            <a:ext cx="504825" cy="461963"/>
          </a:xfrm>
          <a:prstGeom prst="rect">
            <a:avLst/>
          </a:prstGeom>
          <a:noFill/>
          <a:ln w="9525">
            <a:noFill/>
            <a:miter lim="800000"/>
            <a:headEnd/>
            <a:tailEnd/>
          </a:ln>
        </p:spPr>
        <p:txBody>
          <a:bodyPr lIns="91435" tIns="45718" rIns="91435" bIns="45718">
            <a:spAutoFit/>
          </a:bodyPr>
          <a:lstStyle/>
          <a:p>
            <a:r>
              <a:rPr lang="it-IT">
                <a:solidFill>
                  <a:srgbClr val="0000FF"/>
                </a:solidFill>
              </a:rPr>
              <a:t>e</a:t>
            </a:r>
            <a:r>
              <a:rPr lang="it-IT" baseline="30000">
                <a:solidFill>
                  <a:srgbClr val="0000FF"/>
                </a:solidFill>
              </a:rPr>
              <a:t>-</a:t>
            </a:r>
          </a:p>
        </p:txBody>
      </p:sp>
      <p:sp>
        <p:nvSpPr>
          <p:cNvPr id="64" name="CasellaDiTesto 63"/>
          <p:cNvSpPr txBox="1">
            <a:spLocks noChangeArrowheads="1"/>
          </p:cNvSpPr>
          <p:nvPr/>
        </p:nvSpPr>
        <p:spPr bwMode="auto">
          <a:xfrm>
            <a:off x="4643438" y="6134943"/>
            <a:ext cx="576262" cy="461963"/>
          </a:xfrm>
          <a:prstGeom prst="rect">
            <a:avLst/>
          </a:prstGeom>
          <a:noFill/>
          <a:ln w="9525">
            <a:noFill/>
            <a:miter lim="800000"/>
            <a:headEnd/>
            <a:tailEnd/>
          </a:ln>
        </p:spPr>
        <p:txBody>
          <a:bodyPr lIns="91435" tIns="45718" rIns="91435" bIns="45718">
            <a:spAutoFit/>
          </a:bodyPr>
          <a:lstStyle/>
          <a:p>
            <a:r>
              <a:rPr lang="it-IT">
                <a:solidFill>
                  <a:srgbClr val="0000FF"/>
                </a:solidFill>
              </a:rPr>
              <a:t>e</a:t>
            </a:r>
            <a:r>
              <a:rPr lang="it-IT" baseline="30000">
                <a:solidFill>
                  <a:srgbClr val="0000FF"/>
                </a:solidFill>
              </a:rPr>
              <a:t>-</a:t>
            </a:r>
            <a:endParaRPr lang="it-IT">
              <a:solidFill>
                <a:srgbClr val="0000FF"/>
              </a:solidFill>
            </a:endParaRPr>
          </a:p>
        </p:txBody>
      </p:sp>
      <p:sp>
        <p:nvSpPr>
          <p:cNvPr id="65" name="CasellaDiTesto 64"/>
          <p:cNvSpPr txBox="1">
            <a:spLocks noChangeArrowheads="1"/>
          </p:cNvSpPr>
          <p:nvPr/>
        </p:nvSpPr>
        <p:spPr bwMode="auto">
          <a:xfrm>
            <a:off x="7235825" y="4725243"/>
            <a:ext cx="865188" cy="460375"/>
          </a:xfrm>
          <a:prstGeom prst="rect">
            <a:avLst/>
          </a:prstGeom>
          <a:noFill/>
          <a:ln w="9525">
            <a:noFill/>
            <a:miter lim="800000"/>
            <a:headEnd/>
            <a:tailEnd/>
          </a:ln>
        </p:spPr>
        <p:txBody>
          <a:bodyPr lIns="91435" tIns="45718" rIns="91435" bIns="45718">
            <a:spAutoFit/>
          </a:bodyPr>
          <a:lstStyle/>
          <a:p>
            <a:r>
              <a:rPr lang="it-IT">
                <a:solidFill>
                  <a:srgbClr val="0000FF"/>
                </a:solidFill>
              </a:rPr>
              <a:t>e</a:t>
            </a:r>
            <a:r>
              <a:rPr lang="it-IT" baseline="30000">
                <a:solidFill>
                  <a:srgbClr val="0000FF"/>
                </a:solidFill>
              </a:rPr>
              <a:t>-</a:t>
            </a:r>
            <a:endParaRPr lang="it-IT">
              <a:solidFill>
                <a:srgbClr val="0000FF"/>
              </a:solidFill>
            </a:endParaRPr>
          </a:p>
        </p:txBody>
      </p:sp>
      <p:sp>
        <p:nvSpPr>
          <p:cNvPr id="66" name="CasellaDiTesto 65"/>
          <p:cNvSpPr txBox="1">
            <a:spLocks noChangeArrowheads="1"/>
          </p:cNvSpPr>
          <p:nvPr/>
        </p:nvSpPr>
        <p:spPr bwMode="auto">
          <a:xfrm>
            <a:off x="7885113" y="6063506"/>
            <a:ext cx="574675" cy="461962"/>
          </a:xfrm>
          <a:prstGeom prst="rect">
            <a:avLst/>
          </a:prstGeom>
          <a:noFill/>
          <a:ln w="9525">
            <a:noFill/>
            <a:miter lim="800000"/>
            <a:headEnd/>
            <a:tailEnd/>
          </a:ln>
        </p:spPr>
        <p:txBody>
          <a:bodyPr lIns="91435" tIns="45718" rIns="91435" bIns="45718">
            <a:spAutoFit/>
          </a:bodyPr>
          <a:lstStyle/>
          <a:p>
            <a:r>
              <a:rPr lang="it-IT">
                <a:solidFill>
                  <a:srgbClr val="0000FF"/>
                </a:solidFill>
              </a:rPr>
              <a:t>e</a:t>
            </a:r>
            <a:r>
              <a:rPr lang="it-IT" baseline="30000">
                <a:solidFill>
                  <a:srgbClr val="0000FF"/>
                </a:solidFill>
              </a:rPr>
              <a:t>-</a:t>
            </a:r>
            <a:endParaRPr lang="it-IT">
              <a:solidFill>
                <a:srgbClr val="0000FF"/>
              </a:solidFill>
            </a:endParaRPr>
          </a:p>
        </p:txBody>
      </p:sp>
      <p:sp>
        <p:nvSpPr>
          <p:cNvPr id="67" name="CasellaDiTesto 66"/>
          <p:cNvSpPr txBox="1">
            <a:spLocks noChangeArrowheads="1"/>
          </p:cNvSpPr>
          <p:nvPr/>
        </p:nvSpPr>
        <p:spPr bwMode="auto">
          <a:xfrm>
            <a:off x="6227763" y="5228481"/>
            <a:ext cx="288925" cy="585787"/>
          </a:xfrm>
          <a:prstGeom prst="rect">
            <a:avLst/>
          </a:prstGeom>
          <a:noFill/>
          <a:ln w="9525">
            <a:noFill/>
            <a:miter lim="800000"/>
            <a:headEnd/>
            <a:tailEnd/>
          </a:ln>
        </p:spPr>
        <p:txBody>
          <a:bodyPr lIns="91435" tIns="45718" rIns="91435" bIns="45718">
            <a:spAutoFit/>
          </a:bodyPr>
          <a:lstStyle/>
          <a:p>
            <a:r>
              <a:rPr lang="it-IT" sz="3200" b="1" dirty="0">
                <a:solidFill>
                  <a:srgbClr val="C00000"/>
                </a:solidFill>
                <a:latin typeface="Symbol" pitchFamily="18" charset="2"/>
              </a:rPr>
              <a:t>g</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fill="hold"/>
                                        <p:tgtEl>
                                          <p:spTgt spid="63"/>
                                        </p:tgtEl>
                                        <p:attrNameLst>
                                          <p:attrName>ppt_x</p:attrName>
                                        </p:attrNameLst>
                                      </p:cBhvr>
                                      <p:tavLst>
                                        <p:tav tm="0">
                                          <p:val>
                                            <p:strVal val="0-#ppt_w/2"/>
                                          </p:val>
                                        </p:tav>
                                        <p:tav tm="100000">
                                          <p:val>
                                            <p:strVal val="#ppt_x"/>
                                          </p:val>
                                        </p:tav>
                                      </p:tavLst>
                                    </p:anim>
                                    <p:anim calcmode="lin" valueType="num">
                                      <p:cBhvr additive="base">
                                        <p:cTn id="12" dur="500" fill="hold"/>
                                        <p:tgtEl>
                                          <p:spTgt spid="6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500" fill="hold"/>
                                        <p:tgtEl>
                                          <p:spTgt spid="64"/>
                                        </p:tgtEl>
                                        <p:attrNameLst>
                                          <p:attrName>ppt_x</p:attrName>
                                        </p:attrNameLst>
                                      </p:cBhvr>
                                      <p:tavLst>
                                        <p:tav tm="0">
                                          <p:val>
                                            <p:strVal val="0-#ppt_w/2"/>
                                          </p:val>
                                        </p:tav>
                                        <p:tav tm="100000">
                                          <p:val>
                                            <p:strVal val="#ppt_x"/>
                                          </p:val>
                                        </p:tav>
                                      </p:tavLst>
                                    </p:anim>
                                    <p:anim calcmode="lin" valueType="num">
                                      <p:cBhvr additive="base">
                                        <p:cTn id="16" dur="500" fill="hold"/>
                                        <p:tgtEl>
                                          <p:spTgt spid="6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0-#ppt_w/2"/>
                                          </p:val>
                                        </p:tav>
                                        <p:tav tm="100000">
                                          <p:val>
                                            <p:strVal val="#ppt_x"/>
                                          </p:val>
                                        </p:tav>
                                      </p:tavLst>
                                    </p:anim>
                                    <p:anim calcmode="lin" valueType="num">
                                      <p:cBhvr additive="base">
                                        <p:cTn id="20" dur="500" fill="hold"/>
                                        <p:tgtEl>
                                          <p:spTgt spid="5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9" presetClass="entr" presetSubtype="0" fill="hold" nodeType="afterEffect">
                                  <p:stCondLst>
                                    <p:cond delay="50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childTnLst>
                          </p:cTn>
                        </p:par>
                        <p:par>
                          <p:cTn id="25" fill="hold">
                            <p:stCondLst>
                              <p:cond delay="1500"/>
                            </p:stCondLst>
                            <p:childTnLst>
                              <p:par>
                                <p:cTn id="26" presetID="9" presetClass="entr" presetSubtype="0"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dissolve">
                                      <p:cBhvr>
                                        <p:cTn id="28" dur="500"/>
                                        <p:tgtEl>
                                          <p:spTgt spid="19"/>
                                        </p:tgtEl>
                                      </p:cBhvr>
                                    </p:animEffect>
                                  </p:childTnLst>
                                </p:cTn>
                              </p:par>
                            </p:childTnLst>
                          </p:cTn>
                        </p:par>
                        <p:par>
                          <p:cTn id="29" fill="hold">
                            <p:stCondLst>
                              <p:cond delay="2000"/>
                            </p:stCondLst>
                            <p:childTnLst>
                              <p:par>
                                <p:cTn id="30" presetID="9" presetClass="entr" presetSubtype="0"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par>
                          <p:cTn id="33" fill="hold">
                            <p:stCondLst>
                              <p:cond delay="2500"/>
                            </p:stCondLst>
                            <p:childTnLst>
                              <p:par>
                                <p:cTn id="34" presetID="9" presetClass="entr" presetSubtype="0" fill="hold"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dissolve">
                                      <p:cBhvr>
                                        <p:cTn id="36" dur="500"/>
                                        <p:tgtEl>
                                          <p:spTgt spid="33"/>
                                        </p:tgtEl>
                                      </p:cBhvr>
                                    </p:animEffect>
                                  </p:childTnLst>
                                </p:cTn>
                              </p:par>
                            </p:childTnLst>
                          </p:cTn>
                        </p:par>
                        <p:par>
                          <p:cTn id="37" fill="hold">
                            <p:stCondLst>
                              <p:cond delay="3000"/>
                            </p:stCondLst>
                            <p:childTnLst>
                              <p:par>
                                <p:cTn id="38" presetID="9" presetClass="entr" presetSubtype="0" fill="hold"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dissolve">
                                      <p:cBhvr>
                                        <p:cTn id="40" dur="500"/>
                                        <p:tgtEl>
                                          <p:spTgt spid="40"/>
                                        </p:tgtEl>
                                      </p:cBhvr>
                                    </p:animEffect>
                                  </p:childTnLst>
                                </p:cTn>
                              </p:par>
                            </p:childTnLst>
                          </p:cTn>
                        </p:par>
                        <p:par>
                          <p:cTn id="41" fill="hold">
                            <p:stCondLst>
                              <p:cond delay="3500"/>
                            </p:stCondLst>
                            <p:childTnLst>
                              <p:par>
                                <p:cTn id="42" presetID="9" presetClass="entr" presetSubtype="0" fill="hold" nodeType="after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dissolve">
                                      <p:cBhvr>
                                        <p:cTn id="44" dur="500"/>
                                        <p:tgtEl>
                                          <p:spTgt spid="47"/>
                                        </p:tgtEl>
                                      </p:cBhvr>
                                    </p:animEffect>
                                  </p:childTnLst>
                                </p:cTn>
                              </p:par>
                              <p:par>
                                <p:cTn id="45" presetID="1" presetClass="entr" presetSubtype="0" fill="hold" grpId="0" nodeType="with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par>
                          <p:cTn id="47" fill="hold">
                            <p:stCondLst>
                              <p:cond delay="4000"/>
                            </p:stCondLst>
                            <p:childTnLst>
                              <p:par>
                                <p:cTn id="48" presetID="9" presetClass="entr" presetSubtype="0" fill="hold" nodeType="afterEffect">
                                  <p:stCondLst>
                                    <p:cond delay="1000"/>
                                  </p:stCondLst>
                                  <p:childTnLst>
                                    <p:set>
                                      <p:cBhvr>
                                        <p:cTn id="49" dur="1" fill="hold">
                                          <p:stCondLst>
                                            <p:cond delay="0"/>
                                          </p:stCondLst>
                                        </p:cTn>
                                        <p:tgtEl>
                                          <p:spTgt spid="16"/>
                                        </p:tgtEl>
                                        <p:attrNameLst>
                                          <p:attrName>style.visibility</p:attrName>
                                        </p:attrNameLst>
                                      </p:cBhvr>
                                      <p:to>
                                        <p:strVal val="visible"/>
                                      </p:to>
                                    </p:set>
                                    <p:animEffect transition="in" filter="dissolve">
                                      <p:cBhvr>
                                        <p:cTn id="50" dur="500"/>
                                        <p:tgtEl>
                                          <p:spTgt spid="16"/>
                                        </p:tgtEl>
                                      </p:cBhvr>
                                    </p:animEffect>
                                  </p:childTnLst>
                                </p:cTn>
                              </p:par>
                              <p:par>
                                <p:cTn id="51" presetID="9" presetClass="entr" presetSubtype="0" fill="hold" grpId="0" nodeType="withEffect">
                                  <p:stCondLst>
                                    <p:cond delay="1000"/>
                                  </p:stCondLst>
                                  <p:childTnLst>
                                    <p:set>
                                      <p:cBhvr>
                                        <p:cTn id="52" dur="1" fill="hold">
                                          <p:stCondLst>
                                            <p:cond delay="0"/>
                                          </p:stCondLst>
                                        </p:cTn>
                                        <p:tgtEl>
                                          <p:spTgt spid="65"/>
                                        </p:tgtEl>
                                        <p:attrNameLst>
                                          <p:attrName>style.visibility</p:attrName>
                                        </p:attrNameLst>
                                      </p:cBhvr>
                                      <p:to>
                                        <p:strVal val="visible"/>
                                      </p:to>
                                    </p:set>
                                    <p:animEffect transition="in" filter="dissolve">
                                      <p:cBhvr>
                                        <p:cTn id="53" dur="500"/>
                                        <p:tgtEl>
                                          <p:spTgt spid="65"/>
                                        </p:tgtEl>
                                      </p:cBhvr>
                                    </p:animEffect>
                                  </p:childTnLst>
                                </p:cTn>
                              </p:par>
                              <p:par>
                                <p:cTn id="54" presetID="9" presetClass="entr" presetSubtype="0" fill="hold" nodeType="withEffect">
                                  <p:stCondLst>
                                    <p:cond delay="1000"/>
                                  </p:stCondLst>
                                  <p:childTnLst>
                                    <p:set>
                                      <p:cBhvr>
                                        <p:cTn id="55" dur="1" fill="hold">
                                          <p:stCondLst>
                                            <p:cond delay="0"/>
                                          </p:stCondLst>
                                        </p:cTn>
                                        <p:tgtEl>
                                          <p:spTgt spid="57"/>
                                        </p:tgtEl>
                                        <p:attrNameLst>
                                          <p:attrName>style.visibility</p:attrName>
                                        </p:attrNameLst>
                                      </p:cBhvr>
                                      <p:to>
                                        <p:strVal val="visible"/>
                                      </p:to>
                                    </p:set>
                                    <p:animEffect transition="in" filter="dissolve">
                                      <p:cBhvr>
                                        <p:cTn id="56" dur="500"/>
                                        <p:tgtEl>
                                          <p:spTgt spid="57"/>
                                        </p:tgtEl>
                                      </p:cBhvr>
                                    </p:animEffect>
                                  </p:childTnLst>
                                </p:cTn>
                              </p:par>
                              <p:par>
                                <p:cTn id="57" presetID="9" presetClass="entr" presetSubtype="0" fill="hold" grpId="0" nodeType="withEffect">
                                  <p:stCondLst>
                                    <p:cond delay="1000"/>
                                  </p:stCondLst>
                                  <p:childTnLst>
                                    <p:set>
                                      <p:cBhvr>
                                        <p:cTn id="58" dur="1" fill="hold">
                                          <p:stCondLst>
                                            <p:cond delay="0"/>
                                          </p:stCondLst>
                                        </p:cTn>
                                        <p:tgtEl>
                                          <p:spTgt spid="66"/>
                                        </p:tgtEl>
                                        <p:attrNameLst>
                                          <p:attrName>style.visibility</p:attrName>
                                        </p:attrNameLst>
                                      </p:cBhvr>
                                      <p:to>
                                        <p:strVal val="visible"/>
                                      </p:to>
                                    </p:set>
                                    <p:animEffect transition="in" filter="dissolve">
                                      <p:cBhvr>
                                        <p:cTn id="59" dur="500"/>
                                        <p:tgtEl>
                                          <p:spTgt spid="66"/>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dissolve">
                                      <p:cBhvr>
                                        <p:cTn id="64" dur="500"/>
                                        <p:tgtEl>
                                          <p:spTgt spid="61"/>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dissolve">
                                      <p:cBhvr>
                                        <p:cTn id="67" dur="500"/>
                                        <p:tgtEl>
                                          <p:spTgt spid="60"/>
                                        </p:tgtEl>
                                      </p:cBhvr>
                                    </p:animEffect>
                                  </p:childTnLst>
                                </p:cTn>
                              </p:par>
                              <p:par>
                                <p:cTn id="68" presetID="0" presetClass="path" presetSubtype="0" accel="50000" decel="50000" fill="hold" grpId="1" nodeType="withEffect">
                                  <p:stCondLst>
                                    <p:cond delay="0"/>
                                  </p:stCondLst>
                                  <p:childTnLst>
                                    <p:animMotion origin="layout" path="M 0.00052 0.00023 L 0.2118 0.07199 L 0.42934 -0.00139 " pathEditMode="relative" ptsTypes="AAA">
                                      <p:cBhvr>
                                        <p:cTn id="69" dur="3000" fill="hold"/>
                                        <p:tgtEl>
                                          <p:spTgt spid="60"/>
                                        </p:tgtEl>
                                        <p:attrNameLst>
                                          <p:attrName>ppt_x</p:attrName>
                                          <p:attrName>ppt_y</p:attrName>
                                        </p:attrNameLst>
                                      </p:cBhvr>
                                    </p:animMotion>
                                  </p:childTnLst>
                                </p:cTn>
                              </p:par>
                              <p:par>
                                <p:cTn id="70" presetID="0" presetClass="path" presetSubtype="0" accel="50000" decel="50000" fill="hold" grpId="1" nodeType="withEffect">
                                  <p:stCondLst>
                                    <p:cond delay="500"/>
                                  </p:stCondLst>
                                  <p:childTnLst>
                                    <p:animMotion origin="layout" path="M -0.00052 0.00046 L 0.21198 -0.06945 L 0.43194 0.00208 " pathEditMode="relative" ptsTypes="AAA">
                                      <p:cBhvr>
                                        <p:cTn id="71" dur="5000" fill="hold"/>
                                        <p:tgtEl>
                                          <p:spTgt spid="61"/>
                                        </p:tgtEl>
                                        <p:attrNameLst>
                                          <p:attrName>ppt_x</p:attrName>
                                          <p:attrName>ppt_y</p:attrName>
                                        </p:attrNameLst>
                                      </p:cBhvr>
                                    </p:animMotion>
                                  </p:childTnLst>
                                </p:cTn>
                              </p:par>
                              <p:par>
                                <p:cTn id="72" presetID="1" presetClass="entr" presetSubtype="0" fill="hold" grpId="0" nodeType="withEffect">
                                  <p:stCondLst>
                                    <p:cond delay="1500"/>
                                  </p:stCondLst>
                                  <p:childTnLst>
                                    <p:set>
                                      <p:cBhvr>
                                        <p:cTn id="73" dur="1" fill="hold">
                                          <p:stCondLst>
                                            <p:cond delay="0"/>
                                          </p:stCondLst>
                                        </p:cTn>
                                        <p:tgtEl>
                                          <p:spTgt spid="62"/>
                                        </p:tgtEl>
                                        <p:attrNameLst>
                                          <p:attrName>style.visibility</p:attrName>
                                        </p:attrNameLst>
                                      </p:cBhvr>
                                      <p:to>
                                        <p:strVal val="visible"/>
                                      </p:to>
                                    </p:set>
                                  </p:childTnLst>
                                </p:cTn>
                              </p:par>
                              <p:par>
                                <p:cTn id="74" presetID="0" presetClass="path" presetSubtype="0" accel="50000" fill="hold" grpId="1" nodeType="withEffect">
                                  <p:stCondLst>
                                    <p:cond delay="1500"/>
                                  </p:stCondLst>
                                  <p:childTnLst>
                                    <p:animMotion origin="layout" path="M 0.00087 -0.00023 L 0.08594 0.13866 " pathEditMode="relative" ptsTypes="AA">
                                      <p:cBhvr>
                                        <p:cTn id="75" dur="1500" fill="hold"/>
                                        <p:tgtEl>
                                          <p:spTgt spid="62"/>
                                        </p:tgtEl>
                                        <p:attrNameLst>
                                          <p:attrName>ppt_x</p:attrName>
                                          <p:attrName>ppt_y</p:attrName>
                                        </p:attrNameLst>
                                      </p:cBhvr>
                                    </p:animMotion>
                                  </p:childTnLst>
                                </p:cTn>
                              </p:par>
                              <p:par>
                                <p:cTn id="76" presetID="1" presetClass="exit" presetSubtype="0" fill="hold" grpId="2" nodeType="withEffect">
                                  <p:stCondLst>
                                    <p:cond delay="3000"/>
                                  </p:stCondLst>
                                  <p:childTnLst>
                                    <p:set>
                                      <p:cBhvr>
                                        <p:cTn id="77"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0" grpId="1" animBg="1"/>
      <p:bldP spid="61" grpId="0" animBg="1"/>
      <p:bldP spid="61" grpId="1" animBg="1"/>
      <p:bldP spid="62" grpId="0" animBg="1"/>
      <p:bldP spid="62" grpId="1" animBg="1"/>
      <p:bldP spid="62" grpId="2" animBg="1"/>
      <p:bldP spid="63" grpId="0"/>
      <p:bldP spid="64" grpId="0"/>
      <p:bldP spid="65" grpId="0"/>
      <p:bldP spid="66" grpId="0"/>
      <p:bldP spid="6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27384"/>
            <a:ext cx="9144000" cy="6924973"/>
          </a:xfrm>
          <a:prstGeom prst="rect">
            <a:avLst/>
          </a:prstGeom>
          <a:solidFill>
            <a:schemeClr val="tx1"/>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sz="1000" dirty="0" smtClean="0"/>
          </a:p>
          <a:p>
            <a:endParaRPr lang="en-US" sz="1000" dirty="0" smtClean="0"/>
          </a:p>
          <a:p>
            <a:endParaRPr lang="en-US" sz="800" dirty="0" smtClean="0"/>
          </a:p>
          <a:p>
            <a:endParaRPr lang="en-US" sz="800" dirty="0" smtClean="0"/>
          </a:p>
        </p:txBody>
      </p:sp>
      <p:pic>
        <p:nvPicPr>
          <p:cNvPr id="250882" name="Picture 4" descr="gammagamma_run194108_evt564224000_ispy_3d-annotated-2.png"/>
          <p:cNvPicPr>
            <a:picLocks noChangeAspect="1"/>
          </p:cNvPicPr>
          <p:nvPr/>
        </p:nvPicPr>
        <p:blipFill>
          <a:blip r:embed="rId2" cstate="print"/>
          <a:srcRect/>
          <a:stretch>
            <a:fillRect/>
          </a:stretch>
        </p:blipFill>
        <p:spPr bwMode="auto">
          <a:xfrm>
            <a:off x="2771800" y="4553988"/>
            <a:ext cx="3096344" cy="2331396"/>
          </a:xfrm>
          <a:prstGeom prst="rect">
            <a:avLst/>
          </a:prstGeom>
          <a:noFill/>
          <a:ln w="9525">
            <a:noFill/>
            <a:miter lim="800000"/>
            <a:headEnd/>
            <a:tailEnd/>
          </a:ln>
        </p:spPr>
      </p:pic>
      <p:sp>
        <p:nvSpPr>
          <p:cNvPr id="6" name="Rectangle 5"/>
          <p:cNvSpPr/>
          <p:nvPr/>
        </p:nvSpPr>
        <p:spPr>
          <a:xfrm>
            <a:off x="4355976" y="6012000"/>
            <a:ext cx="729677" cy="369328"/>
          </a:xfrm>
          <a:prstGeom prst="rect">
            <a:avLst/>
          </a:prstGeom>
        </p:spPr>
        <p:txBody>
          <a:bodyPr wrap="none" lIns="91435" tIns="45718" rIns="91435" bIns="45718">
            <a:spAutoFit/>
          </a:bodyPr>
          <a:lstStyle/>
          <a:p>
            <a:pPr defTabSz="912767">
              <a:defRPr/>
            </a:pPr>
            <a:r>
              <a:rPr lang="en-US" sz="1600" b="1" dirty="0">
                <a:solidFill>
                  <a:srgbClr val="FFFFFF"/>
                </a:solidFill>
                <a:effectLst>
                  <a:reflection blurRad="6350" stA="55000" endA="300" endPos="45500" dir="5400000" sy="-100000" algn="bl" rotWithShape="0"/>
                </a:effectLst>
                <a:latin typeface="Arial" pitchFamily="84" charset="0"/>
                <a:ea typeface="ＭＳ Ｐゴシック" pitchFamily="84" charset="-128"/>
                <a:cs typeface="Times New Roman" pitchFamily="18" charset="0"/>
              </a:rPr>
              <a:t>H </a:t>
            </a:r>
            <a:r>
              <a:rPr lang="en-US" sz="1100" b="1" dirty="0">
                <a:solidFill>
                  <a:srgbClr val="FFFFFF"/>
                </a:solidFill>
                <a:effectLst>
                  <a:reflection blurRad="6350" stA="55000" endA="300" endPos="45500" dir="5400000" sy="-100000" algn="bl" rotWithShape="0"/>
                </a:effectLst>
                <a:latin typeface="Wingdings"/>
                <a:ea typeface="Wingdings"/>
                <a:cs typeface="Wingdings"/>
                <a:sym typeface="Wingdings"/>
              </a:rPr>
              <a:t></a:t>
            </a:r>
            <a:r>
              <a:rPr lang="en-US" sz="1800" b="1" dirty="0" err="1">
                <a:solidFill>
                  <a:srgbClr val="FFFFFF"/>
                </a:solidFill>
                <a:effectLst>
                  <a:reflection blurRad="6350" stA="55000" endA="300" endPos="45500" dir="5400000" sy="-100000" algn="bl" rotWithShape="0"/>
                </a:effectLst>
                <a:latin typeface="Symbol" charset="2"/>
                <a:ea typeface="ＭＳ Ｐゴシック" pitchFamily="84" charset="-128"/>
                <a:cs typeface="Symbol" charset="2"/>
              </a:rPr>
              <a:t>gg</a:t>
            </a:r>
            <a:endParaRPr lang="en-US" sz="1100" b="1" dirty="0">
              <a:solidFill>
                <a:srgbClr val="FFFFFF"/>
              </a:solidFill>
              <a:effectLst>
                <a:reflection blurRad="6350" stA="55000" endA="300" endPos="45500" dir="5400000" sy="-100000" algn="bl" rotWithShape="0"/>
              </a:effectLst>
              <a:latin typeface="Arial" pitchFamily="84" charset="0"/>
              <a:ea typeface="ＭＳ Ｐゴシック" pitchFamily="84" charset="-128"/>
              <a:cs typeface="Times New Roman" pitchFamily="18" charset="0"/>
            </a:endParaRPr>
          </a:p>
        </p:txBody>
      </p:sp>
      <p:sp>
        <p:nvSpPr>
          <p:cNvPr id="7" name="CasellaDiTesto 2"/>
          <p:cNvSpPr txBox="1">
            <a:spLocks noChangeArrowheads="1"/>
          </p:cNvSpPr>
          <p:nvPr/>
        </p:nvSpPr>
        <p:spPr bwMode="auto">
          <a:xfrm>
            <a:off x="0" y="116632"/>
            <a:ext cx="9109075" cy="2123654"/>
          </a:xfrm>
          <a:prstGeom prst="rect">
            <a:avLst/>
          </a:prstGeom>
          <a:solidFill>
            <a:schemeClr val="tx1"/>
          </a:solidFill>
          <a:ln w="9525">
            <a:noFill/>
            <a:miter lim="800000"/>
            <a:headEnd/>
            <a:tailEnd/>
          </a:ln>
        </p:spPr>
        <p:txBody>
          <a:bodyPr lIns="91435" tIns="45718" rIns="91435" bIns="45718">
            <a:spAutoFit/>
          </a:bodyPr>
          <a:lstStyle/>
          <a:p>
            <a:pPr algn="ctr"/>
            <a:r>
              <a:rPr lang="it-IT" sz="3600" b="1" dirty="0" smtClean="0">
                <a:solidFill>
                  <a:schemeClr val="bg1"/>
                </a:solidFill>
              </a:rPr>
              <a:t>1934 – 2014 </a:t>
            </a:r>
          </a:p>
          <a:p>
            <a:pPr algn="ctr"/>
            <a:r>
              <a:rPr lang="it-IT" sz="3200" b="1" dirty="0" smtClean="0">
                <a:solidFill>
                  <a:schemeClr val="bg1"/>
                </a:solidFill>
              </a:rPr>
              <a:t>Un viaggio di 80 anni nel mondo subatomico per conoscere la struttura della materia      e le leggi che la governano.</a:t>
            </a:r>
          </a:p>
        </p:txBody>
      </p:sp>
      <p:grpSp>
        <p:nvGrpSpPr>
          <p:cNvPr id="25" name="Group 24"/>
          <p:cNvGrpSpPr/>
          <p:nvPr/>
        </p:nvGrpSpPr>
        <p:grpSpPr>
          <a:xfrm>
            <a:off x="1403648" y="2348880"/>
            <a:ext cx="6696744" cy="2257189"/>
            <a:chOff x="971600" y="2348880"/>
            <a:chExt cx="6696744" cy="2257189"/>
          </a:xfrm>
        </p:grpSpPr>
        <p:sp>
          <p:nvSpPr>
            <p:cNvPr id="9" name="TextBox 8"/>
            <p:cNvSpPr txBox="1"/>
            <p:nvPr/>
          </p:nvSpPr>
          <p:spPr>
            <a:xfrm>
              <a:off x="3995936" y="2351782"/>
              <a:ext cx="3672408" cy="1077218"/>
            </a:xfrm>
            <a:prstGeom prst="rect">
              <a:avLst/>
            </a:prstGeom>
            <a:solidFill>
              <a:schemeClr val="bg1">
                <a:lumMod val="95000"/>
              </a:schemeClr>
            </a:solidFill>
          </p:spPr>
          <p:txBody>
            <a:bodyPr wrap="square" rtlCol="0">
              <a:spAutoFit/>
            </a:bodyPr>
            <a:lstStyle/>
            <a:p>
              <a:r>
                <a:rPr lang="en-US" sz="1600" dirty="0" smtClean="0"/>
                <a:t>      </a:t>
              </a:r>
            </a:p>
            <a:p>
              <a:endParaRPr lang="en-US" sz="1600" dirty="0" smtClean="0"/>
            </a:p>
            <a:p>
              <a:endParaRPr lang="en-US" sz="1600" dirty="0" smtClean="0"/>
            </a:p>
            <a:p>
              <a:endParaRPr lang="en-US" sz="1600" dirty="0"/>
            </a:p>
          </p:txBody>
        </p:sp>
        <p:pic>
          <p:nvPicPr>
            <p:cNvPr id="10" name="Picture 4" descr="http://images.encarta.msn.com/xrefmedia/sharemed/targets/images/pho/1e67a/1e67a8c7.jpg"/>
            <p:cNvPicPr>
              <a:picLocks noChangeAspect="1" noChangeArrowheads="1"/>
            </p:cNvPicPr>
            <p:nvPr/>
          </p:nvPicPr>
          <p:blipFill>
            <a:blip r:embed="rId3" r:link="rId4" cstate="print"/>
            <a:srcRect/>
            <a:stretch>
              <a:fillRect/>
            </a:stretch>
          </p:blipFill>
          <p:spPr bwMode="auto">
            <a:xfrm>
              <a:off x="971600" y="2348880"/>
              <a:ext cx="2808312" cy="2053780"/>
            </a:xfrm>
            <a:prstGeom prst="rect">
              <a:avLst/>
            </a:prstGeom>
            <a:noFill/>
          </p:spPr>
        </p:pic>
        <p:sp>
          <p:nvSpPr>
            <p:cNvPr id="11" name="Text Box 5"/>
            <p:cNvSpPr txBox="1">
              <a:spLocks noChangeArrowheads="1"/>
            </p:cNvSpPr>
            <p:nvPr/>
          </p:nvSpPr>
          <p:spPr bwMode="auto">
            <a:xfrm>
              <a:off x="971600" y="4293096"/>
              <a:ext cx="2808312" cy="307777"/>
            </a:xfrm>
            <a:prstGeom prst="rect">
              <a:avLst/>
            </a:prstGeom>
            <a:solidFill>
              <a:schemeClr val="bg1">
                <a:lumMod val="85000"/>
              </a:schemeClr>
            </a:solidFill>
            <a:ln w="9525">
              <a:noFill/>
              <a:miter lim="800000"/>
              <a:headEnd/>
              <a:tailEnd/>
            </a:ln>
            <a:effectLst/>
          </p:spPr>
          <p:txBody>
            <a:bodyPr wrap="square">
              <a:spAutoFit/>
            </a:bodyPr>
            <a:lstStyle/>
            <a:p>
              <a:pPr algn="ctr">
                <a:spcBef>
                  <a:spcPct val="50000"/>
                </a:spcBef>
              </a:pPr>
              <a:r>
                <a:rPr lang="it-IT" sz="1400" b="1" dirty="0">
                  <a:solidFill>
                    <a:srgbClr val="00009F"/>
                  </a:solidFill>
                  <a:effectLst>
                    <a:outerShdw blurRad="38100" dist="38100" dir="2700000" algn="tl">
                      <a:srgbClr val="C0C0C0"/>
                    </a:outerShdw>
                  </a:effectLst>
                </a:rPr>
                <a:t>Irène </a:t>
              </a:r>
              <a:r>
                <a:rPr lang="it-IT" sz="1400" b="1" dirty="0" smtClean="0">
                  <a:solidFill>
                    <a:srgbClr val="00009F"/>
                  </a:solidFill>
                  <a:effectLst>
                    <a:outerShdw blurRad="38100" dist="38100" dir="2700000" algn="tl">
                      <a:srgbClr val="C0C0C0"/>
                    </a:outerShdw>
                  </a:effectLst>
                </a:rPr>
                <a:t>Curie, Frédéric Joliot</a:t>
              </a:r>
              <a:endParaRPr lang="it-IT" sz="1400" b="1" dirty="0">
                <a:solidFill>
                  <a:srgbClr val="00009F"/>
                </a:solidFill>
                <a:effectLst>
                  <a:outerShdw blurRad="38100" dist="38100" dir="2700000" algn="tl">
                    <a:srgbClr val="C0C0C0"/>
                  </a:outerShdw>
                </a:effectLst>
              </a:endParaRPr>
            </a:p>
          </p:txBody>
        </p:sp>
        <p:grpSp>
          <p:nvGrpSpPr>
            <p:cNvPr id="12" name="Group 11"/>
            <p:cNvGrpSpPr/>
            <p:nvPr/>
          </p:nvGrpSpPr>
          <p:grpSpPr>
            <a:xfrm>
              <a:off x="4427984" y="2434208"/>
              <a:ext cx="3240360" cy="850776"/>
              <a:chOff x="1403648" y="5314528"/>
              <a:chExt cx="3581400" cy="1066800"/>
            </a:xfrm>
          </p:grpSpPr>
          <p:sp>
            <p:nvSpPr>
              <p:cNvPr id="14" name="Text Box 1028"/>
              <p:cNvSpPr txBox="1">
                <a:spLocks noChangeArrowheads="1"/>
              </p:cNvSpPr>
              <p:nvPr/>
            </p:nvSpPr>
            <p:spPr bwMode="auto">
              <a:xfrm>
                <a:off x="1403648" y="5695528"/>
                <a:ext cx="609600" cy="302439"/>
              </a:xfrm>
              <a:prstGeom prst="rect">
                <a:avLst/>
              </a:prstGeom>
              <a:solidFill>
                <a:schemeClr val="tx2">
                  <a:lumMod val="20000"/>
                  <a:lumOff val="80000"/>
                </a:schemeClr>
              </a:solidFill>
              <a:ln w="9525">
                <a:solidFill>
                  <a:schemeClr val="tx1"/>
                </a:solidFill>
                <a:miter lim="800000"/>
                <a:headEnd/>
                <a:tailEnd/>
              </a:ln>
              <a:effectLst/>
            </p:spPr>
            <p:txBody>
              <a:bodyPr>
                <a:spAutoFit/>
              </a:bodyPr>
              <a:lstStyle/>
              <a:p>
                <a:pPr>
                  <a:spcBef>
                    <a:spcPct val="50000"/>
                  </a:spcBef>
                </a:pPr>
                <a:r>
                  <a:rPr lang="it-IT" sz="1100" b="1" dirty="0">
                    <a:solidFill>
                      <a:srgbClr val="C00000"/>
                    </a:solidFill>
                  </a:rPr>
                  <a:t>Po</a:t>
                </a:r>
              </a:p>
            </p:txBody>
          </p:sp>
          <p:sp>
            <p:nvSpPr>
              <p:cNvPr id="15" name="Text Box 1029"/>
              <p:cNvSpPr txBox="1">
                <a:spLocks noChangeArrowheads="1"/>
              </p:cNvSpPr>
              <p:nvPr/>
            </p:nvSpPr>
            <p:spPr bwMode="auto">
              <a:xfrm>
                <a:off x="2851448" y="5695528"/>
                <a:ext cx="533400" cy="302439"/>
              </a:xfrm>
              <a:prstGeom prst="rect">
                <a:avLst/>
              </a:prstGeom>
              <a:solidFill>
                <a:srgbClr val="FFFFCC"/>
              </a:solidFill>
              <a:ln w="9525">
                <a:solidFill>
                  <a:schemeClr val="tx1"/>
                </a:solidFill>
                <a:miter lim="800000"/>
                <a:headEnd/>
                <a:tailEnd/>
              </a:ln>
              <a:effectLst/>
            </p:spPr>
            <p:txBody>
              <a:bodyPr>
                <a:spAutoFit/>
              </a:bodyPr>
              <a:lstStyle/>
              <a:p>
                <a:pPr>
                  <a:spcBef>
                    <a:spcPct val="50000"/>
                  </a:spcBef>
                </a:pPr>
                <a:r>
                  <a:rPr lang="it-IT" sz="1100" b="1" dirty="0">
                    <a:solidFill>
                      <a:srgbClr val="C00000"/>
                    </a:solidFill>
                  </a:rPr>
                  <a:t>Al</a:t>
                </a:r>
              </a:p>
            </p:txBody>
          </p:sp>
          <p:sp>
            <p:nvSpPr>
              <p:cNvPr id="16" name="Line 1034"/>
              <p:cNvSpPr>
                <a:spLocks noChangeShapeType="1"/>
              </p:cNvSpPr>
              <p:nvPr/>
            </p:nvSpPr>
            <p:spPr bwMode="auto">
              <a:xfrm>
                <a:off x="2165648" y="5847928"/>
                <a:ext cx="533400" cy="0"/>
              </a:xfrm>
              <a:prstGeom prst="line">
                <a:avLst/>
              </a:prstGeom>
              <a:noFill/>
              <a:ln w="15875">
                <a:solidFill>
                  <a:schemeClr val="hlink"/>
                </a:solidFill>
                <a:round/>
                <a:headEnd/>
                <a:tailEnd type="triangle" w="med" len="med"/>
              </a:ln>
              <a:effectLst/>
            </p:spPr>
            <p:txBody>
              <a:bodyPr wrap="none" anchor="ctr"/>
              <a:lstStyle/>
              <a:p>
                <a:endParaRPr lang="en-US" sz="1100">
                  <a:solidFill>
                    <a:srgbClr val="C00000"/>
                  </a:solidFill>
                </a:endParaRPr>
              </a:p>
            </p:txBody>
          </p:sp>
          <p:sp>
            <p:nvSpPr>
              <p:cNvPr id="17" name="Line 1035"/>
              <p:cNvSpPr>
                <a:spLocks noChangeShapeType="1"/>
              </p:cNvSpPr>
              <p:nvPr/>
            </p:nvSpPr>
            <p:spPr bwMode="auto">
              <a:xfrm>
                <a:off x="2165648" y="5924128"/>
                <a:ext cx="533400" cy="0"/>
              </a:xfrm>
              <a:prstGeom prst="line">
                <a:avLst/>
              </a:prstGeom>
              <a:noFill/>
              <a:ln w="15875">
                <a:solidFill>
                  <a:schemeClr val="hlink"/>
                </a:solidFill>
                <a:round/>
                <a:headEnd/>
                <a:tailEnd type="triangle" w="med" len="med"/>
              </a:ln>
              <a:effectLst/>
            </p:spPr>
            <p:txBody>
              <a:bodyPr wrap="none" anchor="ctr"/>
              <a:lstStyle/>
              <a:p>
                <a:endParaRPr lang="en-US" sz="1100">
                  <a:solidFill>
                    <a:srgbClr val="C00000"/>
                  </a:solidFill>
                </a:endParaRPr>
              </a:p>
            </p:txBody>
          </p:sp>
          <p:sp>
            <p:nvSpPr>
              <p:cNvPr id="18" name="Text Box 1037"/>
              <p:cNvSpPr txBox="1">
                <a:spLocks noChangeArrowheads="1"/>
              </p:cNvSpPr>
              <p:nvPr/>
            </p:nvSpPr>
            <p:spPr bwMode="auto">
              <a:xfrm>
                <a:off x="2241848" y="5314528"/>
                <a:ext cx="457199" cy="302439"/>
              </a:xfrm>
              <a:prstGeom prst="rect">
                <a:avLst/>
              </a:prstGeom>
              <a:noFill/>
              <a:ln w="15875">
                <a:noFill/>
                <a:miter lim="800000"/>
                <a:headEnd/>
                <a:tailEnd/>
              </a:ln>
              <a:effectLst/>
            </p:spPr>
            <p:txBody>
              <a:bodyPr>
                <a:spAutoFit/>
              </a:bodyPr>
              <a:lstStyle/>
              <a:p>
                <a:pPr>
                  <a:spcBef>
                    <a:spcPct val="50000"/>
                  </a:spcBef>
                </a:pPr>
                <a:r>
                  <a:rPr lang="it-IT" sz="1100" b="1" dirty="0">
                    <a:solidFill>
                      <a:srgbClr val="C00000"/>
                    </a:solidFill>
                    <a:latin typeface="Symbol" pitchFamily="18" charset="2"/>
                  </a:rPr>
                  <a:t>a</a:t>
                </a:r>
              </a:p>
            </p:txBody>
          </p:sp>
          <p:sp>
            <p:nvSpPr>
              <p:cNvPr id="19" name="Line 1038"/>
              <p:cNvSpPr>
                <a:spLocks noChangeShapeType="1"/>
              </p:cNvSpPr>
              <p:nvPr/>
            </p:nvSpPr>
            <p:spPr bwMode="auto">
              <a:xfrm flipV="1">
                <a:off x="3537248" y="5314528"/>
                <a:ext cx="762000" cy="457200"/>
              </a:xfrm>
              <a:prstGeom prst="line">
                <a:avLst/>
              </a:prstGeom>
              <a:noFill/>
              <a:ln w="15875">
                <a:solidFill>
                  <a:schemeClr val="hlink"/>
                </a:solidFill>
                <a:round/>
                <a:headEnd/>
                <a:tailEnd type="triangle" w="med" len="med"/>
              </a:ln>
              <a:effectLst/>
            </p:spPr>
            <p:txBody>
              <a:bodyPr wrap="none" anchor="ctr"/>
              <a:lstStyle/>
              <a:p>
                <a:endParaRPr lang="en-US" sz="1100">
                  <a:solidFill>
                    <a:srgbClr val="C00000"/>
                  </a:solidFill>
                </a:endParaRPr>
              </a:p>
            </p:txBody>
          </p:sp>
          <p:sp>
            <p:nvSpPr>
              <p:cNvPr id="20" name="Line 1040"/>
              <p:cNvSpPr>
                <a:spLocks noChangeShapeType="1"/>
              </p:cNvSpPr>
              <p:nvPr/>
            </p:nvSpPr>
            <p:spPr bwMode="auto">
              <a:xfrm flipV="1">
                <a:off x="3537248" y="5771728"/>
                <a:ext cx="838200" cy="152400"/>
              </a:xfrm>
              <a:prstGeom prst="line">
                <a:avLst/>
              </a:prstGeom>
              <a:noFill/>
              <a:ln w="15875">
                <a:solidFill>
                  <a:schemeClr val="hlink"/>
                </a:solidFill>
                <a:round/>
                <a:headEnd/>
                <a:tailEnd type="triangle" w="med" len="med"/>
              </a:ln>
              <a:effectLst/>
            </p:spPr>
            <p:txBody>
              <a:bodyPr wrap="none" anchor="ctr"/>
              <a:lstStyle/>
              <a:p>
                <a:endParaRPr lang="en-US" sz="1100">
                  <a:solidFill>
                    <a:srgbClr val="C00000"/>
                  </a:solidFill>
                </a:endParaRPr>
              </a:p>
            </p:txBody>
          </p:sp>
          <p:sp>
            <p:nvSpPr>
              <p:cNvPr id="21" name="Line 1041"/>
              <p:cNvSpPr>
                <a:spLocks noChangeShapeType="1"/>
              </p:cNvSpPr>
              <p:nvPr/>
            </p:nvSpPr>
            <p:spPr bwMode="auto">
              <a:xfrm>
                <a:off x="3537248" y="6076528"/>
                <a:ext cx="838200" cy="304800"/>
              </a:xfrm>
              <a:prstGeom prst="line">
                <a:avLst/>
              </a:prstGeom>
              <a:noFill/>
              <a:ln w="15875">
                <a:solidFill>
                  <a:schemeClr val="hlink"/>
                </a:solidFill>
                <a:round/>
                <a:headEnd/>
                <a:tailEnd type="triangle" w="med" len="med"/>
              </a:ln>
              <a:effectLst/>
            </p:spPr>
            <p:txBody>
              <a:bodyPr wrap="none" anchor="ctr"/>
              <a:lstStyle/>
              <a:p>
                <a:endParaRPr lang="en-US" sz="1100">
                  <a:solidFill>
                    <a:srgbClr val="C00000"/>
                  </a:solidFill>
                </a:endParaRPr>
              </a:p>
            </p:txBody>
          </p:sp>
          <p:sp>
            <p:nvSpPr>
              <p:cNvPr id="22" name="Text Box 1042"/>
              <p:cNvSpPr txBox="1">
                <a:spLocks noChangeArrowheads="1"/>
              </p:cNvSpPr>
              <p:nvPr/>
            </p:nvSpPr>
            <p:spPr bwMode="auto">
              <a:xfrm>
                <a:off x="4299248" y="5390728"/>
                <a:ext cx="685800" cy="302439"/>
              </a:xfrm>
              <a:prstGeom prst="rect">
                <a:avLst/>
              </a:prstGeom>
              <a:noFill/>
              <a:ln w="15875">
                <a:noFill/>
                <a:miter lim="800000"/>
                <a:headEnd/>
                <a:tailEnd/>
              </a:ln>
              <a:effectLst/>
            </p:spPr>
            <p:txBody>
              <a:bodyPr>
                <a:spAutoFit/>
              </a:bodyPr>
              <a:lstStyle/>
              <a:p>
                <a:pPr>
                  <a:spcBef>
                    <a:spcPct val="50000"/>
                  </a:spcBef>
                </a:pPr>
                <a:r>
                  <a:rPr lang="it-IT" sz="1100" b="1" dirty="0">
                    <a:solidFill>
                      <a:srgbClr val="C00000"/>
                    </a:solidFill>
                  </a:rPr>
                  <a:t>e</a:t>
                </a:r>
                <a:r>
                  <a:rPr lang="it-IT" sz="1100" b="1" baseline="30000" dirty="0">
                    <a:solidFill>
                      <a:srgbClr val="C00000"/>
                    </a:solidFill>
                    <a:latin typeface="Symbol" pitchFamily="18" charset="2"/>
                  </a:rPr>
                  <a:t>+</a:t>
                </a:r>
              </a:p>
            </p:txBody>
          </p:sp>
          <p:sp>
            <p:nvSpPr>
              <p:cNvPr id="23" name="Line 1044"/>
              <p:cNvSpPr>
                <a:spLocks noChangeShapeType="1"/>
              </p:cNvSpPr>
              <p:nvPr/>
            </p:nvSpPr>
            <p:spPr bwMode="auto">
              <a:xfrm>
                <a:off x="2165648" y="6000328"/>
                <a:ext cx="533400" cy="0"/>
              </a:xfrm>
              <a:prstGeom prst="line">
                <a:avLst/>
              </a:prstGeom>
              <a:noFill/>
              <a:ln w="15875">
                <a:solidFill>
                  <a:schemeClr val="hlink"/>
                </a:solidFill>
                <a:round/>
                <a:headEnd/>
                <a:tailEnd type="triangle" w="med" len="med"/>
              </a:ln>
              <a:effectLst/>
            </p:spPr>
            <p:txBody>
              <a:bodyPr wrap="none" anchor="ctr"/>
              <a:lstStyle/>
              <a:p>
                <a:endParaRPr lang="en-US" sz="1100">
                  <a:solidFill>
                    <a:srgbClr val="C00000"/>
                  </a:solidFill>
                </a:endParaRPr>
              </a:p>
            </p:txBody>
          </p:sp>
        </p:grpSp>
        <p:sp>
          <p:nvSpPr>
            <p:cNvPr id="24" name="Text Box 1043"/>
            <p:cNvSpPr txBox="1">
              <a:spLocks noChangeArrowheads="1"/>
            </p:cNvSpPr>
            <p:nvPr/>
          </p:nvSpPr>
          <p:spPr bwMode="auto">
            <a:xfrm>
              <a:off x="3995936" y="3442674"/>
              <a:ext cx="3672408" cy="1163395"/>
            </a:xfrm>
            <a:prstGeom prst="rect">
              <a:avLst/>
            </a:prstGeom>
            <a:solidFill>
              <a:schemeClr val="accent3">
                <a:lumMod val="20000"/>
                <a:lumOff val="80000"/>
              </a:schemeClr>
            </a:solidFill>
            <a:ln w="15875">
              <a:noFill/>
              <a:miter lim="800000"/>
              <a:headEnd/>
              <a:tailEnd/>
            </a:ln>
            <a:effectLst/>
          </p:spPr>
          <p:txBody>
            <a:bodyPr wrap="square">
              <a:spAutoFit/>
            </a:bodyPr>
            <a:lstStyle/>
            <a:p>
              <a:pPr algn="ctr">
                <a:spcBef>
                  <a:spcPct val="50000"/>
                </a:spcBef>
                <a:buFont typeface="Symbol" pitchFamily="18" charset="2"/>
                <a:buChar char="a"/>
              </a:pPr>
              <a:r>
                <a:rPr lang="it-IT" sz="1800" b="1" dirty="0">
                  <a:solidFill>
                    <a:srgbClr val="C00000"/>
                  </a:solidFill>
                  <a:effectLst>
                    <a:outerShdw blurRad="38100" dist="38100" dir="2700000" algn="tl">
                      <a:srgbClr val="000000">
                        <a:alpha val="43137"/>
                      </a:srgbClr>
                    </a:outerShdw>
                  </a:effectLst>
                  <a:latin typeface="Symbol" pitchFamily="18" charset="2"/>
                </a:rPr>
                <a:t> </a:t>
              </a:r>
              <a:r>
                <a:rPr lang="it-IT" sz="1600" b="1" dirty="0">
                  <a:solidFill>
                    <a:srgbClr val="C00000"/>
                  </a:solidFill>
                  <a:effectLst>
                    <a:outerShdw blurRad="38100" dist="38100" dir="2700000" algn="tl">
                      <a:srgbClr val="000000">
                        <a:alpha val="43137"/>
                      </a:srgbClr>
                    </a:outerShdw>
                  </a:effectLst>
                  <a:latin typeface="Symbol" pitchFamily="18" charset="2"/>
                </a:rPr>
                <a:t>+ </a:t>
              </a:r>
              <a:r>
                <a:rPr lang="it-IT" sz="1600" b="1" baseline="-25000" dirty="0" smtClean="0">
                  <a:solidFill>
                    <a:srgbClr val="C00000"/>
                  </a:solidFill>
                  <a:effectLst>
                    <a:outerShdw blurRad="38100" dist="38100" dir="2700000" algn="tl">
                      <a:srgbClr val="000000">
                        <a:alpha val="43137"/>
                      </a:srgbClr>
                    </a:outerShdw>
                  </a:effectLst>
                  <a:latin typeface="Symbol" pitchFamily="18" charset="2"/>
                </a:rPr>
                <a:t>13</a:t>
              </a:r>
              <a:r>
                <a:rPr lang="it-IT" sz="1600" b="1" dirty="0" smtClean="0">
                  <a:solidFill>
                    <a:srgbClr val="C00000"/>
                  </a:solidFill>
                  <a:effectLst>
                    <a:outerShdw blurRad="38100" dist="38100" dir="2700000" algn="tl">
                      <a:srgbClr val="000000">
                        <a:alpha val="43137"/>
                      </a:srgbClr>
                    </a:outerShdw>
                  </a:effectLst>
                </a:rPr>
                <a:t>Al</a:t>
              </a:r>
              <a:r>
                <a:rPr lang="it-IT" sz="1600" b="1" baseline="30000" dirty="0" smtClean="0">
                  <a:solidFill>
                    <a:srgbClr val="C00000"/>
                  </a:solidFill>
                  <a:effectLst>
                    <a:outerShdw blurRad="38100" dist="38100" dir="2700000" algn="tl">
                      <a:srgbClr val="000000">
                        <a:alpha val="43137"/>
                      </a:srgbClr>
                    </a:outerShdw>
                  </a:effectLst>
                  <a:latin typeface="Symbol" pitchFamily="18" charset="2"/>
                </a:rPr>
                <a:t>27 </a:t>
              </a:r>
              <a:r>
                <a:rPr lang="it-IT" sz="1600" b="1" dirty="0" smtClean="0">
                  <a:solidFill>
                    <a:srgbClr val="C00000"/>
                  </a:solidFill>
                  <a:effectLst>
                    <a:outerShdw blurRad="38100" dist="38100" dir="2700000" algn="tl">
                      <a:srgbClr val="000000">
                        <a:alpha val="43137"/>
                      </a:srgbClr>
                    </a:outerShdw>
                  </a:effectLst>
                  <a:latin typeface="Wingdings"/>
                  <a:ea typeface="Wingdings"/>
                  <a:cs typeface="Wingdings"/>
                  <a:sym typeface="Wingdings"/>
                </a:rPr>
                <a:t></a:t>
              </a:r>
              <a:r>
                <a:rPr lang="it-IT" sz="1600" b="1" baseline="-25000" dirty="0" smtClean="0">
                  <a:solidFill>
                    <a:srgbClr val="C00000"/>
                  </a:solidFill>
                  <a:effectLst>
                    <a:outerShdw blurRad="38100" dist="38100" dir="2700000" algn="tl">
                      <a:srgbClr val="000000">
                        <a:alpha val="43137"/>
                      </a:srgbClr>
                    </a:outerShdw>
                  </a:effectLst>
                  <a:latin typeface="Symbol" pitchFamily="18" charset="2"/>
                  <a:sym typeface="Wingdings" pitchFamily="2" charset="2"/>
                </a:rPr>
                <a:t>15</a:t>
              </a:r>
              <a:r>
                <a:rPr lang="it-IT" sz="1600" b="1" dirty="0" smtClean="0">
                  <a:solidFill>
                    <a:srgbClr val="C00000"/>
                  </a:solidFill>
                  <a:effectLst>
                    <a:outerShdw blurRad="38100" dist="38100" dir="2700000" algn="tl">
                      <a:srgbClr val="000000">
                        <a:alpha val="43137"/>
                      </a:srgbClr>
                    </a:outerShdw>
                  </a:effectLst>
                  <a:sym typeface="Wingdings" pitchFamily="2" charset="2"/>
                </a:rPr>
                <a:t>P</a:t>
              </a:r>
              <a:r>
                <a:rPr lang="it-IT" sz="1600" b="1" baseline="30000" dirty="0" smtClean="0">
                  <a:solidFill>
                    <a:srgbClr val="C00000"/>
                  </a:solidFill>
                  <a:effectLst>
                    <a:outerShdw blurRad="38100" dist="38100" dir="2700000" algn="tl">
                      <a:srgbClr val="000000">
                        <a:alpha val="43137"/>
                      </a:srgbClr>
                    </a:outerShdw>
                  </a:effectLst>
                  <a:latin typeface="Symbol" pitchFamily="18" charset="2"/>
                  <a:sym typeface="Wingdings" pitchFamily="2" charset="2"/>
                </a:rPr>
                <a:t>30</a:t>
              </a:r>
              <a:r>
                <a:rPr lang="it-IT" sz="1600" b="1" dirty="0" smtClean="0">
                  <a:solidFill>
                    <a:srgbClr val="C00000"/>
                  </a:solidFill>
                  <a:effectLst>
                    <a:outerShdw blurRad="38100" dist="38100" dir="2700000" algn="tl">
                      <a:srgbClr val="000000">
                        <a:alpha val="43137"/>
                      </a:srgbClr>
                    </a:outerShdw>
                  </a:effectLst>
                  <a:latin typeface="Symbol" pitchFamily="18" charset="2"/>
                  <a:sym typeface="Wingdings" pitchFamily="2" charset="2"/>
                </a:rPr>
                <a:t> </a:t>
              </a:r>
              <a:r>
                <a:rPr lang="it-IT" sz="1600" b="1" dirty="0">
                  <a:solidFill>
                    <a:srgbClr val="C00000"/>
                  </a:solidFill>
                  <a:effectLst>
                    <a:outerShdw blurRad="38100" dist="38100" dir="2700000" algn="tl">
                      <a:srgbClr val="000000">
                        <a:alpha val="43137"/>
                      </a:srgbClr>
                    </a:outerShdw>
                  </a:effectLst>
                  <a:latin typeface="Symbol" pitchFamily="18" charset="2"/>
                  <a:sym typeface="Wingdings" pitchFamily="2" charset="2"/>
                </a:rPr>
                <a:t>+</a:t>
              </a:r>
              <a:r>
                <a:rPr lang="it-IT" sz="1600" b="1" dirty="0">
                  <a:solidFill>
                    <a:srgbClr val="C00000"/>
                  </a:solidFill>
                  <a:effectLst>
                    <a:outerShdw blurRad="38100" dist="38100" dir="2700000" algn="tl">
                      <a:srgbClr val="000000">
                        <a:alpha val="43137"/>
                      </a:srgbClr>
                    </a:outerShdw>
                  </a:effectLst>
                  <a:sym typeface="Wingdings" pitchFamily="2" charset="2"/>
                </a:rPr>
                <a:t> n</a:t>
              </a:r>
            </a:p>
            <a:p>
              <a:pPr algn="l">
                <a:spcBef>
                  <a:spcPct val="80000"/>
                </a:spcBef>
                <a:buFont typeface="Symbol" pitchFamily="18" charset="2"/>
                <a:buNone/>
              </a:pPr>
              <a:r>
                <a:rPr lang="it-IT" sz="1200" b="1" baseline="-25000" dirty="0" smtClean="0">
                  <a:solidFill>
                    <a:srgbClr val="00009F"/>
                  </a:solidFill>
                  <a:latin typeface="Symbol" pitchFamily="18" charset="2"/>
                  <a:sym typeface="Wingdings" pitchFamily="2" charset="2"/>
                </a:rPr>
                <a:t>             15</a:t>
              </a:r>
              <a:r>
                <a:rPr lang="it-IT" sz="1200" b="1" dirty="0" smtClean="0">
                  <a:solidFill>
                    <a:srgbClr val="00009F"/>
                  </a:solidFill>
                  <a:sym typeface="Wingdings" pitchFamily="2" charset="2"/>
                </a:rPr>
                <a:t>P</a:t>
              </a:r>
              <a:r>
                <a:rPr lang="it-IT" sz="1200" b="1" baseline="30000" dirty="0" smtClean="0">
                  <a:solidFill>
                    <a:srgbClr val="00009F"/>
                  </a:solidFill>
                  <a:latin typeface="Symbol" pitchFamily="18" charset="2"/>
                  <a:sym typeface="Wingdings" pitchFamily="2" charset="2"/>
                </a:rPr>
                <a:t>31 </a:t>
              </a:r>
              <a:r>
                <a:rPr lang="it-IT" sz="1200" b="1" dirty="0" smtClean="0">
                  <a:solidFill>
                    <a:srgbClr val="00009F"/>
                  </a:solidFill>
                  <a:latin typeface="Symbol" pitchFamily="18" charset="2"/>
                  <a:sym typeface="Wingdings" pitchFamily="2" charset="2"/>
                </a:rPr>
                <a:t>:   	</a:t>
              </a:r>
              <a:r>
                <a:rPr lang="it-IT" sz="1200" b="1" dirty="0" smtClean="0">
                  <a:solidFill>
                    <a:srgbClr val="00009F"/>
                  </a:solidFill>
                  <a:sym typeface="Wingdings" pitchFamily="2" charset="2"/>
                </a:rPr>
                <a:t>isotopo </a:t>
              </a:r>
              <a:r>
                <a:rPr lang="it-IT" sz="1200" b="1" dirty="0">
                  <a:solidFill>
                    <a:srgbClr val="00009F"/>
                  </a:solidFill>
                  <a:sym typeface="Wingdings" pitchFamily="2" charset="2"/>
                </a:rPr>
                <a:t>stabile</a:t>
              </a:r>
            </a:p>
            <a:p>
              <a:pPr algn="l">
                <a:spcBef>
                  <a:spcPct val="50000"/>
                </a:spcBef>
                <a:buFont typeface="Symbol" pitchFamily="18" charset="2"/>
                <a:buNone/>
              </a:pPr>
              <a:r>
                <a:rPr lang="it-IT" sz="1200" b="1" baseline="-25000" dirty="0" smtClean="0">
                  <a:solidFill>
                    <a:srgbClr val="00009F"/>
                  </a:solidFill>
                  <a:latin typeface="Symbol" pitchFamily="18" charset="2"/>
                  <a:sym typeface="Wingdings" pitchFamily="2" charset="2"/>
                </a:rPr>
                <a:t>             15</a:t>
              </a:r>
              <a:r>
                <a:rPr lang="it-IT" sz="1200" b="1" dirty="0" smtClean="0">
                  <a:solidFill>
                    <a:srgbClr val="00009F"/>
                  </a:solidFill>
                  <a:sym typeface="Wingdings" pitchFamily="2" charset="2"/>
                </a:rPr>
                <a:t>P</a:t>
              </a:r>
              <a:r>
                <a:rPr lang="it-IT" sz="1200" b="1" baseline="30000" dirty="0" smtClean="0">
                  <a:solidFill>
                    <a:srgbClr val="00009F"/>
                  </a:solidFill>
                  <a:latin typeface="Symbol" pitchFamily="18" charset="2"/>
                  <a:sym typeface="Wingdings" pitchFamily="2" charset="2"/>
                </a:rPr>
                <a:t>30 </a:t>
              </a:r>
              <a:r>
                <a:rPr lang="it-IT" sz="1200" b="1" dirty="0" smtClean="0">
                  <a:solidFill>
                    <a:srgbClr val="00009F"/>
                  </a:solidFill>
                  <a:latin typeface="Symbol" pitchFamily="18" charset="2"/>
                  <a:sym typeface="Wingdings" pitchFamily="2" charset="2"/>
                </a:rPr>
                <a:t>:   	</a:t>
              </a:r>
              <a:r>
                <a:rPr lang="it-IT" sz="1200" b="1" dirty="0" smtClean="0">
                  <a:solidFill>
                    <a:srgbClr val="00009F"/>
                  </a:solidFill>
                  <a:sym typeface="Wingdings" pitchFamily="2" charset="2"/>
                </a:rPr>
                <a:t>isotopo </a:t>
              </a:r>
              <a:r>
                <a:rPr lang="it-IT" sz="1200" b="1" dirty="0">
                  <a:solidFill>
                    <a:srgbClr val="00009F"/>
                  </a:solidFill>
                  <a:sym typeface="Wingdings" pitchFamily="2" charset="2"/>
                </a:rPr>
                <a:t>radioattivo </a:t>
              </a:r>
              <a:r>
                <a:rPr lang="it-IT" sz="1200" b="1" dirty="0">
                  <a:solidFill>
                    <a:srgbClr val="00009F"/>
                  </a:solidFill>
                  <a:latin typeface="Symbol" pitchFamily="18" charset="2"/>
                  <a:sym typeface="Wingdings" pitchFamily="2" charset="2"/>
                </a:rPr>
                <a:t>b</a:t>
              </a:r>
              <a:r>
                <a:rPr lang="it-IT" sz="1200" b="1" baseline="30000" dirty="0" smtClean="0">
                  <a:solidFill>
                    <a:srgbClr val="00009F"/>
                  </a:solidFill>
                  <a:latin typeface="Symbol" pitchFamily="18" charset="2"/>
                </a:rPr>
                <a:t>+</a:t>
              </a:r>
              <a:r>
                <a:rPr lang="it-IT" sz="1200" b="1" dirty="0" smtClean="0">
                  <a:solidFill>
                    <a:srgbClr val="00009F"/>
                  </a:solidFill>
                </a:rPr>
                <a:t>           	non </a:t>
              </a:r>
              <a:r>
                <a:rPr lang="it-IT" sz="1200" b="1" dirty="0">
                  <a:solidFill>
                    <a:srgbClr val="00009F"/>
                  </a:solidFill>
                </a:rPr>
                <a:t>esistente </a:t>
              </a:r>
              <a:r>
                <a:rPr lang="it-IT" sz="1200" b="1" dirty="0" smtClean="0">
                  <a:solidFill>
                    <a:srgbClr val="00009F"/>
                  </a:solidFill>
                </a:rPr>
                <a:t>in natura</a:t>
              </a:r>
              <a:endParaRPr lang="it-IT" sz="1200" b="1" baseline="30000" dirty="0">
                <a:solidFill>
                  <a:srgbClr val="00009F"/>
                </a:solidFill>
                <a:latin typeface="Symbol" pitchFamily="18" charset="2"/>
              </a:endParaRPr>
            </a:p>
          </p:txBody>
        </p:sp>
      </p:gr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ttangolo 1"/>
          <p:cNvSpPr>
            <a:spLocks noChangeArrowheads="1"/>
          </p:cNvSpPr>
          <p:nvPr/>
        </p:nvSpPr>
        <p:spPr bwMode="auto">
          <a:xfrm>
            <a:off x="35496" y="4365104"/>
            <a:ext cx="9071992" cy="2277543"/>
          </a:xfrm>
          <a:prstGeom prst="rect">
            <a:avLst/>
          </a:prstGeom>
          <a:noFill/>
          <a:ln w="9525">
            <a:noFill/>
            <a:miter lim="800000"/>
            <a:headEnd/>
            <a:tailEnd/>
          </a:ln>
        </p:spPr>
        <p:txBody>
          <a:bodyPr wrap="square" lIns="91435" tIns="45718" rIns="91435" bIns="45718">
            <a:spAutoFit/>
          </a:bodyPr>
          <a:lstStyle/>
          <a:p>
            <a:pPr>
              <a:tabLst>
                <a:tab pos="0" algn="l"/>
              </a:tabLst>
            </a:pPr>
            <a:r>
              <a:rPr lang="en-US" b="1" dirty="0">
                <a:solidFill>
                  <a:srgbClr val="3400FF"/>
                </a:solidFill>
              </a:rPr>
              <a:t>Gross, </a:t>
            </a:r>
            <a:r>
              <a:rPr lang="en-US" b="1" dirty="0" err="1">
                <a:solidFill>
                  <a:srgbClr val="3400FF"/>
                </a:solidFill>
              </a:rPr>
              <a:t>Wilczek</a:t>
            </a:r>
            <a:r>
              <a:rPr lang="en-US" b="1" dirty="0">
                <a:solidFill>
                  <a:srgbClr val="3400FF"/>
                </a:solidFill>
              </a:rPr>
              <a:t> and </a:t>
            </a:r>
            <a:r>
              <a:rPr lang="en-US" b="1" dirty="0" err="1">
                <a:solidFill>
                  <a:srgbClr val="3400FF"/>
                </a:solidFill>
              </a:rPr>
              <a:t>Politzer</a:t>
            </a:r>
            <a:r>
              <a:rPr lang="en-US" dirty="0">
                <a:solidFill>
                  <a:srgbClr val="3400FF"/>
                </a:solidFill>
              </a:rPr>
              <a:t>,</a:t>
            </a:r>
            <a:r>
              <a:rPr lang="en-US" dirty="0">
                <a:solidFill>
                  <a:srgbClr val="0000FF"/>
                </a:solidFill>
              </a:rPr>
              <a:t> </a:t>
            </a:r>
            <a:r>
              <a:rPr lang="en-US" b="1" dirty="0" err="1" smtClean="0">
                <a:solidFill>
                  <a:srgbClr val="0000FF"/>
                </a:solidFill>
              </a:rPr>
              <a:t>nel</a:t>
            </a:r>
            <a:r>
              <a:rPr lang="en-US" b="1" dirty="0" smtClean="0">
                <a:solidFill>
                  <a:srgbClr val="0000FF"/>
                </a:solidFill>
              </a:rPr>
              <a:t> 1974 </a:t>
            </a:r>
            <a:r>
              <a:rPr lang="en-US" b="1" dirty="0" err="1" smtClean="0">
                <a:solidFill>
                  <a:srgbClr val="3400FF"/>
                </a:solidFill>
              </a:rPr>
              <a:t>capirono</a:t>
            </a:r>
            <a:r>
              <a:rPr lang="en-US" b="1" dirty="0" smtClean="0">
                <a:solidFill>
                  <a:srgbClr val="3400FF"/>
                </a:solidFill>
              </a:rPr>
              <a:t> </a:t>
            </a:r>
            <a:r>
              <a:rPr lang="en-US" b="1" dirty="0" err="1">
                <a:solidFill>
                  <a:srgbClr val="3400FF"/>
                </a:solidFill>
              </a:rPr>
              <a:t>che</a:t>
            </a:r>
            <a:r>
              <a:rPr lang="en-US" b="1" dirty="0">
                <a:solidFill>
                  <a:srgbClr val="3400FF"/>
                </a:solidFill>
              </a:rPr>
              <a:t> </a:t>
            </a:r>
            <a:r>
              <a:rPr lang="en-US" b="1" dirty="0" err="1">
                <a:solidFill>
                  <a:srgbClr val="3400FF"/>
                </a:solidFill>
              </a:rPr>
              <a:t>una</a:t>
            </a:r>
            <a:r>
              <a:rPr lang="en-US" b="1" dirty="0">
                <a:solidFill>
                  <a:srgbClr val="3400FF"/>
                </a:solidFill>
              </a:rPr>
              <a:t> </a:t>
            </a:r>
            <a:r>
              <a:rPr lang="en-US" b="1" dirty="0" err="1">
                <a:solidFill>
                  <a:srgbClr val="C00000"/>
                </a:solidFill>
              </a:rPr>
              <a:t>teoria</a:t>
            </a:r>
            <a:r>
              <a:rPr lang="en-US" b="1" dirty="0">
                <a:solidFill>
                  <a:srgbClr val="C00000"/>
                </a:solidFill>
              </a:rPr>
              <a:t> </a:t>
            </a:r>
            <a:r>
              <a:rPr lang="en-US" b="1" dirty="0" err="1">
                <a:solidFill>
                  <a:srgbClr val="C00000"/>
                </a:solidFill>
              </a:rPr>
              <a:t>di</a:t>
            </a:r>
            <a:r>
              <a:rPr lang="en-US" b="1" dirty="0">
                <a:solidFill>
                  <a:srgbClr val="C00000"/>
                </a:solidFill>
              </a:rPr>
              <a:t> gauge </a:t>
            </a:r>
            <a:r>
              <a:rPr lang="en-US" b="1" dirty="0">
                <a:solidFill>
                  <a:srgbClr val="3400FF"/>
                </a:solidFill>
              </a:rPr>
              <a:t>era </a:t>
            </a:r>
            <a:r>
              <a:rPr lang="en-US" b="1" dirty="0" err="1">
                <a:solidFill>
                  <a:srgbClr val="3400FF"/>
                </a:solidFill>
              </a:rPr>
              <a:t>l</a:t>
            </a:r>
            <a:r>
              <a:rPr lang="en-US" altLang="it-IT" b="1" dirty="0" err="1">
                <a:solidFill>
                  <a:srgbClr val="3400FF"/>
                </a:solidFill>
              </a:rPr>
              <a:t>’</a:t>
            </a:r>
            <a:r>
              <a:rPr lang="en-US" b="1" dirty="0" err="1">
                <a:solidFill>
                  <a:srgbClr val="3400FF"/>
                </a:solidFill>
              </a:rPr>
              <a:t>unica</a:t>
            </a:r>
            <a:r>
              <a:rPr lang="en-US" b="1" dirty="0">
                <a:solidFill>
                  <a:srgbClr val="3400FF"/>
                </a:solidFill>
              </a:rPr>
              <a:t> </a:t>
            </a:r>
            <a:r>
              <a:rPr lang="en-US" b="1" dirty="0" err="1">
                <a:solidFill>
                  <a:srgbClr val="3400FF"/>
                </a:solidFill>
              </a:rPr>
              <a:t>teoria</a:t>
            </a:r>
            <a:r>
              <a:rPr lang="en-US" b="1" dirty="0">
                <a:solidFill>
                  <a:srgbClr val="3400FF"/>
                </a:solidFill>
              </a:rPr>
              <a:t> </a:t>
            </a:r>
            <a:r>
              <a:rPr lang="en-US" b="1" dirty="0" err="1">
                <a:solidFill>
                  <a:srgbClr val="3400FF"/>
                </a:solidFill>
              </a:rPr>
              <a:t>di</a:t>
            </a:r>
            <a:r>
              <a:rPr lang="en-US" b="1" dirty="0">
                <a:solidFill>
                  <a:srgbClr val="3400FF"/>
                </a:solidFill>
              </a:rPr>
              <a:t> campo </a:t>
            </a:r>
            <a:r>
              <a:rPr lang="en-US" b="1" dirty="0" err="1">
                <a:solidFill>
                  <a:srgbClr val="3400FF"/>
                </a:solidFill>
              </a:rPr>
              <a:t>compatibile</a:t>
            </a:r>
            <a:r>
              <a:rPr lang="en-US" b="1" dirty="0">
                <a:solidFill>
                  <a:srgbClr val="3400FF"/>
                </a:solidFill>
              </a:rPr>
              <a:t> con </a:t>
            </a:r>
            <a:r>
              <a:rPr lang="en-US" b="1" dirty="0" err="1">
                <a:solidFill>
                  <a:srgbClr val="3400FF"/>
                </a:solidFill>
              </a:rPr>
              <a:t>una</a:t>
            </a:r>
            <a:r>
              <a:rPr lang="en-US" b="1" dirty="0">
                <a:solidFill>
                  <a:srgbClr val="3400FF"/>
                </a:solidFill>
              </a:rPr>
              <a:t> </a:t>
            </a:r>
            <a:r>
              <a:rPr lang="en-US" b="1" dirty="0" err="1">
                <a:solidFill>
                  <a:srgbClr val="3400FF"/>
                </a:solidFill>
              </a:rPr>
              <a:t>forza</a:t>
            </a:r>
            <a:r>
              <a:rPr lang="en-US" b="1" dirty="0">
                <a:solidFill>
                  <a:srgbClr val="3400FF"/>
                </a:solidFill>
              </a:rPr>
              <a:t> </a:t>
            </a:r>
            <a:r>
              <a:rPr lang="en-US" b="1" dirty="0" err="1">
                <a:solidFill>
                  <a:srgbClr val="3400FF"/>
                </a:solidFill>
              </a:rPr>
              <a:t>che</a:t>
            </a:r>
            <a:r>
              <a:rPr lang="en-US" b="1" dirty="0">
                <a:solidFill>
                  <a:srgbClr val="3400FF"/>
                </a:solidFill>
              </a:rPr>
              <a:t> </a:t>
            </a:r>
            <a:r>
              <a:rPr lang="en-US" b="1" dirty="0" err="1">
                <a:solidFill>
                  <a:srgbClr val="3400FF"/>
                </a:solidFill>
              </a:rPr>
              <a:t>godesse</a:t>
            </a:r>
            <a:r>
              <a:rPr lang="en-US" b="1" dirty="0">
                <a:solidFill>
                  <a:srgbClr val="3400FF"/>
                </a:solidFill>
              </a:rPr>
              <a:t> </a:t>
            </a:r>
            <a:r>
              <a:rPr lang="en-US" b="1" dirty="0" err="1">
                <a:solidFill>
                  <a:srgbClr val="3400FF"/>
                </a:solidFill>
              </a:rPr>
              <a:t>contemporaneamente</a:t>
            </a:r>
            <a:r>
              <a:rPr lang="en-US" b="1" dirty="0">
                <a:solidFill>
                  <a:srgbClr val="3400FF"/>
                </a:solidFill>
              </a:rPr>
              <a:t> </a:t>
            </a:r>
            <a:r>
              <a:rPr lang="en-US" b="1" dirty="0" err="1">
                <a:solidFill>
                  <a:srgbClr val="3400FF"/>
                </a:solidFill>
              </a:rPr>
              <a:t>della</a:t>
            </a:r>
            <a:r>
              <a:rPr lang="en-US" b="1" dirty="0">
                <a:solidFill>
                  <a:srgbClr val="3400FF"/>
                </a:solidFill>
              </a:rPr>
              <a:t> </a:t>
            </a:r>
            <a:r>
              <a:rPr lang="en-US" b="1" dirty="0" err="1">
                <a:solidFill>
                  <a:srgbClr val="C00000"/>
                </a:solidFill>
              </a:rPr>
              <a:t>libertà</a:t>
            </a:r>
            <a:r>
              <a:rPr lang="en-US" b="1" dirty="0">
                <a:solidFill>
                  <a:srgbClr val="C00000"/>
                </a:solidFill>
              </a:rPr>
              <a:t> </a:t>
            </a:r>
            <a:r>
              <a:rPr lang="en-US" b="1" dirty="0" err="1">
                <a:solidFill>
                  <a:srgbClr val="C00000"/>
                </a:solidFill>
              </a:rPr>
              <a:t>asintotica</a:t>
            </a:r>
            <a:r>
              <a:rPr lang="en-US" b="1" dirty="0">
                <a:solidFill>
                  <a:srgbClr val="C00000"/>
                </a:solidFill>
              </a:rPr>
              <a:t> </a:t>
            </a:r>
            <a:r>
              <a:rPr lang="en-US" b="1" dirty="0">
                <a:solidFill>
                  <a:srgbClr val="3400FF"/>
                </a:solidFill>
              </a:rPr>
              <a:t>e del </a:t>
            </a:r>
            <a:r>
              <a:rPr lang="en-US" b="1" dirty="0" err="1">
                <a:solidFill>
                  <a:srgbClr val="C00000"/>
                </a:solidFill>
              </a:rPr>
              <a:t>confinamento</a:t>
            </a:r>
            <a:r>
              <a:rPr lang="en-US" b="1" dirty="0">
                <a:solidFill>
                  <a:srgbClr val="3400FF"/>
                </a:solidFill>
              </a:rPr>
              <a:t>:</a:t>
            </a:r>
          </a:p>
          <a:p>
            <a:pPr>
              <a:tabLst>
                <a:tab pos="0" algn="l"/>
              </a:tabLst>
            </a:pPr>
            <a:endParaRPr lang="en-US" sz="1050" b="1" dirty="0">
              <a:solidFill>
                <a:srgbClr val="3400FF"/>
              </a:solidFill>
            </a:endParaRPr>
          </a:p>
          <a:p>
            <a:pPr algn="ctr">
              <a:tabLst>
                <a:tab pos="0" algn="l"/>
              </a:tabLst>
            </a:pPr>
            <a:r>
              <a:rPr lang="en-US" sz="3200" b="1" dirty="0" err="1">
                <a:solidFill>
                  <a:srgbClr val="C00000"/>
                </a:solidFill>
              </a:rPr>
              <a:t>Nasceva</a:t>
            </a:r>
            <a:r>
              <a:rPr lang="en-US" sz="3200" b="1" dirty="0">
                <a:solidFill>
                  <a:srgbClr val="C00000"/>
                </a:solidFill>
              </a:rPr>
              <a:t> </a:t>
            </a:r>
            <a:r>
              <a:rPr lang="en-US" sz="3200" b="1" dirty="0" err="1">
                <a:solidFill>
                  <a:srgbClr val="C00000"/>
                </a:solidFill>
              </a:rPr>
              <a:t>cosí</a:t>
            </a:r>
            <a:r>
              <a:rPr lang="en-US" sz="3200" b="1" dirty="0">
                <a:solidFill>
                  <a:srgbClr val="C00000"/>
                </a:solidFill>
              </a:rPr>
              <a:t> la QCD !</a:t>
            </a:r>
          </a:p>
        </p:txBody>
      </p:sp>
      <p:sp>
        <p:nvSpPr>
          <p:cNvPr id="278531" name="Rettangolo 2"/>
          <p:cNvSpPr>
            <a:spLocks noChangeArrowheads="1"/>
          </p:cNvSpPr>
          <p:nvPr/>
        </p:nvSpPr>
        <p:spPr bwMode="auto">
          <a:xfrm>
            <a:off x="1785938" y="188913"/>
            <a:ext cx="5572125" cy="646112"/>
          </a:xfrm>
          <a:prstGeom prst="rect">
            <a:avLst/>
          </a:prstGeom>
          <a:solidFill>
            <a:schemeClr val="bg2"/>
          </a:solidFill>
          <a:ln w="9525">
            <a:noFill/>
            <a:miter lim="800000"/>
            <a:headEnd/>
            <a:tailEnd/>
          </a:ln>
        </p:spPr>
        <p:txBody>
          <a:bodyPr wrap="none" lIns="91435" tIns="45718" rIns="91435" bIns="45718">
            <a:spAutoFit/>
          </a:bodyPr>
          <a:lstStyle/>
          <a:p>
            <a:pPr algn="ctr"/>
            <a:r>
              <a:rPr lang="it-IT" sz="3600" b="1" dirty="0">
                <a:solidFill>
                  <a:srgbClr val="C00000"/>
                </a:solidFill>
              </a:rPr>
              <a:t>La Forza Forte: la QCD</a:t>
            </a:r>
          </a:p>
        </p:txBody>
      </p:sp>
      <p:sp>
        <p:nvSpPr>
          <p:cNvPr id="278532" name="Rettangolo 3"/>
          <p:cNvSpPr>
            <a:spLocks noChangeArrowheads="1"/>
          </p:cNvSpPr>
          <p:nvPr/>
        </p:nvSpPr>
        <p:spPr bwMode="auto">
          <a:xfrm>
            <a:off x="250825" y="1149350"/>
            <a:ext cx="8785225" cy="1781175"/>
          </a:xfrm>
          <a:prstGeom prst="rect">
            <a:avLst/>
          </a:prstGeom>
          <a:noFill/>
          <a:ln w="9525">
            <a:noFill/>
            <a:miter lim="800000"/>
            <a:headEnd/>
            <a:tailEnd/>
          </a:ln>
        </p:spPr>
        <p:txBody>
          <a:bodyPr lIns="91435" tIns="45718" rIns="91435" bIns="45718">
            <a:spAutoFit/>
          </a:bodyPr>
          <a:lstStyle/>
          <a:p>
            <a:r>
              <a:rPr lang="it-IT" sz="1800" b="1" dirty="0">
                <a:solidFill>
                  <a:srgbClr val="0000FF"/>
                </a:solidFill>
              </a:rPr>
              <a:t>La forza forte fra i quarks decresce con il diminuire della loro distanza e all</a:t>
            </a:r>
            <a:r>
              <a:rPr lang="it-IT" altLang="it-IT" sz="1800" b="1" dirty="0">
                <a:solidFill>
                  <a:srgbClr val="0000FF"/>
                </a:solidFill>
              </a:rPr>
              <a:t>’</a:t>
            </a:r>
            <a:r>
              <a:rPr lang="it-IT" sz="1800" b="1" dirty="0">
                <a:solidFill>
                  <a:srgbClr val="0000FF"/>
                </a:solidFill>
              </a:rPr>
              <a:t>interno degli adroni si comportano come se fossero liberi </a:t>
            </a:r>
            <a:r>
              <a:rPr lang="en-US" sz="1800" b="1" dirty="0">
                <a:solidFill>
                  <a:srgbClr val="C00000"/>
                </a:solidFill>
              </a:rPr>
              <a:t>(</a:t>
            </a:r>
            <a:r>
              <a:rPr lang="it-IT" sz="1800" b="1" i="1" dirty="0">
                <a:solidFill>
                  <a:srgbClr val="C00000"/>
                </a:solidFill>
              </a:rPr>
              <a:t>libertà asintotica</a:t>
            </a:r>
            <a:r>
              <a:rPr lang="en-US" sz="1800" b="1" dirty="0">
                <a:solidFill>
                  <a:srgbClr val="C00000"/>
                </a:solidFill>
              </a:rPr>
              <a:t>)</a:t>
            </a:r>
            <a:r>
              <a:rPr lang="en-US" sz="1800" b="1" dirty="0">
                <a:solidFill>
                  <a:srgbClr val="0000FF"/>
                </a:solidFill>
              </a:rPr>
              <a:t>. </a:t>
            </a:r>
            <a:r>
              <a:rPr lang="en-US" sz="1800" b="1" dirty="0" err="1">
                <a:solidFill>
                  <a:srgbClr val="0000FF"/>
                </a:solidFill>
              </a:rPr>
              <a:t>Quando</a:t>
            </a:r>
            <a:r>
              <a:rPr lang="en-US" sz="1800" b="1" dirty="0">
                <a:solidFill>
                  <a:srgbClr val="0000FF"/>
                </a:solidFill>
              </a:rPr>
              <a:t> </a:t>
            </a:r>
            <a:r>
              <a:rPr lang="en-US" sz="1800" b="1" dirty="0" err="1">
                <a:solidFill>
                  <a:srgbClr val="0000FF"/>
                </a:solidFill>
              </a:rPr>
              <a:t>si</a:t>
            </a:r>
            <a:r>
              <a:rPr lang="en-US" sz="1800" b="1" dirty="0">
                <a:solidFill>
                  <a:srgbClr val="0000FF"/>
                </a:solidFill>
              </a:rPr>
              <a:t> </a:t>
            </a:r>
            <a:r>
              <a:rPr lang="en-US" sz="1800" b="1" dirty="0" err="1">
                <a:solidFill>
                  <a:srgbClr val="0000FF"/>
                </a:solidFill>
              </a:rPr>
              <a:t>cerca</a:t>
            </a:r>
            <a:r>
              <a:rPr lang="en-US" sz="1800" b="1" dirty="0">
                <a:solidFill>
                  <a:srgbClr val="0000FF"/>
                </a:solidFill>
              </a:rPr>
              <a:t> </a:t>
            </a:r>
            <a:r>
              <a:rPr lang="en-US" sz="1800" b="1" dirty="0" err="1">
                <a:solidFill>
                  <a:srgbClr val="0000FF"/>
                </a:solidFill>
              </a:rPr>
              <a:t>di</a:t>
            </a:r>
            <a:r>
              <a:rPr lang="en-US" sz="1800" b="1" dirty="0">
                <a:solidFill>
                  <a:srgbClr val="0000FF"/>
                </a:solidFill>
              </a:rPr>
              <a:t> </a:t>
            </a:r>
            <a:r>
              <a:rPr lang="en-US" sz="1800" b="1" dirty="0" err="1">
                <a:solidFill>
                  <a:srgbClr val="0000FF"/>
                </a:solidFill>
              </a:rPr>
              <a:t>allontanare</a:t>
            </a:r>
            <a:r>
              <a:rPr lang="en-US" sz="1800" b="1" dirty="0">
                <a:solidFill>
                  <a:srgbClr val="0000FF"/>
                </a:solidFill>
              </a:rPr>
              <a:t> </a:t>
            </a:r>
            <a:r>
              <a:rPr lang="en-US" sz="1800" b="1" dirty="0" err="1">
                <a:solidFill>
                  <a:srgbClr val="0000FF"/>
                </a:solidFill>
              </a:rPr>
              <a:t>i</a:t>
            </a:r>
            <a:r>
              <a:rPr lang="en-US" sz="1800" b="1" dirty="0">
                <a:solidFill>
                  <a:srgbClr val="0000FF"/>
                </a:solidFill>
              </a:rPr>
              <a:t> quarks </a:t>
            </a:r>
            <a:r>
              <a:rPr lang="en-US" sz="1800" b="1" dirty="0" err="1">
                <a:solidFill>
                  <a:srgbClr val="0000FF"/>
                </a:solidFill>
              </a:rPr>
              <a:t>tra</a:t>
            </a:r>
            <a:r>
              <a:rPr lang="en-US" sz="1800" b="1" dirty="0">
                <a:solidFill>
                  <a:srgbClr val="0000FF"/>
                </a:solidFill>
              </a:rPr>
              <a:t> </a:t>
            </a:r>
            <a:r>
              <a:rPr lang="en-US" sz="1800" b="1" dirty="0" err="1">
                <a:solidFill>
                  <a:srgbClr val="0000FF"/>
                </a:solidFill>
              </a:rPr>
              <a:t>loro</a:t>
            </a:r>
            <a:r>
              <a:rPr lang="en-US" sz="1800" b="1" dirty="0">
                <a:solidFill>
                  <a:srgbClr val="0000FF"/>
                </a:solidFill>
              </a:rPr>
              <a:t> la </a:t>
            </a:r>
            <a:r>
              <a:rPr lang="en-US" sz="1800" b="1" dirty="0" err="1">
                <a:solidFill>
                  <a:srgbClr val="0000FF"/>
                </a:solidFill>
              </a:rPr>
              <a:t>forza</a:t>
            </a:r>
            <a:r>
              <a:rPr lang="en-US" sz="1800" b="1" dirty="0">
                <a:solidFill>
                  <a:srgbClr val="0000FF"/>
                </a:solidFill>
              </a:rPr>
              <a:t> </a:t>
            </a:r>
            <a:r>
              <a:rPr lang="it-IT" sz="1800" b="1" dirty="0">
                <a:solidFill>
                  <a:srgbClr val="0000FF"/>
                </a:solidFill>
              </a:rPr>
              <a:t>aumenta e obbliga i quarks a restare </a:t>
            </a:r>
            <a:r>
              <a:rPr lang="it-IT" sz="1800" b="1" i="1" dirty="0">
                <a:solidFill>
                  <a:srgbClr val="C00000"/>
                </a:solidFill>
              </a:rPr>
              <a:t>confinati</a:t>
            </a:r>
            <a:r>
              <a:rPr lang="it-IT" sz="1800" b="1" dirty="0">
                <a:solidFill>
                  <a:srgbClr val="C00000"/>
                </a:solidFill>
              </a:rPr>
              <a:t> </a:t>
            </a:r>
            <a:r>
              <a:rPr lang="it-IT" sz="1800" b="1" dirty="0">
                <a:solidFill>
                  <a:srgbClr val="0000FF"/>
                </a:solidFill>
              </a:rPr>
              <a:t>all</a:t>
            </a:r>
            <a:r>
              <a:rPr lang="it-IT" altLang="it-IT" sz="1800" b="1" dirty="0">
                <a:solidFill>
                  <a:srgbClr val="0000FF"/>
                </a:solidFill>
              </a:rPr>
              <a:t>’</a:t>
            </a:r>
            <a:r>
              <a:rPr lang="it-IT" sz="1800" b="1" dirty="0">
                <a:solidFill>
                  <a:srgbClr val="0000FF"/>
                </a:solidFill>
              </a:rPr>
              <a:t>interno degli adroni. </a:t>
            </a:r>
            <a:endParaRPr lang="en-US" sz="1800" b="1" dirty="0">
              <a:solidFill>
                <a:srgbClr val="0000FF"/>
              </a:solidFill>
            </a:endParaRPr>
          </a:p>
          <a:p>
            <a:r>
              <a:rPr lang="it-IT" sz="1800" b="1" dirty="0">
                <a:solidFill>
                  <a:srgbClr val="0000FF"/>
                </a:solidFill>
              </a:rPr>
              <a:t>Questo e</a:t>
            </a:r>
            <a:r>
              <a:rPr lang="it-IT" altLang="it-IT" sz="1800" b="1" dirty="0">
                <a:solidFill>
                  <a:srgbClr val="0000FF"/>
                </a:solidFill>
              </a:rPr>
              <a:t>’</a:t>
            </a:r>
            <a:r>
              <a:rPr lang="it-IT" altLang="ja-JP" sz="1800" b="1" dirty="0">
                <a:solidFill>
                  <a:srgbClr val="0000FF"/>
                </a:solidFill>
              </a:rPr>
              <a:t> ciò che succede quando si cerca di estrarre un quark da un barione </a:t>
            </a:r>
            <a:r>
              <a:rPr lang="en-US" altLang="ja-JP" sz="1800" b="1" dirty="0">
                <a:solidFill>
                  <a:srgbClr val="0000FF"/>
                </a:solidFill>
              </a:rPr>
              <a:t>:</a:t>
            </a:r>
            <a:endParaRPr lang="en-US" sz="1800" b="1" dirty="0">
              <a:solidFill>
                <a:srgbClr val="0000FF"/>
              </a:solidFill>
            </a:endParaRPr>
          </a:p>
        </p:txBody>
      </p:sp>
      <p:grpSp>
        <p:nvGrpSpPr>
          <p:cNvPr id="278533" name="Group 4"/>
          <p:cNvGrpSpPr>
            <a:grpSpLocks/>
          </p:cNvGrpSpPr>
          <p:nvPr/>
        </p:nvGrpSpPr>
        <p:grpSpPr bwMode="auto">
          <a:xfrm>
            <a:off x="611188" y="3154363"/>
            <a:ext cx="609600" cy="533400"/>
            <a:chOff x="528" y="2592"/>
            <a:chExt cx="384" cy="336"/>
          </a:xfrm>
        </p:grpSpPr>
        <p:sp>
          <p:nvSpPr>
            <p:cNvPr id="278578" name="Oval 5"/>
            <p:cNvSpPr>
              <a:spLocks noChangeArrowheads="1"/>
            </p:cNvSpPr>
            <p:nvPr/>
          </p:nvSpPr>
          <p:spPr bwMode="auto">
            <a:xfrm>
              <a:off x="528" y="2592"/>
              <a:ext cx="144" cy="144"/>
            </a:xfrm>
            <a:prstGeom prst="ellipse">
              <a:avLst/>
            </a:prstGeom>
            <a:solidFill>
              <a:srgbClr val="FF0000"/>
            </a:solidFill>
            <a:ln w="9525">
              <a:solidFill>
                <a:srgbClr val="000000"/>
              </a:solidFill>
              <a:round/>
              <a:headEnd/>
              <a:tailEnd/>
            </a:ln>
          </p:spPr>
          <p:txBody>
            <a:bodyPr wrap="none" anchor="ctr"/>
            <a:lstStyle/>
            <a:p>
              <a:endParaRPr lang="it-IT"/>
            </a:p>
          </p:txBody>
        </p:sp>
        <p:sp>
          <p:nvSpPr>
            <p:cNvPr id="278579" name="Oval 6"/>
            <p:cNvSpPr>
              <a:spLocks noChangeArrowheads="1"/>
            </p:cNvSpPr>
            <p:nvPr/>
          </p:nvSpPr>
          <p:spPr bwMode="auto">
            <a:xfrm>
              <a:off x="624" y="2784"/>
              <a:ext cx="144" cy="144"/>
            </a:xfrm>
            <a:prstGeom prst="ellipse">
              <a:avLst/>
            </a:prstGeom>
            <a:solidFill>
              <a:srgbClr val="33CC33"/>
            </a:solidFill>
            <a:ln w="9525">
              <a:solidFill>
                <a:srgbClr val="000000"/>
              </a:solidFill>
              <a:round/>
              <a:headEnd/>
              <a:tailEnd/>
            </a:ln>
          </p:spPr>
          <p:txBody>
            <a:bodyPr wrap="none" anchor="ctr"/>
            <a:lstStyle/>
            <a:p>
              <a:endParaRPr lang="it-IT"/>
            </a:p>
          </p:txBody>
        </p:sp>
        <p:sp>
          <p:nvSpPr>
            <p:cNvPr id="278580" name="Oval 7"/>
            <p:cNvSpPr>
              <a:spLocks noChangeArrowheads="1"/>
            </p:cNvSpPr>
            <p:nvPr/>
          </p:nvSpPr>
          <p:spPr bwMode="auto">
            <a:xfrm>
              <a:off x="768" y="2592"/>
              <a:ext cx="144" cy="144"/>
            </a:xfrm>
            <a:prstGeom prst="ellipse">
              <a:avLst/>
            </a:prstGeom>
            <a:solidFill>
              <a:srgbClr val="0099FF"/>
            </a:solidFill>
            <a:ln w="9525">
              <a:solidFill>
                <a:schemeClr val="bg1"/>
              </a:solidFill>
              <a:round/>
              <a:headEnd/>
              <a:tailEnd/>
            </a:ln>
          </p:spPr>
          <p:txBody>
            <a:bodyPr wrap="none" anchor="ctr"/>
            <a:lstStyle/>
            <a:p>
              <a:endParaRPr lang="it-IT"/>
            </a:p>
          </p:txBody>
        </p:sp>
        <p:sp>
          <p:nvSpPr>
            <p:cNvPr id="278581" name="Freeform 8"/>
            <p:cNvSpPr>
              <a:spLocks/>
            </p:cNvSpPr>
            <p:nvPr/>
          </p:nvSpPr>
          <p:spPr bwMode="auto">
            <a:xfrm>
              <a:off x="672" y="2592"/>
              <a:ext cx="95" cy="79"/>
            </a:xfrm>
            <a:custGeom>
              <a:avLst/>
              <a:gdLst>
                <a:gd name="T0" fmla="*/ 0 w 308"/>
                <a:gd name="T1" fmla="*/ 340 h 69"/>
                <a:gd name="T2" fmla="*/ 0 w 308"/>
                <a:gd name="T3" fmla="*/ 0 h 69"/>
                <a:gd name="T4" fmla="*/ 0 w 308"/>
                <a:gd name="T5" fmla="*/ 400 h 69"/>
                <a:gd name="T6" fmla="*/ 0 w 308"/>
                <a:gd name="T7" fmla="*/ 0 h 69"/>
                <a:gd name="T8" fmla="*/ 0 w 308"/>
                <a:gd name="T9" fmla="*/ 369 h 69"/>
                <a:gd name="T10" fmla="*/ 0 w 308"/>
                <a:gd name="T11" fmla="*/ 0 h 69"/>
                <a:gd name="T12" fmla="*/ 0 w 308"/>
                <a:gd name="T13" fmla="*/ 155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rgbClr val="FF9900"/>
              </a:solidFill>
              <a:prstDash val="solid"/>
              <a:round/>
              <a:headEnd/>
              <a:tailEnd/>
            </a:ln>
          </p:spPr>
          <p:txBody>
            <a:bodyPr wrap="none" anchor="ctr"/>
            <a:lstStyle/>
            <a:p>
              <a:endParaRPr lang="en-US"/>
            </a:p>
          </p:txBody>
        </p:sp>
        <p:sp>
          <p:nvSpPr>
            <p:cNvPr id="278582" name="Freeform 9"/>
            <p:cNvSpPr>
              <a:spLocks/>
            </p:cNvSpPr>
            <p:nvPr/>
          </p:nvSpPr>
          <p:spPr bwMode="auto">
            <a:xfrm rot="-2863191">
              <a:off x="719" y="2739"/>
              <a:ext cx="105" cy="50"/>
            </a:xfrm>
            <a:custGeom>
              <a:avLst/>
              <a:gdLst>
                <a:gd name="T0" fmla="*/ 0 w 308"/>
                <a:gd name="T1" fmla="*/ 1 h 69"/>
                <a:gd name="T2" fmla="*/ 0 w 308"/>
                <a:gd name="T3" fmla="*/ 0 h 69"/>
                <a:gd name="T4" fmla="*/ 0 w 308"/>
                <a:gd name="T5" fmla="*/ 1 h 69"/>
                <a:gd name="T6" fmla="*/ 0 w 308"/>
                <a:gd name="T7" fmla="*/ 0 h 69"/>
                <a:gd name="T8" fmla="*/ 0 w 308"/>
                <a:gd name="T9" fmla="*/ 1 h 69"/>
                <a:gd name="T10" fmla="*/ 0 w 308"/>
                <a:gd name="T11" fmla="*/ 0 h 69"/>
                <a:gd name="T12" fmla="*/ 0 w 308"/>
                <a:gd name="T13" fmla="*/ 1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rgbClr val="FF3399"/>
              </a:solidFill>
              <a:prstDash val="solid"/>
              <a:round/>
              <a:headEnd/>
              <a:tailEnd/>
            </a:ln>
          </p:spPr>
          <p:txBody>
            <a:bodyPr wrap="none" anchor="ctr"/>
            <a:lstStyle/>
            <a:p>
              <a:endParaRPr lang="en-US"/>
            </a:p>
          </p:txBody>
        </p:sp>
        <p:sp>
          <p:nvSpPr>
            <p:cNvPr id="278583" name="Freeform 10"/>
            <p:cNvSpPr>
              <a:spLocks/>
            </p:cNvSpPr>
            <p:nvPr/>
          </p:nvSpPr>
          <p:spPr bwMode="auto">
            <a:xfrm rot="4074106">
              <a:off x="607" y="2740"/>
              <a:ext cx="73" cy="47"/>
            </a:xfrm>
            <a:custGeom>
              <a:avLst/>
              <a:gdLst>
                <a:gd name="T0" fmla="*/ 0 w 308"/>
                <a:gd name="T1" fmla="*/ 1 h 69"/>
                <a:gd name="T2" fmla="*/ 0 w 308"/>
                <a:gd name="T3" fmla="*/ 0 h 69"/>
                <a:gd name="T4" fmla="*/ 0 w 308"/>
                <a:gd name="T5" fmla="*/ 1 h 69"/>
                <a:gd name="T6" fmla="*/ 0 w 308"/>
                <a:gd name="T7" fmla="*/ 0 h 69"/>
                <a:gd name="T8" fmla="*/ 0 w 308"/>
                <a:gd name="T9" fmla="*/ 1 h 69"/>
                <a:gd name="T10" fmla="*/ 0 w 308"/>
                <a:gd name="T11" fmla="*/ 0 h 69"/>
                <a:gd name="T12" fmla="*/ 0 w 308"/>
                <a:gd name="T13" fmla="*/ 1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chemeClr val="accent1"/>
              </a:solidFill>
              <a:prstDash val="solid"/>
              <a:round/>
              <a:headEnd/>
              <a:tailEnd/>
            </a:ln>
          </p:spPr>
          <p:txBody>
            <a:bodyPr wrap="none" anchor="ctr"/>
            <a:lstStyle/>
            <a:p>
              <a:endParaRPr lang="en-US"/>
            </a:p>
          </p:txBody>
        </p:sp>
      </p:grpSp>
      <p:grpSp>
        <p:nvGrpSpPr>
          <p:cNvPr id="278534" name="Group 11"/>
          <p:cNvGrpSpPr>
            <a:grpSpLocks/>
          </p:cNvGrpSpPr>
          <p:nvPr/>
        </p:nvGrpSpPr>
        <p:grpSpPr bwMode="auto">
          <a:xfrm>
            <a:off x="1835150" y="3154363"/>
            <a:ext cx="1143000" cy="533400"/>
            <a:chOff x="1248" y="2592"/>
            <a:chExt cx="720" cy="336"/>
          </a:xfrm>
        </p:grpSpPr>
        <p:sp>
          <p:nvSpPr>
            <p:cNvPr id="278570" name="Oval 12"/>
            <p:cNvSpPr>
              <a:spLocks noChangeArrowheads="1"/>
            </p:cNvSpPr>
            <p:nvPr/>
          </p:nvSpPr>
          <p:spPr bwMode="auto">
            <a:xfrm>
              <a:off x="1248" y="2592"/>
              <a:ext cx="144" cy="144"/>
            </a:xfrm>
            <a:prstGeom prst="ellipse">
              <a:avLst/>
            </a:prstGeom>
            <a:solidFill>
              <a:srgbClr val="FF0000"/>
            </a:solidFill>
            <a:ln w="9525">
              <a:solidFill>
                <a:srgbClr val="000000"/>
              </a:solidFill>
              <a:round/>
              <a:headEnd/>
              <a:tailEnd/>
            </a:ln>
          </p:spPr>
          <p:txBody>
            <a:bodyPr wrap="none" anchor="ctr"/>
            <a:lstStyle/>
            <a:p>
              <a:endParaRPr lang="it-IT"/>
            </a:p>
          </p:txBody>
        </p:sp>
        <p:sp>
          <p:nvSpPr>
            <p:cNvPr id="278571" name="Oval 13"/>
            <p:cNvSpPr>
              <a:spLocks noChangeArrowheads="1"/>
            </p:cNvSpPr>
            <p:nvPr/>
          </p:nvSpPr>
          <p:spPr bwMode="auto">
            <a:xfrm>
              <a:off x="1344" y="2784"/>
              <a:ext cx="144" cy="144"/>
            </a:xfrm>
            <a:prstGeom prst="ellipse">
              <a:avLst/>
            </a:prstGeom>
            <a:solidFill>
              <a:srgbClr val="33CC33"/>
            </a:solidFill>
            <a:ln w="9525">
              <a:solidFill>
                <a:srgbClr val="000000"/>
              </a:solidFill>
              <a:round/>
              <a:headEnd/>
              <a:tailEnd/>
            </a:ln>
          </p:spPr>
          <p:txBody>
            <a:bodyPr wrap="none" anchor="ctr"/>
            <a:lstStyle/>
            <a:p>
              <a:endParaRPr lang="it-IT"/>
            </a:p>
          </p:txBody>
        </p:sp>
        <p:sp>
          <p:nvSpPr>
            <p:cNvPr id="278572" name="Oval 14"/>
            <p:cNvSpPr>
              <a:spLocks noChangeArrowheads="1"/>
            </p:cNvSpPr>
            <p:nvPr/>
          </p:nvSpPr>
          <p:spPr bwMode="auto">
            <a:xfrm>
              <a:off x="1824" y="2640"/>
              <a:ext cx="144" cy="144"/>
            </a:xfrm>
            <a:prstGeom prst="ellipse">
              <a:avLst/>
            </a:prstGeom>
            <a:solidFill>
              <a:srgbClr val="0099FF"/>
            </a:solidFill>
            <a:ln w="9525">
              <a:solidFill>
                <a:schemeClr val="bg1"/>
              </a:solidFill>
              <a:round/>
              <a:headEnd/>
              <a:tailEnd/>
            </a:ln>
          </p:spPr>
          <p:txBody>
            <a:bodyPr wrap="none" anchor="ctr"/>
            <a:lstStyle/>
            <a:p>
              <a:endParaRPr lang="it-IT"/>
            </a:p>
          </p:txBody>
        </p:sp>
        <p:sp>
          <p:nvSpPr>
            <p:cNvPr id="278573" name="Freeform 15"/>
            <p:cNvSpPr>
              <a:spLocks/>
            </p:cNvSpPr>
            <p:nvPr/>
          </p:nvSpPr>
          <p:spPr bwMode="auto">
            <a:xfrm>
              <a:off x="1392" y="2624"/>
              <a:ext cx="468" cy="47"/>
            </a:xfrm>
            <a:custGeom>
              <a:avLst/>
              <a:gdLst>
                <a:gd name="T0" fmla="*/ 0 w 308"/>
                <a:gd name="T1" fmla="*/ 1 h 69"/>
                <a:gd name="T2" fmla="*/ 13640 w 308"/>
                <a:gd name="T3" fmla="*/ 0 h 69"/>
                <a:gd name="T4" fmla="*/ 29419 w 308"/>
                <a:gd name="T5" fmla="*/ 1 h 69"/>
                <a:gd name="T6" fmla="*/ 39121 w 308"/>
                <a:gd name="T7" fmla="*/ 0 h 69"/>
                <a:gd name="T8" fmla="*/ 55040 w 308"/>
                <a:gd name="T9" fmla="*/ 1 h 69"/>
                <a:gd name="T10" fmla="*/ 63762 w 308"/>
                <a:gd name="T11" fmla="*/ 0 h 69"/>
                <a:gd name="T12" fmla="*/ 70837 w 308"/>
                <a:gd name="T13" fmla="*/ 1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rgbClr val="FF9900"/>
              </a:solidFill>
              <a:prstDash val="solid"/>
              <a:round/>
              <a:headEnd/>
              <a:tailEnd/>
            </a:ln>
          </p:spPr>
          <p:txBody>
            <a:bodyPr wrap="none" anchor="ctr"/>
            <a:lstStyle/>
            <a:p>
              <a:endParaRPr lang="en-US"/>
            </a:p>
          </p:txBody>
        </p:sp>
        <p:sp>
          <p:nvSpPr>
            <p:cNvPr id="278574" name="Freeform 16"/>
            <p:cNvSpPr>
              <a:spLocks/>
            </p:cNvSpPr>
            <p:nvPr/>
          </p:nvSpPr>
          <p:spPr bwMode="auto">
            <a:xfrm rot="-469816">
              <a:off x="1473" y="2749"/>
              <a:ext cx="375" cy="95"/>
            </a:xfrm>
            <a:custGeom>
              <a:avLst/>
              <a:gdLst>
                <a:gd name="T0" fmla="*/ 0 w 308"/>
                <a:gd name="T1" fmla="*/ 3691 h 69"/>
                <a:gd name="T2" fmla="*/ 762 w 308"/>
                <a:gd name="T3" fmla="*/ 0 h 69"/>
                <a:gd name="T4" fmla="*/ 1649 w 308"/>
                <a:gd name="T5" fmla="*/ 4398 h 69"/>
                <a:gd name="T6" fmla="*/ 2200 w 308"/>
                <a:gd name="T7" fmla="*/ 0 h 69"/>
                <a:gd name="T8" fmla="*/ 3085 w 308"/>
                <a:gd name="T9" fmla="*/ 4035 h 69"/>
                <a:gd name="T10" fmla="*/ 3576 w 308"/>
                <a:gd name="T11" fmla="*/ 0 h 69"/>
                <a:gd name="T12" fmla="*/ 3978 w 308"/>
                <a:gd name="T13" fmla="*/ 1685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rgbClr val="FF3399"/>
              </a:solidFill>
              <a:prstDash val="solid"/>
              <a:round/>
              <a:headEnd/>
              <a:tailEnd/>
            </a:ln>
          </p:spPr>
          <p:txBody>
            <a:bodyPr wrap="none" anchor="ctr"/>
            <a:lstStyle/>
            <a:p>
              <a:endParaRPr lang="en-US"/>
            </a:p>
          </p:txBody>
        </p:sp>
        <p:sp>
          <p:nvSpPr>
            <p:cNvPr id="278575" name="Freeform 17"/>
            <p:cNvSpPr>
              <a:spLocks/>
            </p:cNvSpPr>
            <p:nvPr/>
          </p:nvSpPr>
          <p:spPr bwMode="auto">
            <a:xfrm rot="4074106">
              <a:off x="1327" y="2739"/>
              <a:ext cx="72" cy="47"/>
            </a:xfrm>
            <a:custGeom>
              <a:avLst/>
              <a:gdLst>
                <a:gd name="T0" fmla="*/ 0 w 308"/>
                <a:gd name="T1" fmla="*/ 1 h 69"/>
                <a:gd name="T2" fmla="*/ 0 w 308"/>
                <a:gd name="T3" fmla="*/ 0 h 69"/>
                <a:gd name="T4" fmla="*/ 0 w 308"/>
                <a:gd name="T5" fmla="*/ 1 h 69"/>
                <a:gd name="T6" fmla="*/ 0 w 308"/>
                <a:gd name="T7" fmla="*/ 0 h 69"/>
                <a:gd name="T8" fmla="*/ 0 w 308"/>
                <a:gd name="T9" fmla="*/ 1 h 69"/>
                <a:gd name="T10" fmla="*/ 0 w 308"/>
                <a:gd name="T11" fmla="*/ 0 h 69"/>
                <a:gd name="T12" fmla="*/ 0 w 308"/>
                <a:gd name="T13" fmla="*/ 1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chemeClr val="accent1"/>
              </a:solidFill>
              <a:prstDash val="solid"/>
              <a:round/>
              <a:headEnd/>
              <a:tailEnd/>
            </a:ln>
          </p:spPr>
          <p:txBody>
            <a:bodyPr wrap="none" anchor="ctr"/>
            <a:lstStyle/>
            <a:p>
              <a:endParaRPr lang="en-US"/>
            </a:p>
          </p:txBody>
        </p:sp>
        <p:sp>
          <p:nvSpPr>
            <p:cNvPr id="278576" name="Freeform 18"/>
            <p:cNvSpPr>
              <a:spLocks/>
            </p:cNvSpPr>
            <p:nvPr/>
          </p:nvSpPr>
          <p:spPr bwMode="auto">
            <a:xfrm>
              <a:off x="1344" y="2673"/>
              <a:ext cx="483" cy="62"/>
            </a:xfrm>
            <a:custGeom>
              <a:avLst/>
              <a:gdLst>
                <a:gd name="T0" fmla="*/ 0 w 308"/>
                <a:gd name="T1" fmla="*/ 14 h 69"/>
                <a:gd name="T2" fmla="*/ 20598 w 308"/>
                <a:gd name="T3" fmla="*/ 0 h 69"/>
                <a:gd name="T4" fmla="*/ 44419 w 308"/>
                <a:gd name="T5" fmla="*/ 17 h 69"/>
                <a:gd name="T6" fmla="*/ 59072 w 308"/>
                <a:gd name="T7" fmla="*/ 0 h 69"/>
                <a:gd name="T8" fmla="*/ 82955 w 308"/>
                <a:gd name="T9" fmla="*/ 16 h 69"/>
                <a:gd name="T10" fmla="*/ 96090 w 308"/>
                <a:gd name="T11" fmla="*/ 0 h 69"/>
                <a:gd name="T12" fmla="*/ 106724 w 308"/>
                <a:gd name="T13" fmla="*/ 6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rgbClr val="33CC33"/>
              </a:solidFill>
              <a:prstDash val="solid"/>
              <a:round/>
              <a:headEnd/>
              <a:tailEnd/>
            </a:ln>
          </p:spPr>
          <p:txBody>
            <a:bodyPr wrap="none" anchor="ctr"/>
            <a:lstStyle/>
            <a:p>
              <a:endParaRPr lang="en-US"/>
            </a:p>
          </p:txBody>
        </p:sp>
        <p:sp>
          <p:nvSpPr>
            <p:cNvPr id="278577" name="Freeform 19"/>
            <p:cNvSpPr>
              <a:spLocks/>
            </p:cNvSpPr>
            <p:nvPr/>
          </p:nvSpPr>
          <p:spPr bwMode="auto">
            <a:xfrm>
              <a:off x="1389" y="2723"/>
              <a:ext cx="435" cy="47"/>
            </a:xfrm>
            <a:custGeom>
              <a:avLst/>
              <a:gdLst>
                <a:gd name="T0" fmla="*/ 0 w 308"/>
                <a:gd name="T1" fmla="*/ 1 h 69"/>
                <a:gd name="T2" fmla="*/ 5219 w 308"/>
                <a:gd name="T3" fmla="*/ 0 h 69"/>
                <a:gd name="T4" fmla="*/ 11436 w 308"/>
                <a:gd name="T5" fmla="*/ 1 h 69"/>
                <a:gd name="T6" fmla="*/ 15132 w 308"/>
                <a:gd name="T7" fmla="*/ 0 h 69"/>
                <a:gd name="T8" fmla="*/ 21290 w 308"/>
                <a:gd name="T9" fmla="*/ 1 h 69"/>
                <a:gd name="T10" fmla="*/ 24637 w 308"/>
                <a:gd name="T11" fmla="*/ 0 h 69"/>
                <a:gd name="T12" fmla="*/ 27370 w 308"/>
                <a:gd name="T13" fmla="*/ 1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chemeClr val="accent1"/>
              </a:solidFill>
              <a:prstDash val="solid"/>
              <a:round/>
              <a:headEnd/>
              <a:tailEnd/>
            </a:ln>
          </p:spPr>
          <p:txBody>
            <a:bodyPr wrap="none" anchor="ctr"/>
            <a:lstStyle/>
            <a:p>
              <a:endParaRPr lang="en-US"/>
            </a:p>
          </p:txBody>
        </p:sp>
      </p:grpSp>
      <p:grpSp>
        <p:nvGrpSpPr>
          <p:cNvPr id="278535" name="Group 20"/>
          <p:cNvGrpSpPr>
            <a:grpSpLocks/>
          </p:cNvGrpSpPr>
          <p:nvPr/>
        </p:nvGrpSpPr>
        <p:grpSpPr bwMode="auto">
          <a:xfrm>
            <a:off x="5975350" y="2967038"/>
            <a:ext cx="2052638" cy="768350"/>
            <a:chOff x="3315" y="2400"/>
            <a:chExt cx="1293" cy="484"/>
          </a:xfrm>
        </p:grpSpPr>
        <p:sp>
          <p:nvSpPr>
            <p:cNvPr id="278560" name="Oval 21"/>
            <p:cNvSpPr>
              <a:spLocks noChangeArrowheads="1"/>
            </p:cNvSpPr>
            <p:nvPr/>
          </p:nvSpPr>
          <p:spPr bwMode="auto">
            <a:xfrm>
              <a:off x="3315" y="2548"/>
              <a:ext cx="144" cy="144"/>
            </a:xfrm>
            <a:prstGeom prst="ellipse">
              <a:avLst/>
            </a:prstGeom>
            <a:solidFill>
              <a:srgbClr val="FF0000"/>
            </a:solidFill>
            <a:ln w="9525">
              <a:solidFill>
                <a:srgbClr val="000000"/>
              </a:solidFill>
              <a:round/>
              <a:headEnd/>
              <a:tailEnd/>
            </a:ln>
          </p:spPr>
          <p:txBody>
            <a:bodyPr wrap="none" anchor="ctr"/>
            <a:lstStyle/>
            <a:p>
              <a:endParaRPr lang="it-IT"/>
            </a:p>
          </p:txBody>
        </p:sp>
        <p:sp>
          <p:nvSpPr>
            <p:cNvPr id="278561" name="Oval 22"/>
            <p:cNvSpPr>
              <a:spLocks noChangeArrowheads="1"/>
            </p:cNvSpPr>
            <p:nvPr/>
          </p:nvSpPr>
          <p:spPr bwMode="auto">
            <a:xfrm>
              <a:off x="3411" y="2740"/>
              <a:ext cx="144" cy="144"/>
            </a:xfrm>
            <a:prstGeom prst="ellipse">
              <a:avLst/>
            </a:prstGeom>
            <a:solidFill>
              <a:srgbClr val="33CC33"/>
            </a:solidFill>
            <a:ln w="9525">
              <a:solidFill>
                <a:srgbClr val="000000"/>
              </a:solidFill>
              <a:round/>
              <a:headEnd/>
              <a:tailEnd/>
            </a:ln>
          </p:spPr>
          <p:txBody>
            <a:bodyPr wrap="none" anchor="ctr"/>
            <a:lstStyle/>
            <a:p>
              <a:endParaRPr lang="it-IT"/>
            </a:p>
          </p:txBody>
        </p:sp>
        <p:sp>
          <p:nvSpPr>
            <p:cNvPr id="278562" name="Oval 23"/>
            <p:cNvSpPr>
              <a:spLocks noChangeArrowheads="1"/>
            </p:cNvSpPr>
            <p:nvPr/>
          </p:nvSpPr>
          <p:spPr bwMode="auto">
            <a:xfrm>
              <a:off x="4464" y="2400"/>
              <a:ext cx="144" cy="144"/>
            </a:xfrm>
            <a:prstGeom prst="ellipse">
              <a:avLst/>
            </a:prstGeom>
            <a:solidFill>
              <a:srgbClr val="0099FF"/>
            </a:solidFill>
            <a:ln w="9525">
              <a:solidFill>
                <a:schemeClr val="bg1"/>
              </a:solidFill>
              <a:round/>
              <a:headEnd/>
              <a:tailEnd/>
            </a:ln>
          </p:spPr>
          <p:txBody>
            <a:bodyPr wrap="none" anchor="ctr"/>
            <a:lstStyle/>
            <a:p>
              <a:endParaRPr lang="it-IT"/>
            </a:p>
          </p:txBody>
        </p:sp>
        <p:sp>
          <p:nvSpPr>
            <p:cNvPr id="278563" name="Freeform 24"/>
            <p:cNvSpPr>
              <a:spLocks/>
            </p:cNvSpPr>
            <p:nvPr/>
          </p:nvSpPr>
          <p:spPr bwMode="auto">
            <a:xfrm rot="-1805289">
              <a:off x="3534" y="2729"/>
              <a:ext cx="99" cy="66"/>
            </a:xfrm>
            <a:custGeom>
              <a:avLst/>
              <a:gdLst>
                <a:gd name="T0" fmla="*/ 0 w 308"/>
                <a:gd name="T1" fmla="*/ 32 h 69"/>
                <a:gd name="T2" fmla="*/ 0 w 308"/>
                <a:gd name="T3" fmla="*/ 0 h 69"/>
                <a:gd name="T4" fmla="*/ 0 w 308"/>
                <a:gd name="T5" fmla="*/ 39 h 69"/>
                <a:gd name="T6" fmla="*/ 0 w 308"/>
                <a:gd name="T7" fmla="*/ 0 h 69"/>
                <a:gd name="T8" fmla="*/ 0 w 308"/>
                <a:gd name="T9" fmla="*/ 35 h 69"/>
                <a:gd name="T10" fmla="*/ 0 w 308"/>
                <a:gd name="T11" fmla="*/ 0 h 69"/>
                <a:gd name="T12" fmla="*/ 0 w 308"/>
                <a:gd name="T13" fmla="*/ 13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rgbClr val="FF3399"/>
              </a:solidFill>
              <a:prstDash val="solid"/>
              <a:round/>
              <a:headEnd/>
              <a:tailEnd/>
            </a:ln>
          </p:spPr>
          <p:txBody>
            <a:bodyPr wrap="none" anchor="ctr"/>
            <a:lstStyle/>
            <a:p>
              <a:endParaRPr lang="en-US"/>
            </a:p>
          </p:txBody>
        </p:sp>
        <p:sp>
          <p:nvSpPr>
            <p:cNvPr id="278564" name="Freeform 25"/>
            <p:cNvSpPr>
              <a:spLocks/>
            </p:cNvSpPr>
            <p:nvPr/>
          </p:nvSpPr>
          <p:spPr bwMode="auto">
            <a:xfrm rot="4074106">
              <a:off x="3394" y="2695"/>
              <a:ext cx="72" cy="47"/>
            </a:xfrm>
            <a:custGeom>
              <a:avLst/>
              <a:gdLst>
                <a:gd name="T0" fmla="*/ 0 w 308"/>
                <a:gd name="T1" fmla="*/ 1 h 69"/>
                <a:gd name="T2" fmla="*/ 0 w 308"/>
                <a:gd name="T3" fmla="*/ 0 h 69"/>
                <a:gd name="T4" fmla="*/ 0 w 308"/>
                <a:gd name="T5" fmla="*/ 1 h 69"/>
                <a:gd name="T6" fmla="*/ 0 w 308"/>
                <a:gd name="T7" fmla="*/ 0 h 69"/>
                <a:gd name="T8" fmla="*/ 0 w 308"/>
                <a:gd name="T9" fmla="*/ 1 h 69"/>
                <a:gd name="T10" fmla="*/ 0 w 308"/>
                <a:gd name="T11" fmla="*/ 0 h 69"/>
                <a:gd name="T12" fmla="*/ 0 w 308"/>
                <a:gd name="T13" fmla="*/ 1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chemeClr val="accent1"/>
              </a:solidFill>
              <a:prstDash val="solid"/>
              <a:round/>
              <a:headEnd/>
              <a:tailEnd/>
            </a:ln>
          </p:spPr>
          <p:txBody>
            <a:bodyPr wrap="none" anchor="ctr"/>
            <a:lstStyle/>
            <a:p>
              <a:endParaRPr lang="en-US"/>
            </a:p>
          </p:txBody>
        </p:sp>
        <p:sp>
          <p:nvSpPr>
            <p:cNvPr id="278565" name="Oval 26"/>
            <p:cNvSpPr>
              <a:spLocks noChangeArrowheads="1"/>
            </p:cNvSpPr>
            <p:nvPr/>
          </p:nvSpPr>
          <p:spPr bwMode="auto">
            <a:xfrm>
              <a:off x="4224" y="2448"/>
              <a:ext cx="144" cy="144"/>
            </a:xfrm>
            <a:prstGeom prst="ellipse">
              <a:avLst/>
            </a:prstGeom>
            <a:solidFill>
              <a:srgbClr val="FFFF00"/>
            </a:solidFill>
            <a:ln w="9525">
              <a:solidFill>
                <a:schemeClr val="bg1"/>
              </a:solidFill>
              <a:round/>
              <a:headEnd/>
              <a:tailEnd/>
            </a:ln>
          </p:spPr>
          <p:txBody>
            <a:bodyPr wrap="none" anchor="ctr"/>
            <a:lstStyle/>
            <a:p>
              <a:endParaRPr lang="it-IT"/>
            </a:p>
          </p:txBody>
        </p:sp>
        <p:sp>
          <p:nvSpPr>
            <p:cNvPr id="278566" name="Freeform 27"/>
            <p:cNvSpPr>
              <a:spLocks/>
            </p:cNvSpPr>
            <p:nvPr/>
          </p:nvSpPr>
          <p:spPr bwMode="auto">
            <a:xfrm rot="-469816">
              <a:off x="4356" y="2497"/>
              <a:ext cx="109" cy="60"/>
            </a:xfrm>
            <a:custGeom>
              <a:avLst/>
              <a:gdLst>
                <a:gd name="T0" fmla="*/ 0 w 308"/>
                <a:gd name="T1" fmla="*/ 9 h 69"/>
                <a:gd name="T2" fmla="*/ 0 w 308"/>
                <a:gd name="T3" fmla="*/ 0 h 69"/>
                <a:gd name="T4" fmla="*/ 0 w 308"/>
                <a:gd name="T5" fmla="*/ 11 h 69"/>
                <a:gd name="T6" fmla="*/ 0 w 308"/>
                <a:gd name="T7" fmla="*/ 0 h 69"/>
                <a:gd name="T8" fmla="*/ 0 w 308"/>
                <a:gd name="T9" fmla="*/ 10 h 69"/>
                <a:gd name="T10" fmla="*/ 0 w 308"/>
                <a:gd name="T11" fmla="*/ 0 h 69"/>
                <a:gd name="T12" fmla="*/ 0 w 308"/>
                <a:gd name="T13" fmla="*/ 4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rgbClr val="33CC33"/>
              </a:solidFill>
              <a:prstDash val="solid"/>
              <a:round/>
              <a:headEnd/>
              <a:tailEnd/>
            </a:ln>
          </p:spPr>
          <p:txBody>
            <a:bodyPr wrap="none" anchor="ctr"/>
            <a:lstStyle/>
            <a:p>
              <a:endParaRPr lang="en-US"/>
            </a:p>
          </p:txBody>
        </p:sp>
        <p:sp>
          <p:nvSpPr>
            <p:cNvPr id="278567" name="Oval 28"/>
            <p:cNvSpPr>
              <a:spLocks noChangeArrowheads="1"/>
            </p:cNvSpPr>
            <p:nvPr/>
          </p:nvSpPr>
          <p:spPr bwMode="auto">
            <a:xfrm>
              <a:off x="3600" y="2592"/>
              <a:ext cx="144" cy="144"/>
            </a:xfrm>
            <a:prstGeom prst="ellipse">
              <a:avLst/>
            </a:prstGeom>
            <a:solidFill>
              <a:srgbClr val="0099FF"/>
            </a:solidFill>
            <a:ln w="9525">
              <a:solidFill>
                <a:schemeClr val="bg1"/>
              </a:solidFill>
              <a:round/>
              <a:headEnd/>
              <a:tailEnd/>
            </a:ln>
          </p:spPr>
          <p:txBody>
            <a:bodyPr wrap="none" anchor="ctr"/>
            <a:lstStyle/>
            <a:p>
              <a:endParaRPr lang="it-IT"/>
            </a:p>
          </p:txBody>
        </p:sp>
        <p:sp>
          <p:nvSpPr>
            <p:cNvPr id="278568" name="Freeform 29"/>
            <p:cNvSpPr>
              <a:spLocks/>
            </p:cNvSpPr>
            <p:nvPr/>
          </p:nvSpPr>
          <p:spPr bwMode="auto">
            <a:xfrm rot="1270104">
              <a:off x="3453" y="2567"/>
              <a:ext cx="162" cy="81"/>
            </a:xfrm>
            <a:custGeom>
              <a:avLst/>
              <a:gdLst>
                <a:gd name="T0" fmla="*/ 0 w 308"/>
                <a:gd name="T1" fmla="*/ 463 h 69"/>
                <a:gd name="T2" fmla="*/ 1 w 308"/>
                <a:gd name="T3" fmla="*/ 0 h 69"/>
                <a:gd name="T4" fmla="*/ 1 w 308"/>
                <a:gd name="T5" fmla="*/ 555 h 69"/>
                <a:gd name="T6" fmla="*/ 1 w 308"/>
                <a:gd name="T7" fmla="*/ 0 h 69"/>
                <a:gd name="T8" fmla="*/ 1 w 308"/>
                <a:gd name="T9" fmla="*/ 512 h 69"/>
                <a:gd name="T10" fmla="*/ 1 w 308"/>
                <a:gd name="T11" fmla="*/ 0 h 69"/>
                <a:gd name="T12" fmla="*/ 1 w 308"/>
                <a:gd name="T13" fmla="*/ 208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rgbClr val="FF3399"/>
              </a:solidFill>
              <a:prstDash val="solid"/>
              <a:round/>
              <a:headEnd/>
              <a:tailEnd/>
            </a:ln>
          </p:spPr>
          <p:txBody>
            <a:bodyPr wrap="none" anchor="ctr"/>
            <a:lstStyle/>
            <a:p>
              <a:endParaRPr lang="en-US"/>
            </a:p>
          </p:txBody>
        </p:sp>
        <p:sp>
          <p:nvSpPr>
            <p:cNvPr id="278569" name="Freeform 30"/>
            <p:cNvSpPr>
              <a:spLocks/>
            </p:cNvSpPr>
            <p:nvPr/>
          </p:nvSpPr>
          <p:spPr bwMode="auto">
            <a:xfrm rot="-469816">
              <a:off x="4359" y="2441"/>
              <a:ext cx="96" cy="56"/>
            </a:xfrm>
            <a:custGeom>
              <a:avLst/>
              <a:gdLst>
                <a:gd name="T0" fmla="*/ 0 w 308"/>
                <a:gd name="T1" fmla="*/ 4 h 69"/>
                <a:gd name="T2" fmla="*/ 0 w 308"/>
                <a:gd name="T3" fmla="*/ 0 h 69"/>
                <a:gd name="T4" fmla="*/ 0 w 308"/>
                <a:gd name="T5" fmla="*/ 4 h 69"/>
                <a:gd name="T6" fmla="*/ 0 w 308"/>
                <a:gd name="T7" fmla="*/ 0 h 69"/>
                <a:gd name="T8" fmla="*/ 0 w 308"/>
                <a:gd name="T9" fmla="*/ 4 h 69"/>
                <a:gd name="T10" fmla="*/ 0 w 308"/>
                <a:gd name="T11" fmla="*/ 0 h 69"/>
                <a:gd name="T12" fmla="*/ 0 w 308"/>
                <a:gd name="T13" fmla="*/ 2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chemeClr val="tx2"/>
              </a:solidFill>
              <a:prstDash val="solid"/>
              <a:round/>
              <a:headEnd/>
              <a:tailEnd/>
            </a:ln>
          </p:spPr>
          <p:txBody>
            <a:bodyPr wrap="none" anchor="ctr"/>
            <a:lstStyle/>
            <a:p>
              <a:endParaRPr lang="en-US"/>
            </a:p>
          </p:txBody>
        </p:sp>
      </p:grpSp>
      <p:grpSp>
        <p:nvGrpSpPr>
          <p:cNvPr id="278536" name="Group 31"/>
          <p:cNvGrpSpPr>
            <a:grpSpLocks/>
          </p:cNvGrpSpPr>
          <p:nvPr/>
        </p:nvGrpSpPr>
        <p:grpSpPr bwMode="auto">
          <a:xfrm>
            <a:off x="3709988" y="2994025"/>
            <a:ext cx="1366837" cy="909638"/>
            <a:chOff x="2163" y="2406"/>
            <a:chExt cx="861" cy="573"/>
          </a:xfrm>
        </p:grpSpPr>
        <p:sp>
          <p:nvSpPr>
            <p:cNvPr id="278540" name="Oval 32"/>
            <p:cNvSpPr>
              <a:spLocks noChangeArrowheads="1"/>
            </p:cNvSpPr>
            <p:nvPr/>
          </p:nvSpPr>
          <p:spPr bwMode="auto">
            <a:xfrm>
              <a:off x="2163" y="2557"/>
              <a:ext cx="144" cy="144"/>
            </a:xfrm>
            <a:prstGeom prst="ellipse">
              <a:avLst/>
            </a:prstGeom>
            <a:solidFill>
              <a:srgbClr val="FF0000"/>
            </a:solidFill>
            <a:ln w="9525">
              <a:solidFill>
                <a:srgbClr val="000000"/>
              </a:solidFill>
              <a:round/>
              <a:headEnd/>
              <a:tailEnd/>
            </a:ln>
          </p:spPr>
          <p:txBody>
            <a:bodyPr wrap="none" anchor="ctr"/>
            <a:lstStyle/>
            <a:p>
              <a:endParaRPr lang="it-IT"/>
            </a:p>
          </p:txBody>
        </p:sp>
        <p:sp>
          <p:nvSpPr>
            <p:cNvPr id="278541" name="Oval 33"/>
            <p:cNvSpPr>
              <a:spLocks noChangeArrowheads="1"/>
            </p:cNvSpPr>
            <p:nvPr/>
          </p:nvSpPr>
          <p:spPr bwMode="auto">
            <a:xfrm>
              <a:off x="2259" y="2749"/>
              <a:ext cx="144" cy="144"/>
            </a:xfrm>
            <a:prstGeom prst="ellipse">
              <a:avLst/>
            </a:prstGeom>
            <a:solidFill>
              <a:srgbClr val="33CC33"/>
            </a:solidFill>
            <a:ln w="9525">
              <a:solidFill>
                <a:srgbClr val="000000"/>
              </a:solidFill>
              <a:round/>
              <a:headEnd/>
              <a:tailEnd/>
            </a:ln>
          </p:spPr>
          <p:txBody>
            <a:bodyPr wrap="none" anchor="ctr"/>
            <a:lstStyle/>
            <a:p>
              <a:endParaRPr lang="it-IT"/>
            </a:p>
          </p:txBody>
        </p:sp>
        <p:sp>
          <p:nvSpPr>
            <p:cNvPr id="278542" name="Oval 34"/>
            <p:cNvSpPr>
              <a:spLocks noChangeArrowheads="1"/>
            </p:cNvSpPr>
            <p:nvPr/>
          </p:nvSpPr>
          <p:spPr bwMode="auto">
            <a:xfrm>
              <a:off x="2880" y="2544"/>
              <a:ext cx="144" cy="144"/>
            </a:xfrm>
            <a:prstGeom prst="ellipse">
              <a:avLst/>
            </a:prstGeom>
            <a:solidFill>
              <a:srgbClr val="0099FF"/>
            </a:solidFill>
            <a:ln w="9525">
              <a:solidFill>
                <a:schemeClr val="bg1"/>
              </a:solidFill>
              <a:round/>
              <a:headEnd/>
              <a:tailEnd/>
            </a:ln>
          </p:spPr>
          <p:txBody>
            <a:bodyPr wrap="none" anchor="ctr"/>
            <a:lstStyle/>
            <a:p>
              <a:endParaRPr lang="it-IT"/>
            </a:p>
          </p:txBody>
        </p:sp>
        <p:sp>
          <p:nvSpPr>
            <p:cNvPr id="278543" name="Freeform 35"/>
            <p:cNvSpPr>
              <a:spLocks/>
            </p:cNvSpPr>
            <p:nvPr/>
          </p:nvSpPr>
          <p:spPr bwMode="auto">
            <a:xfrm rot="-1805289">
              <a:off x="2382" y="2738"/>
              <a:ext cx="99" cy="66"/>
            </a:xfrm>
            <a:custGeom>
              <a:avLst/>
              <a:gdLst>
                <a:gd name="T0" fmla="*/ 0 w 308"/>
                <a:gd name="T1" fmla="*/ 32 h 69"/>
                <a:gd name="T2" fmla="*/ 0 w 308"/>
                <a:gd name="T3" fmla="*/ 0 h 69"/>
                <a:gd name="T4" fmla="*/ 0 w 308"/>
                <a:gd name="T5" fmla="*/ 39 h 69"/>
                <a:gd name="T6" fmla="*/ 0 w 308"/>
                <a:gd name="T7" fmla="*/ 0 h 69"/>
                <a:gd name="T8" fmla="*/ 0 w 308"/>
                <a:gd name="T9" fmla="*/ 35 h 69"/>
                <a:gd name="T10" fmla="*/ 0 w 308"/>
                <a:gd name="T11" fmla="*/ 0 h 69"/>
                <a:gd name="T12" fmla="*/ 0 w 308"/>
                <a:gd name="T13" fmla="*/ 13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rgbClr val="FF3399"/>
              </a:solidFill>
              <a:prstDash val="solid"/>
              <a:round/>
              <a:headEnd/>
              <a:tailEnd/>
            </a:ln>
          </p:spPr>
          <p:txBody>
            <a:bodyPr wrap="none" anchor="ctr"/>
            <a:lstStyle/>
            <a:p>
              <a:endParaRPr lang="en-US"/>
            </a:p>
          </p:txBody>
        </p:sp>
        <p:sp>
          <p:nvSpPr>
            <p:cNvPr id="278544" name="Freeform 36"/>
            <p:cNvSpPr>
              <a:spLocks/>
            </p:cNvSpPr>
            <p:nvPr/>
          </p:nvSpPr>
          <p:spPr bwMode="auto">
            <a:xfrm rot="4074106">
              <a:off x="2242" y="2704"/>
              <a:ext cx="72" cy="47"/>
            </a:xfrm>
            <a:custGeom>
              <a:avLst/>
              <a:gdLst>
                <a:gd name="T0" fmla="*/ 0 w 308"/>
                <a:gd name="T1" fmla="*/ 1 h 69"/>
                <a:gd name="T2" fmla="*/ 0 w 308"/>
                <a:gd name="T3" fmla="*/ 0 h 69"/>
                <a:gd name="T4" fmla="*/ 0 w 308"/>
                <a:gd name="T5" fmla="*/ 1 h 69"/>
                <a:gd name="T6" fmla="*/ 0 w 308"/>
                <a:gd name="T7" fmla="*/ 0 h 69"/>
                <a:gd name="T8" fmla="*/ 0 w 308"/>
                <a:gd name="T9" fmla="*/ 1 h 69"/>
                <a:gd name="T10" fmla="*/ 0 w 308"/>
                <a:gd name="T11" fmla="*/ 0 h 69"/>
                <a:gd name="T12" fmla="*/ 0 w 308"/>
                <a:gd name="T13" fmla="*/ 1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chemeClr val="accent1"/>
              </a:solidFill>
              <a:prstDash val="solid"/>
              <a:round/>
              <a:headEnd/>
              <a:tailEnd/>
            </a:ln>
          </p:spPr>
          <p:txBody>
            <a:bodyPr wrap="none" anchor="ctr"/>
            <a:lstStyle/>
            <a:p>
              <a:endParaRPr lang="en-US"/>
            </a:p>
          </p:txBody>
        </p:sp>
        <p:sp>
          <p:nvSpPr>
            <p:cNvPr id="278545" name="Oval 37"/>
            <p:cNvSpPr>
              <a:spLocks noChangeArrowheads="1"/>
            </p:cNvSpPr>
            <p:nvPr/>
          </p:nvSpPr>
          <p:spPr bwMode="auto">
            <a:xfrm>
              <a:off x="2640" y="2592"/>
              <a:ext cx="144" cy="144"/>
            </a:xfrm>
            <a:prstGeom prst="ellipse">
              <a:avLst/>
            </a:prstGeom>
            <a:solidFill>
              <a:srgbClr val="FFFF00"/>
            </a:solidFill>
            <a:ln w="9525">
              <a:solidFill>
                <a:schemeClr val="bg1"/>
              </a:solidFill>
              <a:round/>
              <a:headEnd/>
              <a:tailEnd/>
            </a:ln>
          </p:spPr>
          <p:txBody>
            <a:bodyPr wrap="none" anchor="ctr"/>
            <a:lstStyle/>
            <a:p>
              <a:endParaRPr lang="it-IT"/>
            </a:p>
          </p:txBody>
        </p:sp>
        <p:sp>
          <p:nvSpPr>
            <p:cNvPr id="278546" name="Freeform 38"/>
            <p:cNvSpPr>
              <a:spLocks/>
            </p:cNvSpPr>
            <p:nvPr/>
          </p:nvSpPr>
          <p:spPr bwMode="auto">
            <a:xfrm rot="-469816">
              <a:off x="2752" y="2549"/>
              <a:ext cx="164" cy="57"/>
            </a:xfrm>
            <a:custGeom>
              <a:avLst/>
              <a:gdLst>
                <a:gd name="T0" fmla="*/ 0 w 308"/>
                <a:gd name="T1" fmla="*/ 5 h 69"/>
                <a:gd name="T2" fmla="*/ 1 w 308"/>
                <a:gd name="T3" fmla="*/ 0 h 69"/>
                <a:gd name="T4" fmla="*/ 1 w 308"/>
                <a:gd name="T5" fmla="*/ 6 h 69"/>
                <a:gd name="T6" fmla="*/ 1 w 308"/>
                <a:gd name="T7" fmla="*/ 0 h 69"/>
                <a:gd name="T8" fmla="*/ 1 w 308"/>
                <a:gd name="T9" fmla="*/ 6 h 69"/>
                <a:gd name="T10" fmla="*/ 1 w 308"/>
                <a:gd name="T11" fmla="*/ 0 h 69"/>
                <a:gd name="T12" fmla="*/ 1 w 308"/>
                <a:gd name="T13" fmla="*/ 2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rgbClr val="FF3399"/>
              </a:solidFill>
              <a:prstDash val="solid"/>
              <a:round/>
              <a:headEnd/>
              <a:tailEnd/>
            </a:ln>
          </p:spPr>
          <p:txBody>
            <a:bodyPr wrap="none" anchor="ctr"/>
            <a:lstStyle/>
            <a:p>
              <a:endParaRPr lang="en-US"/>
            </a:p>
          </p:txBody>
        </p:sp>
        <p:sp>
          <p:nvSpPr>
            <p:cNvPr id="278547" name="Freeform 39"/>
            <p:cNvSpPr>
              <a:spLocks/>
            </p:cNvSpPr>
            <p:nvPr/>
          </p:nvSpPr>
          <p:spPr bwMode="auto">
            <a:xfrm rot="-469816">
              <a:off x="2772" y="2641"/>
              <a:ext cx="109" cy="60"/>
            </a:xfrm>
            <a:custGeom>
              <a:avLst/>
              <a:gdLst>
                <a:gd name="T0" fmla="*/ 0 w 308"/>
                <a:gd name="T1" fmla="*/ 9 h 69"/>
                <a:gd name="T2" fmla="*/ 0 w 308"/>
                <a:gd name="T3" fmla="*/ 0 h 69"/>
                <a:gd name="T4" fmla="*/ 0 w 308"/>
                <a:gd name="T5" fmla="*/ 11 h 69"/>
                <a:gd name="T6" fmla="*/ 0 w 308"/>
                <a:gd name="T7" fmla="*/ 0 h 69"/>
                <a:gd name="T8" fmla="*/ 0 w 308"/>
                <a:gd name="T9" fmla="*/ 10 h 69"/>
                <a:gd name="T10" fmla="*/ 0 w 308"/>
                <a:gd name="T11" fmla="*/ 0 h 69"/>
                <a:gd name="T12" fmla="*/ 0 w 308"/>
                <a:gd name="T13" fmla="*/ 4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rgbClr val="33CC33"/>
              </a:solidFill>
              <a:prstDash val="solid"/>
              <a:round/>
              <a:headEnd/>
              <a:tailEnd/>
            </a:ln>
          </p:spPr>
          <p:txBody>
            <a:bodyPr wrap="none" anchor="ctr"/>
            <a:lstStyle/>
            <a:p>
              <a:endParaRPr lang="en-US"/>
            </a:p>
          </p:txBody>
        </p:sp>
        <p:sp>
          <p:nvSpPr>
            <p:cNvPr id="278548" name="Oval 40"/>
            <p:cNvSpPr>
              <a:spLocks noChangeArrowheads="1"/>
            </p:cNvSpPr>
            <p:nvPr/>
          </p:nvSpPr>
          <p:spPr bwMode="auto">
            <a:xfrm>
              <a:off x="2448" y="2601"/>
              <a:ext cx="144" cy="144"/>
            </a:xfrm>
            <a:prstGeom prst="ellipse">
              <a:avLst/>
            </a:prstGeom>
            <a:solidFill>
              <a:srgbClr val="0099FF"/>
            </a:solidFill>
            <a:ln w="9525">
              <a:solidFill>
                <a:schemeClr val="bg1"/>
              </a:solidFill>
              <a:round/>
              <a:headEnd/>
              <a:tailEnd/>
            </a:ln>
          </p:spPr>
          <p:txBody>
            <a:bodyPr wrap="none" anchor="ctr"/>
            <a:lstStyle/>
            <a:p>
              <a:endParaRPr lang="it-IT"/>
            </a:p>
          </p:txBody>
        </p:sp>
        <p:sp>
          <p:nvSpPr>
            <p:cNvPr id="278549" name="Freeform 41"/>
            <p:cNvSpPr>
              <a:spLocks/>
            </p:cNvSpPr>
            <p:nvPr/>
          </p:nvSpPr>
          <p:spPr bwMode="auto">
            <a:xfrm rot="1270104">
              <a:off x="2301" y="2576"/>
              <a:ext cx="162" cy="81"/>
            </a:xfrm>
            <a:custGeom>
              <a:avLst/>
              <a:gdLst>
                <a:gd name="T0" fmla="*/ 0 w 308"/>
                <a:gd name="T1" fmla="*/ 463 h 69"/>
                <a:gd name="T2" fmla="*/ 1 w 308"/>
                <a:gd name="T3" fmla="*/ 0 h 69"/>
                <a:gd name="T4" fmla="*/ 1 w 308"/>
                <a:gd name="T5" fmla="*/ 555 h 69"/>
                <a:gd name="T6" fmla="*/ 1 w 308"/>
                <a:gd name="T7" fmla="*/ 0 h 69"/>
                <a:gd name="T8" fmla="*/ 1 w 308"/>
                <a:gd name="T9" fmla="*/ 512 h 69"/>
                <a:gd name="T10" fmla="*/ 1 w 308"/>
                <a:gd name="T11" fmla="*/ 0 h 69"/>
                <a:gd name="T12" fmla="*/ 1 w 308"/>
                <a:gd name="T13" fmla="*/ 208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rgbClr val="FF3399"/>
              </a:solidFill>
              <a:prstDash val="solid"/>
              <a:round/>
              <a:headEnd/>
              <a:tailEnd/>
            </a:ln>
          </p:spPr>
          <p:txBody>
            <a:bodyPr wrap="none" anchor="ctr"/>
            <a:lstStyle/>
            <a:p>
              <a:endParaRPr lang="en-US"/>
            </a:p>
          </p:txBody>
        </p:sp>
        <p:sp>
          <p:nvSpPr>
            <p:cNvPr id="278550" name="Freeform 42"/>
            <p:cNvSpPr>
              <a:spLocks/>
            </p:cNvSpPr>
            <p:nvPr/>
          </p:nvSpPr>
          <p:spPr bwMode="auto">
            <a:xfrm rot="-469816">
              <a:off x="2275" y="2683"/>
              <a:ext cx="169" cy="47"/>
            </a:xfrm>
            <a:custGeom>
              <a:avLst/>
              <a:gdLst>
                <a:gd name="T0" fmla="*/ 0 w 308"/>
                <a:gd name="T1" fmla="*/ 1 h 69"/>
                <a:gd name="T2" fmla="*/ 1 w 308"/>
                <a:gd name="T3" fmla="*/ 0 h 69"/>
                <a:gd name="T4" fmla="*/ 1 w 308"/>
                <a:gd name="T5" fmla="*/ 1 h 69"/>
                <a:gd name="T6" fmla="*/ 1 w 308"/>
                <a:gd name="T7" fmla="*/ 0 h 69"/>
                <a:gd name="T8" fmla="*/ 1 w 308"/>
                <a:gd name="T9" fmla="*/ 1 h 69"/>
                <a:gd name="T10" fmla="*/ 1 w 308"/>
                <a:gd name="T11" fmla="*/ 0 h 69"/>
                <a:gd name="T12" fmla="*/ 1 w 308"/>
                <a:gd name="T13" fmla="*/ 1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chemeClr val="tx1"/>
              </a:solidFill>
              <a:prstDash val="solid"/>
              <a:round/>
              <a:headEnd/>
              <a:tailEnd/>
            </a:ln>
          </p:spPr>
          <p:txBody>
            <a:bodyPr wrap="none" anchor="ctr"/>
            <a:lstStyle/>
            <a:p>
              <a:endParaRPr lang="en-US"/>
            </a:p>
          </p:txBody>
        </p:sp>
        <p:sp>
          <p:nvSpPr>
            <p:cNvPr id="278551" name="Freeform 43"/>
            <p:cNvSpPr>
              <a:spLocks/>
            </p:cNvSpPr>
            <p:nvPr/>
          </p:nvSpPr>
          <p:spPr bwMode="auto">
            <a:xfrm rot="-469816">
              <a:off x="2775" y="2585"/>
              <a:ext cx="96" cy="56"/>
            </a:xfrm>
            <a:custGeom>
              <a:avLst/>
              <a:gdLst>
                <a:gd name="T0" fmla="*/ 0 w 308"/>
                <a:gd name="T1" fmla="*/ 4 h 69"/>
                <a:gd name="T2" fmla="*/ 0 w 308"/>
                <a:gd name="T3" fmla="*/ 0 h 69"/>
                <a:gd name="T4" fmla="*/ 0 w 308"/>
                <a:gd name="T5" fmla="*/ 4 h 69"/>
                <a:gd name="T6" fmla="*/ 0 w 308"/>
                <a:gd name="T7" fmla="*/ 0 h 69"/>
                <a:gd name="T8" fmla="*/ 0 w 308"/>
                <a:gd name="T9" fmla="*/ 4 h 69"/>
                <a:gd name="T10" fmla="*/ 0 w 308"/>
                <a:gd name="T11" fmla="*/ 0 h 69"/>
                <a:gd name="T12" fmla="*/ 0 w 308"/>
                <a:gd name="T13" fmla="*/ 2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chemeClr val="tx2"/>
              </a:solidFill>
              <a:prstDash val="solid"/>
              <a:round/>
              <a:headEnd/>
              <a:tailEnd/>
            </a:ln>
          </p:spPr>
          <p:txBody>
            <a:bodyPr wrap="none" anchor="ctr"/>
            <a:lstStyle/>
            <a:p>
              <a:endParaRPr lang="en-US"/>
            </a:p>
          </p:txBody>
        </p:sp>
        <p:sp>
          <p:nvSpPr>
            <p:cNvPr id="278552" name="Freeform 44"/>
            <p:cNvSpPr>
              <a:spLocks/>
            </p:cNvSpPr>
            <p:nvPr/>
          </p:nvSpPr>
          <p:spPr bwMode="auto">
            <a:xfrm>
              <a:off x="2634" y="2514"/>
              <a:ext cx="118" cy="108"/>
            </a:xfrm>
            <a:custGeom>
              <a:avLst/>
              <a:gdLst>
                <a:gd name="T0" fmla="*/ 0 w 118"/>
                <a:gd name="T1" fmla="*/ 108 h 108"/>
                <a:gd name="T2" fmla="*/ 69 w 118"/>
                <a:gd name="T3" fmla="*/ 30 h 108"/>
                <a:gd name="T4" fmla="*/ 108 w 118"/>
                <a:gd name="T5" fmla="*/ 6 h 108"/>
                <a:gd name="T6" fmla="*/ 117 w 118"/>
                <a:gd name="T7" fmla="*/ 3 h 108"/>
                <a:gd name="T8" fmla="*/ 111 w 118"/>
                <a:gd name="T9" fmla="*/ 0 h 108"/>
                <a:gd name="T10" fmla="*/ 0 60000 65536"/>
                <a:gd name="T11" fmla="*/ 0 60000 65536"/>
                <a:gd name="T12" fmla="*/ 0 60000 65536"/>
                <a:gd name="T13" fmla="*/ 0 60000 65536"/>
                <a:gd name="T14" fmla="*/ 0 60000 65536"/>
                <a:gd name="T15" fmla="*/ 0 w 118"/>
                <a:gd name="T16" fmla="*/ 0 h 108"/>
                <a:gd name="T17" fmla="*/ 118 w 118"/>
                <a:gd name="T18" fmla="*/ 108 h 108"/>
              </a:gdLst>
              <a:ahLst/>
              <a:cxnLst>
                <a:cxn ang="T10">
                  <a:pos x="T0" y="T1"/>
                </a:cxn>
                <a:cxn ang="T11">
                  <a:pos x="T2" y="T3"/>
                </a:cxn>
                <a:cxn ang="T12">
                  <a:pos x="T4" y="T5"/>
                </a:cxn>
                <a:cxn ang="T13">
                  <a:pos x="T6" y="T7"/>
                </a:cxn>
                <a:cxn ang="T14">
                  <a:pos x="T8" y="T9"/>
                </a:cxn>
              </a:cxnLst>
              <a:rect l="T15" t="T16" r="T17" b="T18"/>
              <a:pathLst>
                <a:path w="118" h="108">
                  <a:moveTo>
                    <a:pt x="0" y="108"/>
                  </a:moveTo>
                  <a:cubicBezTo>
                    <a:pt x="8" y="70"/>
                    <a:pt x="40" y="52"/>
                    <a:pt x="69" y="30"/>
                  </a:cubicBezTo>
                  <a:cubicBezTo>
                    <a:pt x="82" y="20"/>
                    <a:pt x="94" y="15"/>
                    <a:pt x="108" y="6"/>
                  </a:cubicBezTo>
                  <a:cubicBezTo>
                    <a:pt x="111" y="4"/>
                    <a:pt x="116" y="6"/>
                    <a:pt x="117" y="3"/>
                  </a:cubicBezTo>
                  <a:cubicBezTo>
                    <a:pt x="118" y="1"/>
                    <a:pt x="113" y="1"/>
                    <a:pt x="111" y="0"/>
                  </a:cubicBezTo>
                </a:path>
              </a:pathLst>
            </a:custGeom>
            <a:noFill/>
            <a:ln w="9525" cap="flat" cmpd="sng">
              <a:solidFill>
                <a:srgbClr val="FFFF00"/>
              </a:solidFill>
              <a:prstDash val="solid"/>
              <a:round/>
              <a:headEnd/>
              <a:tailEnd/>
            </a:ln>
          </p:spPr>
          <p:txBody>
            <a:bodyPr wrap="none" anchor="ctr"/>
            <a:lstStyle/>
            <a:p>
              <a:endParaRPr lang="en-US"/>
            </a:p>
          </p:txBody>
        </p:sp>
        <p:sp>
          <p:nvSpPr>
            <p:cNvPr id="278553" name="Freeform 45"/>
            <p:cNvSpPr>
              <a:spLocks/>
            </p:cNvSpPr>
            <p:nvPr/>
          </p:nvSpPr>
          <p:spPr bwMode="auto">
            <a:xfrm>
              <a:off x="2640" y="2730"/>
              <a:ext cx="72" cy="120"/>
            </a:xfrm>
            <a:custGeom>
              <a:avLst/>
              <a:gdLst>
                <a:gd name="T0" fmla="*/ 0 w 72"/>
                <a:gd name="T1" fmla="*/ 0 h 120"/>
                <a:gd name="T2" fmla="*/ 48 w 72"/>
                <a:gd name="T3" fmla="*/ 120 h 120"/>
                <a:gd name="T4" fmla="*/ 72 w 72"/>
                <a:gd name="T5" fmla="*/ 117 h 120"/>
                <a:gd name="T6" fmla="*/ 0 60000 65536"/>
                <a:gd name="T7" fmla="*/ 0 60000 65536"/>
                <a:gd name="T8" fmla="*/ 0 60000 65536"/>
                <a:gd name="T9" fmla="*/ 0 w 72"/>
                <a:gd name="T10" fmla="*/ 0 h 120"/>
                <a:gd name="T11" fmla="*/ 72 w 72"/>
                <a:gd name="T12" fmla="*/ 120 h 120"/>
              </a:gdLst>
              <a:ahLst/>
              <a:cxnLst>
                <a:cxn ang="T6">
                  <a:pos x="T0" y="T1"/>
                </a:cxn>
                <a:cxn ang="T7">
                  <a:pos x="T2" y="T3"/>
                </a:cxn>
                <a:cxn ang="T8">
                  <a:pos x="T4" y="T5"/>
                </a:cxn>
              </a:cxnLst>
              <a:rect l="T9" t="T10" r="T11" b="T12"/>
              <a:pathLst>
                <a:path w="72" h="120">
                  <a:moveTo>
                    <a:pt x="0" y="0"/>
                  </a:moveTo>
                  <a:cubicBezTo>
                    <a:pt x="5" y="46"/>
                    <a:pt x="7" y="93"/>
                    <a:pt x="48" y="120"/>
                  </a:cubicBezTo>
                  <a:cubicBezTo>
                    <a:pt x="56" y="119"/>
                    <a:pt x="72" y="117"/>
                    <a:pt x="72" y="117"/>
                  </a:cubicBezTo>
                </a:path>
              </a:pathLst>
            </a:custGeom>
            <a:noFill/>
            <a:ln w="9525" cap="flat" cmpd="sng">
              <a:solidFill>
                <a:srgbClr val="FFFF00"/>
              </a:solidFill>
              <a:prstDash val="solid"/>
              <a:round/>
              <a:headEnd/>
              <a:tailEnd/>
            </a:ln>
          </p:spPr>
          <p:txBody>
            <a:bodyPr wrap="none" anchor="ctr"/>
            <a:lstStyle/>
            <a:p>
              <a:endParaRPr lang="en-US"/>
            </a:p>
          </p:txBody>
        </p:sp>
        <p:sp>
          <p:nvSpPr>
            <p:cNvPr id="278554" name="Freeform 46"/>
            <p:cNvSpPr>
              <a:spLocks/>
            </p:cNvSpPr>
            <p:nvPr/>
          </p:nvSpPr>
          <p:spPr bwMode="auto">
            <a:xfrm>
              <a:off x="2514" y="2739"/>
              <a:ext cx="90" cy="129"/>
            </a:xfrm>
            <a:custGeom>
              <a:avLst/>
              <a:gdLst>
                <a:gd name="T0" fmla="*/ 90 w 90"/>
                <a:gd name="T1" fmla="*/ 0 h 129"/>
                <a:gd name="T2" fmla="*/ 24 w 90"/>
                <a:gd name="T3" fmla="*/ 87 h 129"/>
                <a:gd name="T4" fmla="*/ 0 w 90"/>
                <a:gd name="T5" fmla="*/ 129 h 129"/>
                <a:gd name="T6" fmla="*/ 0 60000 65536"/>
                <a:gd name="T7" fmla="*/ 0 60000 65536"/>
                <a:gd name="T8" fmla="*/ 0 60000 65536"/>
                <a:gd name="T9" fmla="*/ 0 w 90"/>
                <a:gd name="T10" fmla="*/ 0 h 129"/>
                <a:gd name="T11" fmla="*/ 90 w 90"/>
                <a:gd name="T12" fmla="*/ 129 h 129"/>
              </a:gdLst>
              <a:ahLst/>
              <a:cxnLst>
                <a:cxn ang="T6">
                  <a:pos x="T0" y="T1"/>
                </a:cxn>
                <a:cxn ang="T7">
                  <a:pos x="T2" y="T3"/>
                </a:cxn>
                <a:cxn ang="T8">
                  <a:pos x="T4" y="T5"/>
                </a:cxn>
              </a:cxnLst>
              <a:rect l="T9" t="T10" r="T11" b="T12"/>
              <a:pathLst>
                <a:path w="90" h="129">
                  <a:moveTo>
                    <a:pt x="90" y="0"/>
                  </a:moveTo>
                  <a:cubicBezTo>
                    <a:pt x="70" y="13"/>
                    <a:pt x="42" y="66"/>
                    <a:pt x="24" y="87"/>
                  </a:cubicBezTo>
                  <a:cubicBezTo>
                    <a:pt x="15" y="98"/>
                    <a:pt x="0" y="113"/>
                    <a:pt x="0" y="129"/>
                  </a:cubicBezTo>
                </a:path>
              </a:pathLst>
            </a:custGeom>
            <a:noFill/>
            <a:ln w="9525" cap="flat" cmpd="sng">
              <a:solidFill>
                <a:srgbClr val="FFFF00"/>
              </a:solidFill>
              <a:prstDash val="solid"/>
              <a:round/>
              <a:headEnd/>
              <a:tailEnd/>
            </a:ln>
          </p:spPr>
          <p:txBody>
            <a:bodyPr wrap="none" anchor="ctr"/>
            <a:lstStyle/>
            <a:p>
              <a:endParaRPr lang="en-US"/>
            </a:p>
          </p:txBody>
        </p:sp>
        <p:sp>
          <p:nvSpPr>
            <p:cNvPr id="278555" name="Freeform 47"/>
            <p:cNvSpPr>
              <a:spLocks/>
            </p:cNvSpPr>
            <p:nvPr/>
          </p:nvSpPr>
          <p:spPr bwMode="auto">
            <a:xfrm>
              <a:off x="2440" y="2460"/>
              <a:ext cx="158" cy="165"/>
            </a:xfrm>
            <a:custGeom>
              <a:avLst/>
              <a:gdLst>
                <a:gd name="T0" fmla="*/ 158 w 158"/>
                <a:gd name="T1" fmla="*/ 165 h 165"/>
                <a:gd name="T2" fmla="*/ 71 w 158"/>
                <a:gd name="T3" fmla="*/ 45 h 165"/>
                <a:gd name="T4" fmla="*/ 26 w 158"/>
                <a:gd name="T5" fmla="*/ 24 h 165"/>
                <a:gd name="T6" fmla="*/ 2 w 158"/>
                <a:gd name="T7" fmla="*/ 18 h 165"/>
                <a:gd name="T8" fmla="*/ 2 w 158"/>
                <a:gd name="T9" fmla="*/ 0 h 165"/>
                <a:gd name="T10" fmla="*/ 0 60000 65536"/>
                <a:gd name="T11" fmla="*/ 0 60000 65536"/>
                <a:gd name="T12" fmla="*/ 0 60000 65536"/>
                <a:gd name="T13" fmla="*/ 0 60000 65536"/>
                <a:gd name="T14" fmla="*/ 0 60000 65536"/>
                <a:gd name="T15" fmla="*/ 0 w 158"/>
                <a:gd name="T16" fmla="*/ 0 h 165"/>
                <a:gd name="T17" fmla="*/ 158 w 158"/>
                <a:gd name="T18" fmla="*/ 165 h 165"/>
              </a:gdLst>
              <a:ahLst/>
              <a:cxnLst>
                <a:cxn ang="T10">
                  <a:pos x="T0" y="T1"/>
                </a:cxn>
                <a:cxn ang="T11">
                  <a:pos x="T2" y="T3"/>
                </a:cxn>
                <a:cxn ang="T12">
                  <a:pos x="T4" y="T5"/>
                </a:cxn>
                <a:cxn ang="T13">
                  <a:pos x="T6" y="T7"/>
                </a:cxn>
                <a:cxn ang="T14">
                  <a:pos x="T8" y="T9"/>
                </a:cxn>
              </a:cxnLst>
              <a:rect l="T15" t="T16" r="T17" b="T18"/>
              <a:pathLst>
                <a:path w="158" h="165">
                  <a:moveTo>
                    <a:pt x="158" y="165"/>
                  </a:moveTo>
                  <a:cubicBezTo>
                    <a:pt x="151" y="96"/>
                    <a:pt x="129" y="80"/>
                    <a:pt x="71" y="45"/>
                  </a:cubicBezTo>
                  <a:cubicBezTo>
                    <a:pt x="59" y="38"/>
                    <a:pt x="39" y="28"/>
                    <a:pt x="26" y="24"/>
                  </a:cubicBezTo>
                  <a:cubicBezTo>
                    <a:pt x="18" y="21"/>
                    <a:pt x="5" y="26"/>
                    <a:pt x="2" y="18"/>
                  </a:cubicBezTo>
                  <a:cubicBezTo>
                    <a:pt x="0" y="12"/>
                    <a:pt x="2" y="6"/>
                    <a:pt x="2" y="0"/>
                  </a:cubicBezTo>
                </a:path>
              </a:pathLst>
            </a:custGeom>
            <a:noFill/>
            <a:ln w="9525" cap="flat" cmpd="sng">
              <a:solidFill>
                <a:srgbClr val="FFFF00"/>
              </a:solidFill>
              <a:prstDash val="solid"/>
              <a:round/>
              <a:headEnd/>
              <a:tailEnd/>
            </a:ln>
          </p:spPr>
          <p:txBody>
            <a:bodyPr wrap="none" anchor="ctr"/>
            <a:lstStyle/>
            <a:p>
              <a:endParaRPr lang="en-US"/>
            </a:p>
          </p:txBody>
        </p:sp>
        <p:sp>
          <p:nvSpPr>
            <p:cNvPr id="278556" name="Freeform 48"/>
            <p:cNvSpPr>
              <a:spLocks/>
            </p:cNvSpPr>
            <p:nvPr/>
          </p:nvSpPr>
          <p:spPr bwMode="auto">
            <a:xfrm>
              <a:off x="2618" y="2406"/>
              <a:ext cx="43" cy="216"/>
            </a:xfrm>
            <a:custGeom>
              <a:avLst/>
              <a:gdLst>
                <a:gd name="T0" fmla="*/ 10 w 43"/>
                <a:gd name="T1" fmla="*/ 216 h 216"/>
                <a:gd name="T2" fmla="*/ 7 w 43"/>
                <a:gd name="T3" fmla="*/ 168 h 216"/>
                <a:gd name="T4" fmla="*/ 10 w 43"/>
                <a:gd name="T5" fmla="*/ 72 h 216"/>
                <a:gd name="T6" fmla="*/ 25 w 43"/>
                <a:gd name="T7" fmla="*/ 15 h 216"/>
                <a:gd name="T8" fmla="*/ 43 w 43"/>
                <a:gd name="T9" fmla="*/ 0 h 216"/>
                <a:gd name="T10" fmla="*/ 0 60000 65536"/>
                <a:gd name="T11" fmla="*/ 0 60000 65536"/>
                <a:gd name="T12" fmla="*/ 0 60000 65536"/>
                <a:gd name="T13" fmla="*/ 0 60000 65536"/>
                <a:gd name="T14" fmla="*/ 0 60000 65536"/>
                <a:gd name="T15" fmla="*/ 0 w 43"/>
                <a:gd name="T16" fmla="*/ 0 h 216"/>
                <a:gd name="T17" fmla="*/ 43 w 43"/>
                <a:gd name="T18" fmla="*/ 216 h 216"/>
              </a:gdLst>
              <a:ahLst/>
              <a:cxnLst>
                <a:cxn ang="T10">
                  <a:pos x="T0" y="T1"/>
                </a:cxn>
                <a:cxn ang="T11">
                  <a:pos x="T2" y="T3"/>
                </a:cxn>
                <a:cxn ang="T12">
                  <a:pos x="T4" y="T5"/>
                </a:cxn>
                <a:cxn ang="T13">
                  <a:pos x="T6" y="T7"/>
                </a:cxn>
                <a:cxn ang="T14">
                  <a:pos x="T8" y="T9"/>
                </a:cxn>
              </a:cxnLst>
              <a:rect l="T15" t="T16" r="T17" b="T18"/>
              <a:pathLst>
                <a:path w="43" h="216">
                  <a:moveTo>
                    <a:pt x="10" y="216"/>
                  </a:moveTo>
                  <a:cubicBezTo>
                    <a:pt x="13" y="197"/>
                    <a:pt x="12" y="186"/>
                    <a:pt x="7" y="168"/>
                  </a:cubicBezTo>
                  <a:cubicBezTo>
                    <a:pt x="11" y="136"/>
                    <a:pt x="0" y="101"/>
                    <a:pt x="10" y="72"/>
                  </a:cubicBezTo>
                  <a:cubicBezTo>
                    <a:pt x="12" y="48"/>
                    <a:pt x="11" y="35"/>
                    <a:pt x="25" y="15"/>
                  </a:cubicBezTo>
                  <a:cubicBezTo>
                    <a:pt x="30" y="9"/>
                    <a:pt x="43" y="0"/>
                    <a:pt x="43" y="0"/>
                  </a:cubicBezTo>
                </a:path>
              </a:pathLst>
            </a:custGeom>
            <a:noFill/>
            <a:ln w="9525" cap="flat" cmpd="sng">
              <a:solidFill>
                <a:srgbClr val="FFFF00"/>
              </a:solidFill>
              <a:prstDash val="solid"/>
              <a:round/>
              <a:headEnd/>
              <a:tailEnd/>
            </a:ln>
          </p:spPr>
          <p:txBody>
            <a:bodyPr wrap="none" anchor="ctr"/>
            <a:lstStyle/>
            <a:p>
              <a:endParaRPr lang="en-US"/>
            </a:p>
          </p:txBody>
        </p:sp>
        <p:sp>
          <p:nvSpPr>
            <p:cNvPr id="278557" name="Freeform 49"/>
            <p:cNvSpPr>
              <a:spLocks/>
            </p:cNvSpPr>
            <p:nvPr/>
          </p:nvSpPr>
          <p:spPr bwMode="auto">
            <a:xfrm>
              <a:off x="2558" y="2742"/>
              <a:ext cx="67" cy="210"/>
            </a:xfrm>
            <a:custGeom>
              <a:avLst/>
              <a:gdLst>
                <a:gd name="T0" fmla="*/ 67 w 67"/>
                <a:gd name="T1" fmla="*/ 0 h 210"/>
                <a:gd name="T2" fmla="*/ 40 w 67"/>
                <a:gd name="T3" fmla="*/ 60 h 210"/>
                <a:gd name="T4" fmla="*/ 1 w 67"/>
                <a:gd name="T5" fmla="*/ 186 h 210"/>
                <a:gd name="T6" fmla="*/ 4 w 67"/>
                <a:gd name="T7" fmla="*/ 207 h 210"/>
                <a:gd name="T8" fmla="*/ 13 w 67"/>
                <a:gd name="T9" fmla="*/ 201 h 210"/>
                <a:gd name="T10" fmla="*/ 0 60000 65536"/>
                <a:gd name="T11" fmla="*/ 0 60000 65536"/>
                <a:gd name="T12" fmla="*/ 0 60000 65536"/>
                <a:gd name="T13" fmla="*/ 0 60000 65536"/>
                <a:gd name="T14" fmla="*/ 0 60000 65536"/>
                <a:gd name="T15" fmla="*/ 0 w 67"/>
                <a:gd name="T16" fmla="*/ 0 h 210"/>
                <a:gd name="T17" fmla="*/ 67 w 67"/>
                <a:gd name="T18" fmla="*/ 210 h 210"/>
              </a:gdLst>
              <a:ahLst/>
              <a:cxnLst>
                <a:cxn ang="T10">
                  <a:pos x="T0" y="T1"/>
                </a:cxn>
                <a:cxn ang="T11">
                  <a:pos x="T2" y="T3"/>
                </a:cxn>
                <a:cxn ang="T12">
                  <a:pos x="T4" y="T5"/>
                </a:cxn>
                <a:cxn ang="T13">
                  <a:pos x="T6" y="T7"/>
                </a:cxn>
                <a:cxn ang="T14">
                  <a:pos x="T8" y="T9"/>
                </a:cxn>
              </a:cxnLst>
              <a:rect l="T15" t="T16" r="T17" b="T18"/>
              <a:pathLst>
                <a:path w="67" h="210">
                  <a:moveTo>
                    <a:pt x="67" y="0"/>
                  </a:moveTo>
                  <a:cubicBezTo>
                    <a:pt x="52" y="15"/>
                    <a:pt x="45" y="40"/>
                    <a:pt x="40" y="60"/>
                  </a:cubicBezTo>
                  <a:cubicBezTo>
                    <a:pt x="29" y="103"/>
                    <a:pt x="21" y="147"/>
                    <a:pt x="1" y="186"/>
                  </a:cubicBezTo>
                  <a:cubicBezTo>
                    <a:pt x="2" y="193"/>
                    <a:pt x="0" y="201"/>
                    <a:pt x="4" y="207"/>
                  </a:cubicBezTo>
                  <a:cubicBezTo>
                    <a:pt x="6" y="210"/>
                    <a:pt x="13" y="201"/>
                    <a:pt x="13" y="201"/>
                  </a:cubicBezTo>
                </a:path>
              </a:pathLst>
            </a:custGeom>
            <a:noFill/>
            <a:ln w="9525" cap="flat" cmpd="sng">
              <a:solidFill>
                <a:srgbClr val="FFFF00"/>
              </a:solidFill>
              <a:prstDash val="solid"/>
              <a:round/>
              <a:headEnd/>
              <a:tailEnd/>
            </a:ln>
          </p:spPr>
          <p:txBody>
            <a:bodyPr wrap="none" anchor="ctr"/>
            <a:lstStyle/>
            <a:p>
              <a:endParaRPr lang="en-US"/>
            </a:p>
          </p:txBody>
        </p:sp>
        <p:sp>
          <p:nvSpPr>
            <p:cNvPr id="278558" name="Freeform 50"/>
            <p:cNvSpPr>
              <a:spLocks/>
            </p:cNvSpPr>
            <p:nvPr/>
          </p:nvSpPr>
          <p:spPr bwMode="auto">
            <a:xfrm>
              <a:off x="2557" y="2436"/>
              <a:ext cx="70" cy="192"/>
            </a:xfrm>
            <a:custGeom>
              <a:avLst/>
              <a:gdLst>
                <a:gd name="T0" fmla="*/ 50 w 70"/>
                <a:gd name="T1" fmla="*/ 192 h 192"/>
                <a:gd name="T2" fmla="*/ 38 w 70"/>
                <a:gd name="T3" fmla="*/ 90 h 192"/>
                <a:gd name="T4" fmla="*/ 14 w 70"/>
                <a:gd name="T5" fmla="*/ 60 h 192"/>
                <a:gd name="T6" fmla="*/ 11 w 70"/>
                <a:gd name="T7" fmla="*/ 18 h 192"/>
                <a:gd name="T8" fmla="*/ 5 w 70"/>
                <a:gd name="T9" fmla="*/ 0 h 192"/>
                <a:gd name="T10" fmla="*/ 0 60000 65536"/>
                <a:gd name="T11" fmla="*/ 0 60000 65536"/>
                <a:gd name="T12" fmla="*/ 0 60000 65536"/>
                <a:gd name="T13" fmla="*/ 0 60000 65536"/>
                <a:gd name="T14" fmla="*/ 0 60000 65536"/>
                <a:gd name="T15" fmla="*/ 0 w 70"/>
                <a:gd name="T16" fmla="*/ 0 h 192"/>
                <a:gd name="T17" fmla="*/ 70 w 70"/>
                <a:gd name="T18" fmla="*/ 192 h 192"/>
              </a:gdLst>
              <a:ahLst/>
              <a:cxnLst>
                <a:cxn ang="T10">
                  <a:pos x="T0" y="T1"/>
                </a:cxn>
                <a:cxn ang="T11">
                  <a:pos x="T2" y="T3"/>
                </a:cxn>
                <a:cxn ang="T12">
                  <a:pos x="T4" y="T5"/>
                </a:cxn>
                <a:cxn ang="T13">
                  <a:pos x="T6" y="T7"/>
                </a:cxn>
                <a:cxn ang="T14">
                  <a:pos x="T8" y="T9"/>
                </a:cxn>
              </a:cxnLst>
              <a:rect l="T15" t="T16" r="T17" b="T18"/>
              <a:pathLst>
                <a:path w="70" h="192">
                  <a:moveTo>
                    <a:pt x="50" y="192"/>
                  </a:moveTo>
                  <a:cubicBezTo>
                    <a:pt x="70" y="162"/>
                    <a:pt x="53" y="119"/>
                    <a:pt x="38" y="90"/>
                  </a:cubicBezTo>
                  <a:cubicBezTo>
                    <a:pt x="31" y="76"/>
                    <a:pt x="29" y="65"/>
                    <a:pt x="14" y="60"/>
                  </a:cubicBezTo>
                  <a:cubicBezTo>
                    <a:pt x="0" y="39"/>
                    <a:pt x="14" y="64"/>
                    <a:pt x="11" y="18"/>
                  </a:cubicBezTo>
                  <a:cubicBezTo>
                    <a:pt x="11" y="12"/>
                    <a:pt x="5" y="0"/>
                    <a:pt x="5" y="0"/>
                  </a:cubicBezTo>
                </a:path>
              </a:pathLst>
            </a:custGeom>
            <a:noFill/>
            <a:ln w="9525" cap="flat" cmpd="sng">
              <a:solidFill>
                <a:srgbClr val="FFFF00"/>
              </a:solidFill>
              <a:prstDash val="solid"/>
              <a:round/>
              <a:headEnd/>
              <a:tailEnd/>
            </a:ln>
          </p:spPr>
          <p:txBody>
            <a:bodyPr wrap="none" anchor="ctr"/>
            <a:lstStyle/>
            <a:p>
              <a:endParaRPr lang="en-US"/>
            </a:p>
          </p:txBody>
        </p:sp>
        <p:sp>
          <p:nvSpPr>
            <p:cNvPr id="278559" name="Freeform 51"/>
            <p:cNvSpPr>
              <a:spLocks/>
            </p:cNvSpPr>
            <p:nvPr/>
          </p:nvSpPr>
          <p:spPr bwMode="auto">
            <a:xfrm>
              <a:off x="2607" y="2742"/>
              <a:ext cx="27" cy="237"/>
            </a:xfrm>
            <a:custGeom>
              <a:avLst/>
              <a:gdLst>
                <a:gd name="T0" fmla="*/ 27 w 27"/>
                <a:gd name="T1" fmla="*/ 0 h 237"/>
                <a:gd name="T2" fmla="*/ 9 w 27"/>
                <a:gd name="T3" fmla="*/ 84 h 237"/>
                <a:gd name="T4" fmla="*/ 3 w 27"/>
                <a:gd name="T5" fmla="*/ 114 h 237"/>
                <a:gd name="T6" fmla="*/ 0 w 27"/>
                <a:gd name="T7" fmla="*/ 237 h 237"/>
                <a:gd name="T8" fmla="*/ 0 60000 65536"/>
                <a:gd name="T9" fmla="*/ 0 60000 65536"/>
                <a:gd name="T10" fmla="*/ 0 60000 65536"/>
                <a:gd name="T11" fmla="*/ 0 60000 65536"/>
                <a:gd name="T12" fmla="*/ 0 w 27"/>
                <a:gd name="T13" fmla="*/ 0 h 237"/>
                <a:gd name="T14" fmla="*/ 27 w 27"/>
                <a:gd name="T15" fmla="*/ 237 h 237"/>
              </a:gdLst>
              <a:ahLst/>
              <a:cxnLst>
                <a:cxn ang="T8">
                  <a:pos x="T0" y="T1"/>
                </a:cxn>
                <a:cxn ang="T9">
                  <a:pos x="T2" y="T3"/>
                </a:cxn>
                <a:cxn ang="T10">
                  <a:pos x="T4" y="T5"/>
                </a:cxn>
                <a:cxn ang="T11">
                  <a:pos x="T6" y="T7"/>
                </a:cxn>
              </a:cxnLst>
              <a:rect l="T12" t="T13" r="T14" b="T15"/>
              <a:pathLst>
                <a:path w="27" h="237">
                  <a:moveTo>
                    <a:pt x="27" y="0"/>
                  </a:moveTo>
                  <a:cubicBezTo>
                    <a:pt x="18" y="27"/>
                    <a:pt x="14" y="57"/>
                    <a:pt x="9" y="84"/>
                  </a:cubicBezTo>
                  <a:cubicBezTo>
                    <a:pt x="7" y="94"/>
                    <a:pt x="3" y="114"/>
                    <a:pt x="3" y="114"/>
                  </a:cubicBezTo>
                  <a:cubicBezTo>
                    <a:pt x="6" y="156"/>
                    <a:pt x="0" y="195"/>
                    <a:pt x="0" y="237"/>
                  </a:cubicBezTo>
                </a:path>
              </a:pathLst>
            </a:custGeom>
            <a:noFill/>
            <a:ln w="9525" cap="flat" cmpd="sng">
              <a:solidFill>
                <a:srgbClr val="FFFF00"/>
              </a:solidFill>
              <a:prstDash val="solid"/>
              <a:round/>
              <a:headEnd/>
              <a:tailEnd/>
            </a:ln>
          </p:spPr>
          <p:txBody>
            <a:bodyPr wrap="none" anchor="ctr"/>
            <a:lstStyle/>
            <a:p>
              <a:endParaRPr lang="en-US"/>
            </a:p>
          </p:txBody>
        </p:sp>
      </p:grpSp>
      <p:sp>
        <p:nvSpPr>
          <p:cNvPr id="278537" name="Text Box 53"/>
          <p:cNvSpPr txBox="1">
            <a:spLocks noChangeArrowheads="1"/>
          </p:cNvSpPr>
          <p:nvPr/>
        </p:nvSpPr>
        <p:spPr bwMode="auto">
          <a:xfrm>
            <a:off x="1403350" y="3830638"/>
            <a:ext cx="3679825" cy="460375"/>
          </a:xfrm>
          <a:prstGeom prst="rect">
            <a:avLst/>
          </a:prstGeom>
          <a:noFill/>
          <a:ln w="9525">
            <a:noFill/>
            <a:miter lim="800000"/>
            <a:headEnd/>
            <a:tailEnd/>
          </a:ln>
        </p:spPr>
        <p:txBody>
          <a:bodyPr wrap="none" lIns="91435" tIns="45718" rIns="91435" bIns="45718">
            <a:spAutoFit/>
          </a:bodyPr>
          <a:lstStyle/>
          <a:p>
            <a:r>
              <a:rPr lang="it-IT" sz="1200" b="1">
                <a:solidFill>
                  <a:schemeClr val="tx1"/>
                </a:solidFill>
                <a:latin typeface="Times New Roman" pitchFamily="18" charset="0"/>
              </a:rPr>
              <a:t>L</a:t>
            </a:r>
            <a:r>
              <a:rPr lang="it-IT" altLang="it-IT" sz="1200" b="1">
                <a:solidFill>
                  <a:schemeClr val="tx1"/>
                </a:solidFill>
                <a:latin typeface="Times New Roman" pitchFamily="18" charset="0"/>
              </a:rPr>
              <a:t>’</a:t>
            </a:r>
            <a:r>
              <a:rPr lang="it-IT" sz="1200" b="1">
                <a:solidFill>
                  <a:schemeClr val="tx1"/>
                </a:solidFill>
                <a:latin typeface="Times New Roman" pitchFamily="18" charset="0"/>
              </a:rPr>
              <a:t>energia nel campo aumenta fino a quando non è </a:t>
            </a:r>
          </a:p>
          <a:p>
            <a:r>
              <a:rPr lang="it-IT" sz="1200" b="1">
                <a:solidFill>
                  <a:schemeClr val="tx1"/>
                </a:solidFill>
                <a:latin typeface="Times New Roman" pitchFamily="18" charset="0"/>
              </a:rPr>
              <a:t>sufficiente a produrre una coppia di </a:t>
            </a:r>
            <a:r>
              <a:rPr lang="it-IT" sz="1200" b="1">
                <a:solidFill>
                  <a:srgbClr val="0099FF"/>
                </a:solidFill>
                <a:latin typeface="Times New Roman" pitchFamily="18" charset="0"/>
              </a:rPr>
              <a:t>quark</a:t>
            </a:r>
            <a:r>
              <a:rPr lang="it-IT" sz="1200" b="1">
                <a:solidFill>
                  <a:schemeClr val="tx1"/>
                </a:solidFill>
                <a:latin typeface="Times New Roman" pitchFamily="18" charset="0"/>
              </a:rPr>
              <a:t>-</a:t>
            </a:r>
            <a:r>
              <a:rPr lang="it-IT" sz="1200" b="1">
                <a:solidFill>
                  <a:srgbClr val="AAAA00"/>
                </a:solidFill>
                <a:latin typeface="Times New Roman" pitchFamily="18" charset="0"/>
              </a:rPr>
              <a:t>antiquark</a:t>
            </a:r>
            <a:endParaRPr lang="en-US" sz="1200" b="1">
              <a:solidFill>
                <a:srgbClr val="AAAA00"/>
              </a:solidFill>
              <a:latin typeface="Times New Roman" pitchFamily="18" charset="0"/>
            </a:endParaRPr>
          </a:p>
        </p:txBody>
      </p:sp>
      <p:sp>
        <p:nvSpPr>
          <p:cNvPr id="278538" name="Text Box 54"/>
          <p:cNvSpPr txBox="1">
            <a:spLocks noChangeArrowheads="1"/>
          </p:cNvSpPr>
          <p:nvPr/>
        </p:nvSpPr>
        <p:spPr bwMode="auto">
          <a:xfrm>
            <a:off x="5364163" y="3830638"/>
            <a:ext cx="3563937" cy="461962"/>
          </a:xfrm>
          <a:prstGeom prst="rect">
            <a:avLst/>
          </a:prstGeom>
          <a:noFill/>
          <a:ln w="9525">
            <a:noFill/>
            <a:miter lim="800000"/>
            <a:headEnd/>
            <a:tailEnd/>
          </a:ln>
        </p:spPr>
        <p:txBody>
          <a:bodyPr lIns="91435" tIns="45718" rIns="91435" bIns="45718">
            <a:spAutoFit/>
          </a:bodyPr>
          <a:lstStyle/>
          <a:p>
            <a:r>
              <a:rPr lang="it-IT" sz="1200" b="1">
                <a:solidFill>
                  <a:srgbClr val="0099FF"/>
                </a:solidFill>
                <a:latin typeface="Times New Roman" pitchFamily="18" charset="0"/>
              </a:rPr>
              <a:t>Un quark</a:t>
            </a:r>
            <a:r>
              <a:rPr lang="it-IT" sz="1200" b="1">
                <a:solidFill>
                  <a:schemeClr val="tx1"/>
                </a:solidFill>
                <a:latin typeface="Times New Roman" pitchFamily="18" charset="0"/>
              </a:rPr>
              <a:t> rimarrà nel barione, mentre </a:t>
            </a:r>
            <a:r>
              <a:rPr lang="it-IT" sz="1200" b="1">
                <a:latin typeface="Times New Roman" pitchFamily="18" charset="0"/>
              </a:rPr>
              <a:t>l</a:t>
            </a:r>
            <a:r>
              <a:rPr lang="it-IT" altLang="it-IT" sz="1200" b="1">
                <a:solidFill>
                  <a:srgbClr val="AAAA00"/>
                </a:solidFill>
                <a:latin typeface="Times New Roman" pitchFamily="18" charset="0"/>
              </a:rPr>
              <a:t>’</a:t>
            </a:r>
            <a:r>
              <a:rPr lang="it-IT" sz="1200" b="1">
                <a:solidFill>
                  <a:srgbClr val="AAAA00"/>
                </a:solidFill>
                <a:latin typeface="Times New Roman" pitchFamily="18" charset="0"/>
              </a:rPr>
              <a:t>antiquark </a:t>
            </a:r>
            <a:r>
              <a:rPr lang="it-IT" sz="1200" b="1">
                <a:solidFill>
                  <a:schemeClr val="tx1"/>
                </a:solidFill>
                <a:latin typeface="Times New Roman" pitchFamily="18" charset="0"/>
              </a:rPr>
              <a:t>si unirà al quark strappato per formare un mesone</a:t>
            </a:r>
            <a:endParaRPr lang="en-US" sz="1200" b="1">
              <a:solidFill>
                <a:schemeClr val="tx1"/>
              </a:solidFill>
              <a:latin typeface="Times New Roman" pitchFamily="18" charset="0"/>
            </a:endParaRPr>
          </a:p>
        </p:txBody>
      </p:sp>
      <p:sp>
        <p:nvSpPr>
          <p:cNvPr id="278539" name="Text Box 55"/>
          <p:cNvSpPr txBox="1">
            <a:spLocks noChangeArrowheads="1"/>
          </p:cNvSpPr>
          <p:nvPr/>
        </p:nvSpPr>
        <p:spPr bwMode="auto">
          <a:xfrm>
            <a:off x="468313" y="3759200"/>
            <a:ext cx="701675" cy="277813"/>
          </a:xfrm>
          <a:prstGeom prst="rect">
            <a:avLst/>
          </a:prstGeom>
          <a:noFill/>
          <a:ln w="9525">
            <a:noFill/>
            <a:miter lim="800000"/>
            <a:headEnd/>
            <a:tailEnd/>
          </a:ln>
        </p:spPr>
        <p:txBody>
          <a:bodyPr wrap="none" lIns="91435" tIns="45718" rIns="91435" bIns="45718">
            <a:spAutoFit/>
          </a:bodyPr>
          <a:lstStyle/>
          <a:p>
            <a:r>
              <a:rPr lang="it-IT" sz="1200" b="1">
                <a:solidFill>
                  <a:schemeClr val="tx1"/>
                </a:solidFill>
                <a:latin typeface="Times New Roman" pitchFamily="18" charset="0"/>
              </a:rPr>
              <a:t>barione</a:t>
            </a:r>
            <a:endParaRPr lang="en-US" sz="1200" b="1">
              <a:solidFill>
                <a:schemeClr val="tx1"/>
              </a:solidFill>
              <a:latin typeface="Times New Roman"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179512" y="97472"/>
            <a:ext cx="8713664" cy="523216"/>
          </a:xfrm>
          <a:prstGeom prst="rect">
            <a:avLst/>
          </a:prstGeom>
          <a:solidFill>
            <a:schemeClr val="accent3">
              <a:lumMod val="20000"/>
              <a:lumOff val="80000"/>
            </a:schemeClr>
          </a:solidFill>
          <a:ln w="9525">
            <a:noFill/>
            <a:miter lim="800000"/>
            <a:headEnd/>
            <a:tailEnd/>
          </a:ln>
        </p:spPr>
        <p:txBody>
          <a:bodyPr wrap="square" lIns="91435" tIns="45718" rIns="91435" bIns="45718">
            <a:spAutoFit/>
          </a:bodyPr>
          <a:lstStyle/>
          <a:p>
            <a:pPr algn="ctr"/>
            <a:r>
              <a:rPr lang="it-IT" sz="2800" b="1" dirty="0">
                <a:solidFill>
                  <a:srgbClr val="0000FF"/>
                </a:solidFill>
              </a:rPr>
              <a:t>La </a:t>
            </a:r>
            <a:r>
              <a:rPr lang="it-IT" sz="2800" b="1" dirty="0" smtClean="0">
                <a:solidFill>
                  <a:srgbClr val="0000FF"/>
                </a:solidFill>
              </a:rPr>
              <a:t>Forza Elettrodebole</a:t>
            </a:r>
            <a:endParaRPr lang="it-IT" sz="2800" b="1" dirty="0">
              <a:solidFill>
                <a:srgbClr val="0000FF"/>
              </a:solidFill>
            </a:endParaRPr>
          </a:p>
        </p:txBody>
      </p:sp>
      <p:sp>
        <p:nvSpPr>
          <p:cNvPr id="3" name="Rectangle 2"/>
          <p:cNvSpPr/>
          <p:nvPr/>
        </p:nvSpPr>
        <p:spPr>
          <a:xfrm>
            <a:off x="323528" y="692696"/>
            <a:ext cx="8496944" cy="830997"/>
          </a:xfrm>
          <a:prstGeom prst="rect">
            <a:avLst/>
          </a:prstGeom>
          <a:solidFill>
            <a:schemeClr val="bg1"/>
          </a:solidFill>
        </p:spPr>
        <p:txBody>
          <a:bodyPr wrap="square">
            <a:spAutoFit/>
          </a:bodyPr>
          <a:lstStyle/>
          <a:p>
            <a:r>
              <a:rPr lang="en-US" sz="1600" b="1" dirty="0" err="1" smtClean="0">
                <a:solidFill>
                  <a:srgbClr val="0000FF"/>
                </a:solidFill>
              </a:rPr>
              <a:t>Agli</a:t>
            </a:r>
            <a:r>
              <a:rPr lang="en-US" sz="1600" b="1" dirty="0" smtClean="0">
                <a:solidFill>
                  <a:srgbClr val="0000FF"/>
                </a:solidFill>
              </a:rPr>
              <a:t> </a:t>
            </a:r>
            <a:r>
              <a:rPr lang="en-US" sz="1600" b="1" dirty="0" err="1" smtClean="0">
                <a:solidFill>
                  <a:srgbClr val="0000FF"/>
                </a:solidFill>
              </a:rPr>
              <a:t>inizi</a:t>
            </a:r>
            <a:r>
              <a:rPr lang="en-US" sz="1600" b="1" dirty="0" smtClean="0">
                <a:solidFill>
                  <a:srgbClr val="0000FF"/>
                </a:solidFill>
              </a:rPr>
              <a:t> </a:t>
            </a:r>
            <a:r>
              <a:rPr lang="en-US" sz="1600" b="1" dirty="0" err="1" smtClean="0">
                <a:solidFill>
                  <a:srgbClr val="0000FF"/>
                </a:solidFill>
              </a:rPr>
              <a:t>degli</a:t>
            </a:r>
            <a:r>
              <a:rPr lang="en-US" sz="1600" b="1" dirty="0" smtClean="0">
                <a:solidFill>
                  <a:srgbClr val="0000FF"/>
                </a:solidFill>
              </a:rPr>
              <a:t> </a:t>
            </a:r>
            <a:r>
              <a:rPr lang="en-US" sz="1600" b="1" dirty="0" err="1" smtClean="0">
                <a:solidFill>
                  <a:srgbClr val="0000FF"/>
                </a:solidFill>
              </a:rPr>
              <a:t>anni</a:t>
            </a:r>
            <a:r>
              <a:rPr lang="en-US" sz="1600" b="1" dirty="0" smtClean="0">
                <a:solidFill>
                  <a:srgbClr val="0000FF"/>
                </a:solidFill>
              </a:rPr>
              <a:t> 60 la </a:t>
            </a:r>
            <a:r>
              <a:rPr lang="en-US" sz="1600" b="1" dirty="0" err="1" smtClean="0">
                <a:solidFill>
                  <a:srgbClr val="0000FF"/>
                </a:solidFill>
              </a:rPr>
              <a:t>teoria</a:t>
            </a:r>
            <a:r>
              <a:rPr lang="en-US" sz="1600" b="1" dirty="0" smtClean="0">
                <a:solidFill>
                  <a:srgbClr val="0000FF"/>
                </a:solidFill>
              </a:rPr>
              <a:t> </a:t>
            </a:r>
            <a:r>
              <a:rPr lang="en-US" sz="1600" b="1" dirty="0" err="1" smtClean="0">
                <a:solidFill>
                  <a:srgbClr val="0000FF"/>
                </a:solidFill>
              </a:rPr>
              <a:t>di</a:t>
            </a:r>
            <a:r>
              <a:rPr lang="en-US" sz="1600" b="1" dirty="0" smtClean="0">
                <a:solidFill>
                  <a:srgbClr val="0000FF"/>
                </a:solidFill>
              </a:rPr>
              <a:t> Fermi era </a:t>
            </a:r>
            <a:r>
              <a:rPr lang="en-US" sz="1600" b="1" dirty="0" err="1" smtClean="0">
                <a:solidFill>
                  <a:srgbClr val="0000FF"/>
                </a:solidFill>
              </a:rPr>
              <a:t>ancora</a:t>
            </a:r>
            <a:r>
              <a:rPr lang="en-US" sz="1600" b="1" dirty="0" smtClean="0">
                <a:solidFill>
                  <a:srgbClr val="0000FF"/>
                </a:solidFill>
              </a:rPr>
              <a:t> </a:t>
            </a:r>
            <a:r>
              <a:rPr lang="en-US" sz="1600" b="1" dirty="0" err="1" smtClean="0">
                <a:solidFill>
                  <a:srgbClr val="0000FF"/>
                </a:solidFill>
              </a:rPr>
              <a:t>considerato</a:t>
            </a:r>
            <a:r>
              <a:rPr lang="en-US" sz="1600" b="1" dirty="0" smtClean="0">
                <a:solidFill>
                  <a:srgbClr val="0000FF"/>
                </a:solidFill>
              </a:rPr>
              <a:t> </a:t>
            </a:r>
            <a:r>
              <a:rPr lang="en-US" sz="1600" b="1" dirty="0" err="1" smtClean="0">
                <a:solidFill>
                  <a:srgbClr val="0000FF"/>
                </a:solidFill>
              </a:rPr>
              <a:t>il</a:t>
            </a:r>
            <a:r>
              <a:rPr lang="en-US" sz="1600" b="1" dirty="0" smtClean="0">
                <a:solidFill>
                  <a:srgbClr val="0000FF"/>
                </a:solidFill>
              </a:rPr>
              <a:t> </a:t>
            </a:r>
            <a:r>
              <a:rPr lang="en-US" sz="1600" b="1" dirty="0" err="1" smtClean="0">
                <a:solidFill>
                  <a:srgbClr val="0000FF"/>
                </a:solidFill>
              </a:rPr>
              <a:t>modello</a:t>
            </a:r>
            <a:r>
              <a:rPr lang="en-US" sz="1600" b="1" dirty="0" smtClean="0">
                <a:solidFill>
                  <a:srgbClr val="0000FF"/>
                </a:solidFill>
              </a:rPr>
              <a:t> </a:t>
            </a:r>
            <a:r>
              <a:rPr lang="en-US" sz="1600" b="1" dirty="0" err="1" smtClean="0">
                <a:solidFill>
                  <a:srgbClr val="0000FF"/>
                </a:solidFill>
              </a:rPr>
              <a:t>migliore</a:t>
            </a:r>
            <a:r>
              <a:rPr lang="en-US" sz="1600" b="1" dirty="0" smtClean="0">
                <a:solidFill>
                  <a:srgbClr val="0000FF"/>
                </a:solidFill>
              </a:rPr>
              <a:t> per </a:t>
            </a:r>
            <a:r>
              <a:rPr lang="en-US" sz="1600" b="1" dirty="0" err="1" smtClean="0">
                <a:solidFill>
                  <a:srgbClr val="0000FF"/>
                </a:solidFill>
              </a:rPr>
              <a:t>spiegare</a:t>
            </a:r>
            <a:r>
              <a:rPr lang="en-US" sz="1600" b="1" dirty="0" smtClean="0">
                <a:solidFill>
                  <a:srgbClr val="0000FF"/>
                </a:solidFill>
              </a:rPr>
              <a:t> la </a:t>
            </a:r>
            <a:r>
              <a:rPr lang="en-US" sz="1600" b="1" dirty="0" err="1" smtClean="0">
                <a:solidFill>
                  <a:srgbClr val="0000FF"/>
                </a:solidFill>
              </a:rPr>
              <a:t>fenomenologia</a:t>
            </a:r>
            <a:r>
              <a:rPr lang="en-US" sz="1600" b="1" dirty="0" smtClean="0">
                <a:solidFill>
                  <a:srgbClr val="0000FF"/>
                </a:solidFill>
              </a:rPr>
              <a:t> </a:t>
            </a:r>
            <a:r>
              <a:rPr lang="en-US" sz="1600" b="1" dirty="0" err="1" smtClean="0">
                <a:solidFill>
                  <a:srgbClr val="0000FF"/>
                </a:solidFill>
              </a:rPr>
              <a:t>delle</a:t>
            </a:r>
            <a:r>
              <a:rPr lang="en-US" sz="1600" b="1" dirty="0" smtClean="0">
                <a:solidFill>
                  <a:srgbClr val="0000FF"/>
                </a:solidFill>
              </a:rPr>
              <a:t> </a:t>
            </a:r>
            <a:r>
              <a:rPr lang="en-US" sz="1600" b="1" dirty="0" err="1" smtClean="0">
                <a:solidFill>
                  <a:srgbClr val="0000FF"/>
                </a:solidFill>
              </a:rPr>
              <a:t>interazioni</a:t>
            </a:r>
            <a:r>
              <a:rPr lang="en-US" sz="1600" b="1" dirty="0" smtClean="0">
                <a:solidFill>
                  <a:srgbClr val="0000FF"/>
                </a:solidFill>
              </a:rPr>
              <a:t> </a:t>
            </a:r>
            <a:r>
              <a:rPr lang="en-US" sz="1600" b="1" dirty="0" err="1" smtClean="0">
                <a:solidFill>
                  <a:srgbClr val="0000FF"/>
                </a:solidFill>
              </a:rPr>
              <a:t>deboli</a:t>
            </a:r>
            <a:r>
              <a:rPr lang="en-US" sz="1600" b="1" dirty="0" smtClean="0">
                <a:solidFill>
                  <a:srgbClr val="0000FF"/>
                </a:solidFill>
              </a:rPr>
              <a:t>, ma non era </a:t>
            </a:r>
            <a:r>
              <a:rPr lang="en-US" sz="1600" b="1" dirty="0" err="1" smtClean="0">
                <a:solidFill>
                  <a:srgbClr val="0000FF"/>
                </a:solidFill>
              </a:rPr>
              <a:t>completamente</a:t>
            </a:r>
            <a:r>
              <a:rPr lang="en-US" sz="1600" b="1" dirty="0" smtClean="0">
                <a:solidFill>
                  <a:srgbClr val="0000FF"/>
                </a:solidFill>
              </a:rPr>
              <a:t> </a:t>
            </a:r>
            <a:r>
              <a:rPr lang="en-US" sz="1600" b="1" dirty="0" err="1" smtClean="0">
                <a:solidFill>
                  <a:srgbClr val="0000FF"/>
                </a:solidFill>
              </a:rPr>
              <a:t>soddisfacente</a:t>
            </a:r>
            <a:r>
              <a:rPr lang="en-US" sz="1600" b="1" dirty="0" smtClean="0">
                <a:solidFill>
                  <a:srgbClr val="0000FF"/>
                </a:solidFill>
              </a:rPr>
              <a:t> e ad </a:t>
            </a:r>
            <a:r>
              <a:rPr lang="en-US" sz="1600" b="1" dirty="0" err="1" smtClean="0">
                <a:solidFill>
                  <a:srgbClr val="0000FF"/>
                </a:solidFill>
              </a:rPr>
              <a:t>alte</a:t>
            </a:r>
            <a:r>
              <a:rPr lang="en-US" sz="1600" b="1" dirty="0" smtClean="0">
                <a:solidFill>
                  <a:srgbClr val="0000FF"/>
                </a:solidFill>
              </a:rPr>
              <a:t> </a:t>
            </a:r>
            <a:r>
              <a:rPr lang="en-US" sz="1600" b="1" dirty="0" err="1" smtClean="0">
                <a:solidFill>
                  <a:srgbClr val="0000FF"/>
                </a:solidFill>
              </a:rPr>
              <a:t>energie</a:t>
            </a:r>
            <a:r>
              <a:rPr lang="en-US" sz="1600" b="1" dirty="0" smtClean="0">
                <a:solidFill>
                  <a:srgbClr val="0000FF"/>
                </a:solidFill>
              </a:rPr>
              <a:t> </a:t>
            </a:r>
            <a:r>
              <a:rPr lang="en-US" sz="1600" b="1" dirty="0" err="1" smtClean="0">
                <a:solidFill>
                  <a:srgbClr val="0000FF"/>
                </a:solidFill>
              </a:rPr>
              <a:t>violava</a:t>
            </a:r>
            <a:r>
              <a:rPr lang="en-US" sz="1600" b="1" dirty="0" smtClean="0">
                <a:solidFill>
                  <a:srgbClr val="0000FF"/>
                </a:solidFill>
              </a:rPr>
              <a:t> </a:t>
            </a:r>
            <a:r>
              <a:rPr lang="en-US" sz="1600" b="1" dirty="0" err="1" smtClean="0">
                <a:solidFill>
                  <a:srgbClr val="0000FF"/>
                </a:solidFill>
              </a:rPr>
              <a:t>l’unitarietà</a:t>
            </a:r>
            <a:r>
              <a:rPr lang="en-US" sz="1600" b="1" dirty="0" smtClean="0">
                <a:solidFill>
                  <a:srgbClr val="0000FF"/>
                </a:solidFill>
              </a:rPr>
              <a:t>.</a:t>
            </a:r>
            <a:endParaRPr lang="en-US" sz="1600" b="1" dirty="0">
              <a:solidFill>
                <a:srgbClr val="0000FF"/>
              </a:solidFill>
            </a:endParaRPr>
          </a:p>
        </p:txBody>
      </p:sp>
      <p:pic>
        <p:nvPicPr>
          <p:cNvPr id="4" name="Image 2"/>
          <p:cNvPicPr>
            <a:picLocks noChangeAspect="1"/>
          </p:cNvPicPr>
          <p:nvPr/>
        </p:nvPicPr>
        <p:blipFill>
          <a:blip r:embed="rId2" cstate="print"/>
          <a:srcRect/>
          <a:stretch>
            <a:fillRect/>
          </a:stretch>
        </p:blipFill>
        <p:spPr bwMode="auto">
          <a:xfrm>
            <a:off x="1835696" y="1556792"/>
            <a:ext cx="1872208" cy="1273794"/>
          </a:xfrm>
          <a:prstGeom prst="rect">
            <a:avLst/>
          </a:prstGeom>
          <a:solidFill>
            <a:schemeClr val="bg1"/>
          </a:solidFill>
          <a:ln w="9525">
            <a:noFill/>
            <a:miter lim="800000"/>
            <a:headEnd/>
            <a:tailEnd/>
          </a:ln>
        </p:spPr>
      </p:pic>
      <p:sp>
        <p:nvSpPr>
          <p:cNvPr id="6" name="Rectangle 5"/>
          <p:cNvSpPr/>
          <p:nvPr/>
        </p:nvSpPr>
        <p:spPr>
          <a:xfrm>
            <a:off x="107504" y="2852936"/>
            <a:ext cx="8784976" cy="1077218"/>
          </a:xfrm>
          <a:prstGeom prst="rect">
            <a:avLst/>
          </a:prstGeom>
          <a:solidFill>
            <a:schemeClr val="accent3">
              <a:lumMod val="20000"/>
              <a:lumOff val="80000"/>
            </a:schemeClr>
          </a:solidFill>
        </p:spPr>
        <p:txBody>
          <a:bodyPr wrap="square">
            <a:spAutoFit/>
          </a:bodyPr>
          <a:lstStyle/>
          <a:p>
            <a:r>
              <a:rPr lang="en-US" sz="1600" b="1" dirty="0" smtClean="0">
                <a:solidFill>
                  <a:srgbClr val="FF0000"/>
                </a:solidFill>
              </a:rPr>
              <a:t>Verso la fine </a:t>
            </a:r>
            <a:r>
              <a:rPr lang="en-US" sz="1600" b="1" dirty="0" err="1" smtClean="0">
                <a:solidFill>
                  <a:srgbClr val="FF0000"/>
                </a:solidFill>
              </a:rPr>
              <a:t>degli</a:t>
            </a:r>
            <a:r>
              <a:rPr lang="en-US" sz="1600" b="1" dirty="0" smtClean="0">
                <a:solidFill>
                  <a:srgbClr val="FF0000"/>
                </a:solidFill>
              </a:rPr>
              <a:t> </a:t>
            </a:r>
            <a:r>
              <a:rPr lang="en-US" sz="1600" b="1" dirty="0" err="1" smtClean="0">
                <a:solidFill>
                  <a:srgbClr val="FF0000"/>
                </a:solidFill>
              </a:rPr>
              <a:t>anni</a:t>
            </a:r>
            <a:r>
              <a:rPr lang="en-US" sz="1600" b="1" dirty="0" smtClean="0">
                <a:solidFill>
                  <a:srgbClr val="FF0000"/>
                </a:solidFill>
              </a:rPr>
              <a:t> 60 </a:t>
            </a:r>
            <a:r>
              <a:rPr lang="it-IT" sz="1600" b="1" dirty="0" smtClean="0">
                <a:solidFill>
                  <a:srgbClr val="FF0000"/>
                </a:solidFill>
              </a:rPr>
              <a:t>Glashow, Salam e Weinberg concepiscono una teoria nell</a:t>
            </a:r>
            <a:r>
              <a:rPr lang="it-IT" altLang="it-IT" sz="1600" b="1" dirty="0" smtClean="0">
                <a:solidFill>
                  <a:srgbClr val="FF0000"/>
                </a:solidFill>
              </a:rPr>
              <a:t>’</a:t>
            </a:r>
            <a:r>
              <a:rPr lang="it-IT" sz="1600" b="1" dirty="0" smtClean="0">
                <a:solidFill>
                  <a:srgbClr val="FF0000"/>
                </a:solidFill>
              </a:rPr>
              <a:t>ambito delle </a:t>
            </a:r>
            <a:r>
              <a:rPr lang="it-IT" sz="1600" b="1" dirty="0" smtClean="0">
                <a:solidFill>
                  <a:srgbClr val="0070C0"/>
                </a:solidFill>
              </a:rPr>
              <a:t>teorie di gauge </a:t>
            </a:r>
            <a:r>
              <a:rPr lang="it-IT" sz="1600" b="1" dirty="0" smtClean="0">
                <a:solidFill>
                  <a:srgbClr val="FF0000"/>
                </a:solidFill>
              </a:rPr>
              <a:t>in cui </a:t>
            </a:r>
            <a:r>
              <a:rPr lang="it-IT" sz="1600" b="1" dirty="0" smtClean="0">
                <a:solidFill>
                  <a:srgbClr val="0070C0"/>
                </a:solidFill>
              </a:rPr>
              <a:t>l</a:t>
            </a:r>
            <a:r>
              <a:rPr lang="it-IT" altLang="it-IT" sz="1600" b="1" dirty="0" smtClean="0">
                <a:solidFill>
                  <a:srgbClr val="0070C0"/>
                </a:solidFill>
              </a:rPr>
              <a:t>’</a:t>
            </a:r>
            <a:r>
              <a:rPr lang="it-IT" sz="1600" b="1" dirty="0" smtClean="0">
                <a:solidFill>
                  <a:srgbClr val="0070C0"/>
                </a:solidFill>
              </a:rPr>
              <a:t>interazione elettromagnetica e l</a:t>
            </a:r>
            <a:r>
              <a:rPr lang="it-IT" altLang="it-IT" sz="1600" b="1" dirty="0" smtClean="0">
                <a:solidFill>
                  <a:srgbClr val="0070C0"/>
                </a:solidFill>
              </a:rPr>
              <a:t>’</a:t>
            </a:r>
            <a:r>
              <a:rPr lang="it-IT" sz="1600" b="1" dirty="0" smtClean="0">
                <a:solidFill>
                  <a:srgbClr val="0070C0"/>
                </a:solidFill>
              </a:rPr>
              <a:t>interazione debole sono due manifestazioni dello stesso meccanismo </a:t>
            </a:r>
            <a:r>
              <a:rPr lang="it-IT" sz="1600" b="1" dirty="0" smtClean="0">
                <a:solidFill>
                  <a:srgbClr val="FF0000"/>
                </a:solidFill>
              </a:rPr>
              <a:t>che a distanze molto piccole (≈ 10</a:t>
            </a:r>
            <a:r>
              <a:rPr lang="it-IT" sz="1600" b="1" baseline="30000" dirty="0" smtClean="0">
                <a:solidFill>
                  <a:srgbClr val="FF0000"/>
                </a:solidFill>
              </a:rPr>
              <a:t>-18</a:t>
            </a:r>
            <a:r>
              <a:rPr lang="it-IT" sz="1600" b="1" dirty="0" smtClean="0">
                <a:solidFill>
                  <a:srgbClr val="FF0000"/>
                </a:solidFill>
              </a:rPr>
              <a:t> m) mostrano la stessa intensità.  </a:t>
            </a:r>
          </a:p>
        </p:txBody>
      </p:sp>
      <p:pic>
        <p:nvPicPr>
          <p:cNvPr id="1610754" name="Picture 2"/>
          <p:cNvPicPr>
            <a:picLocks noChangeAspect="1" noChangeArrowheads="1"/>
          </p:cNvPicPr>
          <p:nvPr/>
        </p:nvPicPr>
        <p:blipFill>
          <a:blip r:embed="rId3" cstate="print"/>
          <a:srcRect l="50000"/>
          <a:stretch>
            <a:fillRect/>
          </a:stretch>
        </p:blipFill>
        <p:spPr bwMode="auto">
          <a:xfrm>
            <a:off x="467544" y="5421378"/>
            <a:ext cx="2664296" cy="1319990"/>
          </a:xfrm>
          <a:prstGeom prst="rect">
            <a:avLst/>
          </a:prstGeom>
          <a:noFill/>
          <a:ln w="9525">
            <a:noFill/>
            <a:miter lim="800000"/>
            <a:headEnd/>
            <a:tailEnd/>
          </a:ln>
        </p:spPr>
      </p:pic>
      <p:pic>
        <p:nvPicPr>
          <p:cNvPr id="13" name="Picture 5" descr="The most common decay of the muon involves a W boson">
            <a:hlinkClick r:id="rId4" tooltip="The most common decay of the muon involves a W boson"/>
          </p:cNvPr>
          <p:cNvPicPr>
            <a:picLocks noChangeAspect="1" noChangeArrowheads="1"/>
          </p:cNvPicPr>
          <p:nvPr/>
        </p:nvPicPr>
        <p:blipFill>
          <a:blip r:embed="rId5" cstate="print"/>
          <a:srcRect/>
          <a:stretch>
            <a:fillRect/>
          </a:stretch>
        </p:blipFill>
        <p:spPr bwMode="auto">
          <a:xfrm>
            <a:off x="3635896" y="5445968"/>
            <a:ext cx="2095500" cy="1295400"/>
          </a:xfrm>
          <a:prstGeom prst="rect">
            <a:avLst/>
          </a:prstGeom>
          <a:solidFill>
            <a:schemeClr val="bg1"/>
          </a:solidFill>
          <a:ln w="9525">
            <a:noFill/>
            <a:miter lim="800000"/>
            <a:headEnd/>
            <a:tailEnd/>
          </a:ln>
        </p:spPr>
      </p:pic>
      <p:pic>
        <p:nvPicPr>
          <p:cNvPr id="1610756" name="Picture 4"/>
          <p:cNvPicPr>
            <a:picLocks noChangeAspect="1" noChangeArrowheads="1"/>
          </p:cNvPicPr>
          <p:nvPr/>
        </p:nvPicPr>
        <p:blipFill>
          <a:blip r:embed="rId6" cstate="print"/>
          <a:srcRect/>
          <a:stretch>
            <a:fillRect/>
          </a:stretch>
        </p:blipFill>
        <p:spPr bwMode="auto">
          <a:xfrm>
            <a:off x="6228184" y="5483263"/>
            <a:ext cx="2540744" cy="1186097"/>
          </a:xfrm>
          <a:prstGeom prst="rect">
            <a:avLst/>
          </a:prstGeom>
          <a:noFill/>
          <a:ln w="9525">
            <a:noFill/>
            <a:miter lim="800000"/>
            <a:headEnd/>
            <a:tailEnd/>
          </a:ln>
        </p:spPr>
      </p:pic>
      <p:pic>
        <p:nvPicPr>
          <p:cNvPr id="16" name="Picture 2"/>
          <p:cNvPicPr>
            <a:picLocks noChangeAspect="1" noChangeArrowheads="1"/>
          </p:cNvPicPr>
          <p:nvPr/>
        </p:nvPicPr>
        <p:blipFill>
          <a:blip r:embed="rId3" cstate="print"/>
          <a:srcRect r="58265"/>
          <a:stretch>
            <a:fillRect/>
          </a:stretch>
        </p:blipFill>
        <p:spPr bwMode="auto">
          <a:xfrm>
            <a:off x="4644008" y="1556792"/>
            <a:ext cx="2223864" cy="1319990"/>
          </a:xfrm>
          <a:prstGeom prst="rect">
            <a:avLst/>
          </a:prstGeom>
          <a:noFill/>
          <a:ln w="9525">
            <a:noFill/>
            <a:miter lim="800000"/>
            <a:headEnd/>
            <a:tailEnd/>
          </a:ln>
        </p:spPr>
      </p:pic>
      <p:sp>
        <p:nvSpPr>
          <p:cNvPr id="17" name="Rectangle 16"/>
          <p:cNvSpPr/>
          <p:nvPr/>
        </p:nvSpPr>
        <p:spPr>
          <a:xfrm>
            <a:off x="179512" y="4581128"/>
            <a:ext cx="8532440" cy="830997"/>
          </a:xfrm>
          <a:prstGeom prst="rect">
            <a:avLst/>
          </a:prstGeom>
          <a:solidFill>
            <a:schemeClr val="accent6">
              <a:lumMod val="20000"/>
              <a:lumOff val="80000"/>
            </a:schemeClr>
          </a:solidFill>
        </p:spPr>
        <p:txBody>
          <a:bodyPr wrap="square">
            <a:spAutoFit/>
          </a:bodyPr>
          <a:lstStyle/>
          <a:p>
            <a:r>
              <a:rPr lang="en-US" sz="1600" b="1" dirty="0" err="1" smtClean="0">
                <a:solidFill>
                  <a:srgbClr val="0000FF"/>
                </a:solidFill>
              </a:rPr>
              <a:t>L’interazione</a:t>
            </a:r>
            <a:r>
              <a:rPr lang="en-US" sz="1600" b="1" dirty="0" smtClean="0">
                <a:solidFill>
                  <a:srgbClr val="0000FF"/>
                </a:solidFill>
              </a:rPr>
              <a:t> </a:t>
            </a:r>
            <a:r>
              <a:rPr lang="en-US" sz="1600" b="1" dirty="0" err="1" smtClean="0">
                <a:solidFill>
                  <a:srgbClr val="0000FF"/>
                </a:solidFill>
              </a:rPr>
              <a:t>debole</a:t>
            </a:r>
            <a:r>
              <a:rPr lang="en-US" sz="1600" b="1" dirty="0" smtClean="0">
                <a:solidFill>
                  <a:srgbClr val="0000FF"/>
                </a:solidFill>
              </a:rPr>
              <a:t> è </a:t>
            </a:r>
            <a:r>
              <a:rPr lang="en-US" sz="1600" b="1" dirty="0" err="1" smtClean="0">
                <a:solidFill>
                  <a:srgbClr val="0000FF"/>
                </a:solidFill>
              </a:rPr>
              <a:t>mediata</a:t>
            </a:r>
            <a:r>
              <a:rPr lang="en-US" sz="1600" b="1" dirty="0" smtClean="0">
                <a:solidFill>
                  <a:srgbClr val="0000FF"/>
                </a:solidFill>
              </a:rPr>
              <a:t> </a:t>
            </a:r>
            <a:r>
              <a:rPr lang="en-US" sz="1600" b="1" dirty="0" err="1" smtClean="0">
                <a:solidFill>
                  <a:srgbClr val="0000FF"/>
                </a:solidFill>
              </a:rPr>
              <a:t>da</a:t>
            </a:r>
            <a:r>
              <a:rPr lang="en-US" sz="1600" b="1" dirty="0" smtClean="0">
                <a:solidFill>
                  <a:srgbClr val="0000FF"/>
                </a:solidFill>
              </a:rPr>
              <a:t> </a:t>
            </a:r>
            <a:r>
              <a:rPr lang="en-US" sz="1600" b="1" dirty="0" err="1" smtClean="0">
                <a:solidFill>
                  <a:srgbClr val="C00000"/>
                </a:solidFill>
              </a:rPr>
              <a:t>tre</a:t>
            </a:r>
            <a:r>
              <a:rPr lang="en-US" sz="1600" b="1" dirty="0" smtClean="0">
                <a:solidFill>
                  <a:srgbClr val="C00000"/>
                </a:solidFill>
              </a:rPr>
              <a:t> </a:t>
            </a:r>
            <a:r>
              <a:rPr lang="en-US" sz="1600" b="1" dirty="0" err="1" smtClean="0">
                <a:solidFill>
                  <a:srgbClr val="C00000"/>
                </a:solidFill>
              </a:rPr>
              <a:t>bosoni</a:t>
            </a:r>
            <a:r>
              <a:rPr lang="en-US" sz="1600" b="1" dirty="0" smtClean="0">
                <a:solidFill>
                  <a:srgbClr val="C00000"/>
                </a:solidFill>
              </a:rPr>
              <a:t> </a:t>
            </a:r>
            <a:r>
              <a:rPr lang="en-US" sz="1600" b="1" dirty="0" err="1" smtClean="0">
                <a:solidFill>
                  <a:srgbClr val="C00000"/>
                </a:solidFill>
              </a:rPr>
              <a:t>di</a:t>
            </a:r>
            <a:r>
              <a:rPr lang="en-US" sz="1600" b="1" dirty="0" smtClean="0">
                <a:solidFill>
                  <a:srgbClr val="C00000"/>
                </a:solidFill>
              </a:rPr>
              <a:t> gauge</a:t>
            </a:r>
            <a:r>
              <a:rPr lang="en-US" sz="1600" b="1" dirty="0" smtClean="0">
                <a:solidFill>
                  <a:srgbClr val="0000FF"/>
                </a:solidFill>
              </a:rPr>
              <a:t> (</a:t>
            </a:r>
            <a:r>
              <a:rPr lang="en-US" sz="1600" b="1" dirty="0" err="1" smtClean="0">
                <a:solidFill>
                  <a:srgbClr val="0000FF"/>
                </a:solidFill>
              </a:rPr>
              <a:t>i</a:t>
            </a:r>
            <a:r>
              <a:rPr lang="en-US" sz="1600" b="1" dirty="0" smtClean="0">
                <a:solidFill>
                  <a:srgbClr val="0000FF"/>
                </a:solidFill>
              </a:rPr>
              <a:t> due </a:t>
            </a:r>
            <a:r>
              <a:rPr lang="en-US" sz="1600" b="1" dirty="0" err="1" smtClean="0">
                <a:solidFill>
                  <a:srgbClr val="0000FF"/>
                </a:solidFill>
              </a:rPr>
              <a:t>bosoni</a:t>
            </a:r>
            <a:r>
              <a:rPr lang="en-US" sz="1600" b="1" dirty="0" smtClean="0">
                <a:solidFill>
                  <a:srgbClr val="0000FF"/>
                </a:solidFill>
              </a:rPr>
              <a:t> </a:t>
            </a:r>
            <a:r>
              <a:rPr lang="en-US" sz="1600" b="1" dirty="0" err="1" smtClean="0">
                <a:solidFill>
                  <a:srgbClr val="0000FF"/>
                </a:solidFill>
              </a:rPr>
              <a:t>vettori</a:t>
            </a:r>
            <a:r>
              <a:rPr lang="en-US" sz="1600" b="1" dirty="0" smtClean="0">
                <a:solidFill>
                  <a:srgbClr val="0000FF"/>
                </a:solidFill>
              </a:rPr>
              <a:t> </a:t>
            </a:r>
            <a:r>
              <a:rPr lang="en-US" sz="1600" b="1" dirty="0" err="1" smtClean="0">
                <a:solidFill>
                  <a:srgbClr val="0000FF"/>
                </a:solidFill>
              </a:rPr>
              <a:t>carichi</a:t>
            </a:r>
            <a:r>
              <a:rPr lang="en-US" sz="1600" b="1" dirty="0" smtClean="0">
                <a:solidFill>
                  <a:srgbClr val="0000FF"/>
                </a:solidFill>
              </a:rPr>
              <a:t> W</a:t>
            </a:r>
            <a:r>
              <a:rPr lang="en-US" sz="1600" b="1" baseline="30000" dirty="0" smtClean="0">
                <a:solidFill>
                  <a:srgbClr val="0000FF"/>
                </a:solidFill>
              </a:rPr>
              <a:t>±</a:t>
            </a:r>
            <a:r>
              <a:rPr lang="en-US" sz="1600" b="1" dirty="0" smtClean="0">
                <a:solidFill>
                  <a:srgbClr val="0000FF"/>
                </a:solidFill>
              </a:rPr>
              <a:t> e </a:t>
            </a:r>
            <a:r>
              <a:rPr lang="en-US" sz="1600" b="1" dirty="0" err="1" smtClean="0">
                <a:solidFill>
                  <a:srgbClr val="0000FF"/>
                </a:solidFill>
              </a:rPr>
              <a:t>il</a:t>
            </a:r>
            <a:r>
              <a:rPr lang="en-US" sz="1600" b="1" dirty="0" smtClean="0">
                <a:solidFill>
                  <a:srgbClr val="0000FF"/>
                </a:solidFill>
              </a:rPr>
              <a:t> </a:t>
            </a:r>
            <a:r>
              <a:rPr lang="en-US" sz="1600" b="1" dirty="0" err="1" smtClean="0">
                <a:solidFill>
                  <a:srgbClr val="0000FF"/>
                </a:solidFill>
              </a:rPr>
              <a:t>bosone</a:t>
            </a:r>
            <a:r>
              <a:rPr lang="en-US" sz="1600" b="1" dirty="0" smtClean="0">
                <a:solidFill>
                  <a:srgbClr val="0000FF"/>
                </a:solidFill>
              </a:rPr>
              <a:t> </a:t>
            </a:r>
            <a:r>
              <a:rPr lang="en-US" sz="1600" b="1" dirty="0" err="1" smtClean="0">
                <a:solidFill>
                  <a:srgbClr val="0000FF"/>
                </a:solidFill>
              </a:rPr>
              <a:t>vettore</a:t>
            </a:r>
            <a:r>
              <a:rPr lang="en-US" sz="1600" b="1" dirty="0" smtClean="0">
                <a:solidFill>
                  <a:srgbClr val="0000FF"/>
                </a:solidFill>
              </a:rPr>
              <a:t> </a:t>
            </a:r>
            <a:r>
              <a:rPr lang="en-US" sz="1600" b="1" dirty="0" err="1" smtClean="0">
                <a:solidFill>
                  <a:srgbClr val="0000FF"/>
                </a:solidFill>
              </a:rPr>
              <a:t>neutro</a:t>
            </a:r>
            <a:r>
              <a:rPr lang="en-US" sz="1600" b="1" dirty="0" smtClean="0">
                <a:solidFill>
                  <a:srgbClr val="0000FF"/>
                </a:solidFill>
              </a:rPr>
              <a:t> lo Z</a:t>
            </a:r>
            <a:r>
              <a:rPr lang="en-US" sz="1600" b="1" baseline="30000" dirty="0" smtClean="0">
                <a:solidFill>
                  <a:srgbClr val="0000FF"/>
                </a:solidFill>
              </a:rPr>
              <a:t>0</a:t>
            </a:r>
            <a:r>
              <a:rPr lang="en-US" sz="1600" b="1" dirty="0" smtClean="0">
                <a:solidFill>
                  <a:srgbClr val="0000FF"/>
                </a:solidFill>
              </a:rPr>
              <a:t>) </a:t>
            </a:r>
            <a:r>
              <a:rPr lang="en-US" sz="1600" b="1" dirty="0" err="1" smtClean="0">
                <a:solidFill>
                  <a:srgbClr val="0000FF"/>
                </a:solidFill>
              </a:rPr>
              <a:t>tutti</a:t>
            </a:r>
            <a:r>
              <a:rPr lang="en-US" sz="1600" b="1" dirty="0" smtClean="0">
                <a:solidFill>
                  <a:srgbClr val="0000FF"/>
                </a:solidFill>
              </a:rPr>
              <a:t> molto </a:t>
            </a:r>
            <a:r>
              <a:rPr lang="en-US" sz="1600" b="1" dirty="0" err="1" smtClean="0">
                <a:solidFill>
                  <a:srgbClr val="0000FF"/>
                </a:solidFill>
              </a:rPr>
              <a:t>massivi</a:t>
            </a:r>
            <a:r>
              <a:rPr lang="en-US" sz="1600" b="1" dirty="0" smtClean="0">
                <a:solidFill>
                  <a:srgbClr val="0000FF"/>
                </a:solidFill>
              </a:rPr>
              <a:t> </a:t>
            </a:r>
            <a:r>
              <a:rPr lang="en-US" sz="1600" b="1" dirty="0" err="1" smtClean="0">
                <a:solidFill>
                  <a:srgbClr val="0000FF"/>
                </a:solidFill>
              </a:rPr>
              <a:t>che</a:t>
            </a:r>
            <a:r>
              <a:rPr lang="en-US" sz="1600" b="1" dirty="0" smtClean="0">
                <a:solidFill>
                  <a:srgbClr val="0000FF"/>
                </a:solidFill>
              </a:rPr>
              <a:t> </a:t>
            </a:r>
            <a:r>
              <a:rPr lang="en-US" sz="1600" b="1" dirty="0" err="1" smtClean="0">
                <a:solidFill>
                  <a:srgbClr val="0000FF"/>
                </a:solidFill>
              </a:rPr>
              <a:t>quindi</a:t>
            </a:r>
            <a:r>
              <a:rPr lang="en-US" sz="1600" b="1" dirty="0" smtClean="0">
                <a:solidFill>
                  <a:srgbClr val="0000FF"/>
                </a:solidFill>
              </a:rPr>
              <a:t> </a:t>
            </a:r>
            <a:r>
              <a:rPr lang="en-US" sz="1600" b="1" dirty="0" err="1" smtClean="0">
                <a:solidFill>
                  <a:srgbClr val="0000FF"/>
                </a:solidFill>
              </a:rPr>
              <a:t>sono</a:t>
            </a:r>
            <a:r>
              <a:rPr lang="en-US" sz="1600" b="1" dirty="0" smtClean="0">
                <a:solidFill>
                  <a:srgbClr val="0000FF"/>
                </a:solidFill>
              </a:rPr>
              <a:t> </a:t>
            </a:r>
            <a:r>
              <a:rPr lang="en-US" sz="1600" b="1" dirty="0" err="1" smtClean="0">
                <a:solidFill>
                  <a:srgbClr val="0000FF"/>
                </a:solidFill>
              </a:rPr>
              <a:t>mediatori</a:t>
            </a:r>
            <a:r>
              <a:rPr lang="en-US" sz="1600" b="1" dirty="0" smtClean="0">
                <a:solidFill>
                  <a:srgbClr val="0000FF"/>
                </a:solidFill>
              </a:rPr>
              <a:t> </a:t>
            </a:r>
            <a:r>
              <a:rPr lang="en-US" sz="1600" b="1" dirty="0" err="1" smtClean="0">
                <a:solidFill>
                  <a:srgbClr val="0000FF"/>
                </a:solidFill>
              </a:rPr>
              <a:t>di</a:t>
            </a:r>
            <a:r>
              <a:rPr lang="en-US" sz="1600" b="1" dirty="0" smtClean="0">
                <a:solidFill>
                  <a:srgbClr val="0000FF"/>
                </a:solidFill>
              </a:rPr>
              <a:t> </a:t>
            </a:r>
            <a:r>
              <a:rPr lang="en-US" sz="1600" b="1" dirty="0" err="1" smtClean="0">
                <a:solidFill>
                  <a:srgbClr val="0000FF"/>
                </a:solidFill>
              </a:rPr>
              <a:t>forze</a:t>
            </a:r>
            <a:r>
              <a:rPr lang="en-US" sz="1600" b="1" dirty="0" smtClean="0">
                <a:solidFill>
                  <a:srgbClr val="0000FF"/>
                </a:solidFill>
              </a:rPr>
              <a:t> con un </a:t>
            </a:r>
            <a:r>
              <a:rPr lang="en-US" sz="1600" b="1" dirty="0" err="1" smtClean="0">
                <a:solidFill>
                  <a:srgbClr val="0000FF"/>
                </a:solidFill>
              </a:rPr>
              <a:t>raggio</a:t>
            </a:r>
            <a:r>
              <a:rPr lang="en-US" sz="1600" b="1" dirty="0" smtClean="0">
                <a:solidFill>
                  <a:srgbClr val="0000FF"/>
                </a:solidFill>
              </a:rPr>
              <a:t> </a:t>
            </a:r>
            <a:r>
              <a:rPr lang="en-US" sz="1600" b="1" dirty="0" err="1" smtClean="0">
                <a:solidFill>
                  <a:srgbClr val="0000FF"/>
                </a:solidFill>
              </a:rPr>
              <a:t>di</a:t>
            </a:r>
            <a:r>
              <a:rPr lang="en-US" sz="1600" b="1" dirty="0" smtClean="0">
                <a:solidFill>
                  <a:srgbClr val="0000FF"/>
                </a:solidFill>
              </a:rPr>
              <a:t> </a:t>
            </a:r>
            <a:r>
              <a:rPr lang="en-US" sz="1600" b="1" dirty="0" err="1" smtClean="0">
                <a:solidFill>
                  <a:srgbClr val="0000FF"/>
                </a:solidFill>
              </a:rPr>
              <a:t>azione</a:t>
            </a:r>
            <a:r>
              <a:rPr lang="en-US" sz="1600" b="1" dirty="0" smtClean="0">
                <a:solidFill>
                  <a:srgbClr val="0000FF"/>
                </a:solidFill>
              </a:rPr>
              <a:t> molto </a:t>
            </a:r>
            <a:r>
              <a:rPr lang="en-US" sz="1600" b="1" dirty="0" err="1" smtClean="0">
                <a:solidFill>
                  <a:srgbClr val="0000FF"/>
                </a:solidFill>
              </a:rPr>
              <a:t>limitato</a:t>
            </a:r>
            <a:endParaRPr lang="en-US" sz="1600" dirty="0"/>
          </a:p>
        </p:txBody>
      </p:sp>
      <p:sp>
        <p:nvSpPr>
          <p:cNvPr id="11" name="Rectangle 10"/>
          <p:cNvSpPr/>
          <p:nvPr/>
        </p:nvSpPr>
        <p:spPr>
          <a:xfrm>
            <a:off x="179512" y="3996353"/>
            <a:ext cx="8568952" cy="584775"/>
          </a:xfrm>
          <a:prstGeom prst="rect">
            <a:avLst/>
          </a:prstGeom>
          <a:solidFill>
            <a:schemeClr val="bg1"/>
          </a:solidFill>
        </p:spPr>
        <p:txBody>
          <a:bodyPr wrap="square">
            <a:spAutoFit/>
          </a:bodyPr>
          <a:lstStyle/>
          <a:p>
            <a:r>
              <a:rPr lang="en-US" sz="1600" b="1" dirty="0" err="1" smtClean="0">
                <a:solidFill>
                  <a:srgbClr val="0000FF"/>
                </a:solidFill>
              </a:rPr>
              <a:t>L’interazione</a:t>
            </a:r>
            <a:r>
              <a:rPr lang="en-US" sz="1600" b="1" dirty="0" smtClean="0">
                <a:solidFill>
                  <a:srgbClr val="0000FF"/>
                </a:solidFill>
              </a:rPr>
              <a:t> </a:t>
            </a:r>
            <a:r>
              <a:rPr lang="en-US" sz="1600" b="1" dirty="0" err="1" smtClean="0">
                <a:solidFill>
                  <a:srgbClr val="0000FF"/>
                </a:solidFill>
              </a:rPr>
              <a:t>elettromagnetica</a:t>
            </a:r>
            <a:r>
              <a:rPr lang="en-US" sz="1600" b="1" dirty="0" smtClean="0">
                <a:solidFill>
                  <a:srgbClr val="0000FF"/>
                </a:solidFill>
              </a:rPr>
              <a:t> è </a:t>
            </a:r>
            <a:r>
              <a:rPr lang="en-US" sz="1600" b="1" dirty="0" err="1" smtClean="0">
                <a:solidFill>
                  <a:srgbClr val="0000FF"/>
                </a:solidFill>
              </a:rPr>
              <a:t>mediata</a:t>
            </a:r>
            <a:r>
              <a:rPr lang="en-US" sz="1600" b="1" dirty="0" smtClean="0">
                <a:solidFill>
                  <a:srgbClr val="0000FF"/>
                </a:solidFill>
              </a:rPr>
              <a:t> </a:t>
            </a:r>
            <a:r>
              <a:rPr lang="en-US" sz="1600" b="1" dirty="0" err="1" smtClean="0">
                <a:solidFill>
                  <a:srgbClr val="0000FF"/>
                </a:solidFill>
              </a:rPr>
              <a:t>da</a:t>
            </a:r>
            <a:r>
              <a:rPr lang="en-US" sz="1600" b="1" dirty="0" smtClean="0">
                <a:solidFill>
                  <a:srgbClr val="0000FF"/>
                </a:solidFill>
              </a:rPr>
              <a:t> </a:t>
            </a:r>
            <a:r>
              <a:rPr lang="en-US" sz="1600" b="1" dirty="0" smtClean="0">
                <a:solidFill>
                  <a:srgbClr val="C00000"/>
                </a:solidFill>
              </a:rPr>
              <a:t>un </a:t>
            </a:r>
            <a:r>
              <a:rPr lang="en-US" sz="1600" b="1" dirty="0" err="1" smtClean="0">
                <a:solidFill>
                  <a:srgbClr val="C00000"/>
                </a:solidFill>
              </a:rPr>
              <a:t>bosone</a:t>
            </a:r>
            <a:r>
              <a:rPr lang="en-US" sz="1600" b="1" dirty="0" smtClean="0">
                <a:solidFill>
                  <a:srgbClr val="C00000"/>
                </a:solidFill>
              </a:rPr>
              <a:t> </a:t>
            </a:r>
            <a:r>
              <a:rPr lang="en-US" sz="1600" b="1" dirty="0" err="1" smtClean="0">
                <a:solidFill>
                  <a:srgbClr val="C00000"/>
                </a:solidFill>
              </a:rPr>
              <a:t>di</a:t>
            </a:r>
            <a:r>
              <a:rPr lang="en-US" sz="1600" b="1" dirty="0" smtClean="0">
                <a:solidFill>
                  <a:srgbClr val="C00000"/>
                </a:solidFill>
              </a:rPr>
              <a:t> gauge</a:t>
            </a:r>
            <a:r>
              <a:rPr lang="en-US" sz="1600" b="1" dirty="0" smtClean="0">
                <a:solidFill>
                  <a:srgbClr val="0000FF"/>
                </a:solidFill>
              </a:rPr>
              <a:t>, </a:t>
            </a:r>
            <a:r>
              <a:rPr lang="en-US" sz="1600" b="1" dirty="0" err="1" smtClean="0">
                <a:solidFill>
                  <a:srgbClr val="0000FF"/>
                </a:solidFill>
              </a:rPr>
              <a:t>il</a:t>
            </a:r>
            <a:r>
              <a:rPr lang="en-US" sz="1600" b="1" dirty="0" smtClean="0">
                <a:solidFill>
                  <a:srgbClr val="0000FF"/>
                </a:solidFill>
              </a:rPr>
              <a:t> </a:t>
            </a:r>
            <a:r>
              <a:rPr lang="en-US" sz="1600" b="1" dirty="0" err="1" smtClean="0">
                <a:solidFill>
                  <a:srgbClr val="0000FF"/>
                </a:solidFill>
              </a:rPr>
              <a:t>fotone</a:t>
            </a:r>
            <a:r>
              <a:rPr lang="en-US" sz="1600" b="1" dirty="0" smtClean="0">
                <a:solidFill>
                  <a:srgbClr val="0000FF"/>
                </a:solidFill>
              </a:rPr>
              <a:t>, con </a:t>
            </a:r>
            <a:r>
              <a:rPr lang="en-US" sz="1600" b="1" dirty="0" err="1" smtClean="0">
                <a:solidFill>
                  <a:srgbClr val="0000FF"/>
                </a:solidFill>
              </a:rPr>
              <a:t>massa</a:t>
            </a:r>
            <a:r>
              <a:rPr lang="en-US" sz="1600" b="1" dirty="0" smtClean="0">
                <a:solidFill>
                  <a:srgbClr val="0000FF"/>
                </a:solidFill>
              </a:rPr>
              <a:t> </a:t>
            </a:r>
            <a:r>
              <a:rPr lang="en-US" sz="1600" b="1" dirty="0" err="1" smtClean="0">
                <a:solidFill>
                  <a:srgbClr val="0000FF"/>
                </a:solidFill>
              </a:rPr>
              <a:t>nulla</a:t>
            </a:r>
            <a:r>
              <a:rPr lang="en-US" sz="1600" b="1" dirty="0" smtClean="0">
                <a:solidFill>
                  <a:srgbClr val="0000FF"/>
                </a:solidFill>
              </a:rPr>
              <a:t> </a:t>
            </a:r>
            <a:r>
              <a:rPr lang="en-US" sz="1600" b="1" dirty="0" err="1" smtClean="0">
                <a:solidFill>
                  <a:srgbClr val="0000FF"/>
                </a:solidFill>
              </a:rPr>
              <a:t>che</a:t>
            </a:r>
            <a:r>
              <a:rPr lang="en-US" sz="1600" b="1" dirty="0" smtClean="0">
                <a:solidFill>
                  <a:srgbClr val="0000FF"/>
                </a:solidFill>
              </a:rPr>
              <a:t> </a:t>
            </a:r>
            <a:r>
              <a:rPr lang="en-US" sz="1600" b="1" dirty="0" err="1" smtClean="0">
                <a:solidFill>
                  <a:srgbClr val="0000FF"/>
                </a:solidFill>
              </a:rPr>
              <a:t>quindi</a:t>
            </a:r>
            <a:r>
              <a:rPr lang="en-US" sz="1600" b="1" dirty="0" smtClean="0">
                <a:solidFill>
                  <a:srgbClr val="0000FF"/>
                </a:solidFill>
              </a:rPr>
              <a:t> è </a:t>
            </a:r>
            <a:r>
              <a:rPr lang="en-US" sz="1600" b="1" dirty="0" err="1" smtClean="0">
                <a:solidFill>
                  <a:srgbClr val="0000FF"/>
                </a:solidFill>
              </a:rPr>
              <a:t>mediatore</a:t>
            </a:r>
            <a:r>
              <a:rPr lang="en-US" sz="1600" b="1" dirty="0" smtClean="0">
                <a:solidFill>
                  <a:srgbClr val="0000FF"/>
                </a:solidFill>
              </a:rPr>
              <a:t> </a:t>
            </a:r>
            <a:r>
              <a:rPr lang="en-US" sz="1600" b="1" dirty="0" err="1" smtClean="0">
                <a:solidFill>
                  <a:srgbClr val="0000FF"/>
                </a:solidFill>
              </a:rPr>
              <a:t>di</a:t>
            </a:r>
            <a:r>
              <a:rPr lang="en-US" sz="1600" b="1" dirty="0" smtClean="0">
                <a:solidFill>
                  <a:srgbClr val="0000FF"/>
                </a:solidFill>
              </a:rPr>
              <a:t> </a:t>
            </a:r>
            <a:r>
              <a:rPr lang="en-US" sz="1600" b="1" dirty="0" err="1" smtClean="0">
                <a:solidFill>
                  <a:srgbClr val="0000FF"/>
                </a:solidFill>
              </a:rPr>
              <a:t>una</a:t>
            </a:r>
            <a:r>
              <a:rPr lang="en-US" sz="1600" b="1" dirty="0" smtClean="0">
                <a:solidFill>
                  <a:srgbClr val="0000FF"/>
                </a:solidFill>
              </a:rPr>
              <a:t> </a:t>
            </a:r>
            <a:r>
              <a:rPr lang="en-US" sz="1600" b="1" dirty="0" err="1" smtClean="0">
                <a:solidFill>
                  <a:srgbClr val="0000FF"/>
                </a:solidFill>
              </a:rPr>
              <a:t>forza</a:t>
            </a:r>
            <a:r>
              <a:rPr lang="en-US" sz="1600" b="1" dirty="0" smtClean="0">
                <a:solidFill>
                  <a:srgbClr val="0000FF"/>
                </a:solidFill>
              </a:rPr>
              <a:t> con </a:t>
            </a:r>
            <a:r>
              <a:rPr lang="en-US" sz="1600" b="1" dirty="0" err="1" smtClean="0">
                <a:solidFill>
                  <a:srgbClr val="0000FF"/>
                </a:solidFill>
              </a:rPr>
              <a:t>raggio</a:t>
            </a:r>
            <a:r>
              <a:rPr lang="en-US" sz="1600" b="1" dirty="0" smtClean="0">
                <a:solidFill>
                  <a:srgbClr val="0000FF"/>
                </a:solidFill>
              </a:rPr>
              <a:t> </a:t>
            </a:r>
            <a:r>
              <a:rPr lang="en-US" sz="1600" b="1" dirty="0" err="1" smtClean="0">
                <a:solidFill>
                  <a:srgbClr val="0000FF"/>
                </a:solidFill>
              </a:rPr>
              <a:t>d</a:t>
            </a:r>
            <a:r>
              <a:rPr lang="en-US" altLang="it-IT" sz="1600" b="1" dirty="0" err="1" smtClean="0">
                <a:solidFill>
                  <a:srgbClr val="0000FF"/>
                </a:solidFill>
              </a:rPr>
              <a:t>’</a:t>
            </a:r>
            <a:r>
              <a:rPr lang="en-US" sz="1600" b="1" dirty="0" err="1" smtClean="0">
                <a:solidFill>
                  <a:srgbClr val="0000FF"/>
                </a:solidFill>
              </a:rPr>
              <a:t>azione</a:t>
            </a:r>
            <a:r>
              <a:rPr lang="en-US" sz="1600" b="1" dirty="0" smtClean="0">
                <a:solidFill>
                  <a:srgbClr val="0000FF"/>
                </a:solidFill>
              </a:rPr>
              <a:t> </a:t>
            </a:r>
            <a:r>
              <a:rPr lang="en-US" sz="1600" b="1" dirty="0" err="1" smtClean="0">
                <a:solidFill>
                  <a:srgbClr val="0000FF"/>
                </a:solidFill>
              </a:rPr>
              <a:t>infinito</a:t>
            </a:r>
            <a:endParaRPr lang="en-US" sz="1600"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CasellaDiTesto 1"/>
          <p:cNvSpPr txBox="1">
            <a:spLocks noChangeArrowheads="1"/>
          </p:cNvSpPr>
          <p:nvPr/>
        </p:nvSpPr>
        <p:spPr bwMode="auto">
          <a:xfrm>
            <a:off x="107504" y="44450"/>
            <a:ext cx="9036496" cy="646331"/>
          </a:xfrm>
          <a:prstGeom prst="rect">
            <a:avLst/>
          </a:prstGeom>
          <a:solidFill>
            <a:srgbClr val="F1FED2"/>
          </a:solidFill>
          <a:ln w="9525">
            <a:noFill/>
            <a:miter lim="800000"/>
            <a:headEnd/>
            <a:tailEnd/>
          </a:ln>
        </p:spPr>
        <p:txBody>
          <a:bodyPr wrap="square">
            <a:spAutoFit/>
          </a:bodyPr>
          <a:lstStyle/>
          <a:p>
            <a:pPr algn="ctr"/>
            <a:r>
              <a:rPr lang="it-IT" sz="3600" b="1" dirty="0" smtClean="0">
                <a:solidFill>
                  <a:srgbClr val="FF0000"/>
                </a:solidFill>
              </a:rPr>
              <a:t>Si scoprono le correnti neutre al CERN</a:t>
            </a:r>
            <a:endParaRPr lang="it-IT" sz="3600" b="1" dirty="0">
              <a:solidFill>
                <a:srgbClr val="FF0000"/>
              </a:solidFill>
            </a:endParaRPr>
          </a:p>
        </p:txBody>
      </p:sp>
      <p:sp>
        <p:nvSpPr>
          <p:cNvPr id="266243" name="Rettangolo 2"/>
          <p:cNvSpPr>
            <a:spLocks noChangeArrowheads="1"/>
          </p:cNvSpPr>
          <p:nvPr/>
        </p:nvSpPr>
        <p:spPr bwMode="auto">
          <a:xfrm>
            <a:off x="107950" y="801439"/>
            <a:ext cx="9036050" cy="2195513"/>
          </a:xfrm>
          <a:prstGeom prst="rect">
            <a:avLst/>
          </a:prstGeom>
          <a:solidFill>
            <a:srgbClr val="FFFFCC"/>
          </a:solidFill>
          <a:ln w="9525">
            <a:noFill/>
            <a:miter lim="800000"/>
            <a:headEnd/>
            <a:tailEnd/>
          </a:ln>
        </p:spPr>
        <p:txBody>
          <a:bodyPr>
            <a:spAutoFit/>
          </a:bodyPr>
          <a:lstStyle/>
          <a:p>
            <a:pPr>
              <a:lnSpc>
                <a:spcPct val="80000"/>
              </a:lnSpc>
            </a:pPr>
            <a:r>
              <a:rPr lang="it-IT" b="1" dirty="0">
                <a:solidFill>
                  <a:srgbClr val="0000FF"/>
                </a:solidFill>
              </a:rPr>
              <a:t>La tecnica della camera a nebbia, lo strumento fondamentale che ha permesso la scoperta di tantissime nuove particelle, viene migliorata con la camera a bolle:</a:t>
            </a:r>
          </a:p>
          <a:p>
            <a:pPr>
              <a:lnSpc>
                <a:spcPct val="80000"/>
              </a:lnSpc>
            </a:pPr>
            <a:endParaRPr lang="it-IT" sz="400" b="1" dirty="0">
              <a:solidFill>
                <a:srgbClr val="0000FF"/>
              </a:solidFill>
            </a:endParaRPr>
          </a:p>
          <a:p>
            <a:pPr>
              <a:lnSpc>
                <a:spcPct val="80000"/>
              </a:lnSpc>
            </a:pPr>
            <a:r>
              <a:rPr lang="it-IT" sz="1800" b="1" dirty="0">
                <a:solidFill>
                  <a:srgbClr val="0000FF"/>
                </a:solidFill>
              </a:rPr>
              <a:t>In una camera a nebbia, un vapore </a:t>
            </a:r>
            <a:r>
              <a:rPr lang="it-IT" sz="1800" b="1" dirty="0" err="1">
                <a:solidFill>
                  <a:srgbClr val="0000FF"/>
                </a:solidFill>
              </a:rPr>
              <a:t>sovrasaturo</a:t>
            </a:r>
            <a:r>
              <a:rPr lang="it-IT" sz="1800" b="1" dirty="0">
                <a:solidFill>
                  <a:srgbClr val="0000FF"/>
                </a:solidFill>
              </a:rPr>
              <a:t> condensa in piccole goccioline lungo la traiettoria delle particelle cariche ionizzanti. La camera a bolle usa invece un liquido sotto pressione di poco sotto il punto di </a:t>
            </a:r>
            <a:r>
              <a:rPr lang="it-IT" sz="1800" b="1" dirty="0" err="1">
                <a:solidFill>
                  <a:srgbClr val="0000FF"/>
                </a:solidFill>
              </a:rPr>
              <a:t>ebollizzione</a:t>
            </a:r>
            <a:r>
              <a:rPr lang="it-IT" sz="1800" b="1" dirty="0">
                <a:solidFill>
                  <a:srgbClr val="0000FF"/>
                </a:solidFill>
              </a:rPr>
              <a:t>. Con una rapida diminuzione di pressione che abbassa il punto di ebollizione del liquido si formano delle piccole bollicine lungo il passaggio delle particelle ionizzanti.</a:t>
            </a:r>
          </a:p>
        </p:txBody>
      </p:sp>
      <p:pic>
        <p:nvPicPr>
          <p:cNvPr id="266244" name="Picture 2053" descr="980624"/>
          <p:cNvPicPr>
            <a:picLocks noChangeAspect="1" noChangeArrowheads="1"/>
          </p:cNvPicPr>
          <p:nvPr/>
        </p:nvPicPr>
        <p:blipFill>
          <a:blip r:embed="rId2" cstate="print"/>
          <a:srcRect/>
          <a:stretch>
            <a:fillRect/>
          </a:stretch>
        </p:blipFill>
        <p:spPr bwMode="auto">
          <a:xfrm>
            <a:off x="179388" y="3068960"/>
            <a:ext cx="2376487" cy="1612900"/>
          </a:xfrm>
          <a:prstGeom prst="rect">
            <a:avLst/>
          </a:prstGeom>
          <a:noFill/>
          <a:ln w="9525">
            <a:noFill/>
            <a:miter lim="800000"/>
            <a:headEnd/>
            <a:tailEnd/>
          </a:ln>
        </p:spPr>
      </p:pic>
      <p:pic>
        <p:nvPicPr>
          <p:cNvPr id="266246" name="Picture 11"/>
          <p:cNvPicPr>
            <a:picLocks noChangeAspect="1"/>
          </p:cNvPicPr>
          <p:nvPr/>
        </p:nvPicPr>
        <p:blipFill>
          <a:blip r:embed="rId3" cstate="print"/>
          <a:srcRect l="4233" r="13217"/>
          <a:stretch>
            <a:fillRect/>
          </a:stretch>
        </p:blipFill>
        <p:spPr bwMode="auto">
          <a:xfrm>
            <a:off x="250825" y="4714701"/>
            <a:ext cx="2216150" cy="2098675"/>
          </a:xfrm>
          <a:prstGeom prst="rect">
            <a:avLst/>
          </a:prstGeom>
          <a:noFill/>
          <a:ln w="9525">
            <a:noFill/>
            <a:miter lim="800000"/>
            <a:headEnd/>
            <a:tailEnd/>
          </a:ln>
        </p:spPr>
      </p:pic>
      <p:pic>
        <p:nvPicPr>
          <p:cNvPr id="266247" name="Picture 6"/>
          <p:cNvPicPr>
            <a:picLocks noChangeAspect="1"/>
          </p:cNvPicPr>
          <p:nvPr/>
        </p:nvPicPr>
        <p:blipFill>
          <a:blip r:embed="rId4" cstate="print"/>
          <a:srcRect/>
          <a:stretch>
            <a:fillRect/>
          </a:stretch>
        </p:blipFill>
        <p:spPr bwMode="auto">
          <a:xfrm>
            <a:off x="2627784" y="3471391"/>
            <a:ext cx="3539246" cy="2794570"/>
          </a:xfrm>
          <a:prstGeom prst="rect">
            <a:avLst/>
          </a:prstGeom>
          <a:noFill/>
          <a:ln w="9525">
            <a:noFill/>
            <a:miter lim="800000"/>
            <a:headEnd/>
            <a:tailEnd/>
          </a:ln>
        </p:spPr>
      </p:pic>
      <p:pic>
        <p:nvPicPr>
          <p:cNvPr id="9" name="Picture 8"/>
          <p:cNvPicPr>
            <a:picLocks noChangeAspect="1"/>
          </p:cNvPicPr>
          <p:nvPr/>
        </p:nvPicPr>
        <p:blipFill>
          <a:blip r:embed="rId5" cstate="print">
            <a:duotone>
              <a:prstClr val="black"/>
              <a:srgbClr val="D9C3A5">
                <a:tint val="50000"/>
                <a:satMod val="180000"/>
              </a:srgbClr>
            </a:duotone>
            <a:lum contrast="35000"/>
          </a:blip>
          <a:stretch>
            <a:fillRect/>
          </a:stretch>
        </p:blipFill>
        <p:spPr>
          <a:xfrm>
            <a:off x="6300192" y="3279179"/>
            <a:ext cx="2449269" cy="1733997"/>
          </a:xfrm>
          <a:prstGeom prst="rect">
            <a:avLst/>
          </a:prstGeom>
        </p:spPr>
      </p:pic>
      <p:sp>
        <p:nvSpPr>
          <p:cNvPr id="266249" name="CasellaDiTesto 9"/>
          <p:cNvSpPr txBox="1">
            <a:spLocks noChangeArrowheads="1"/>
          </p:cNvSpPr>
          <p:nvPr/>
        </p:nvSpPr>
        <p:spPr bwMode="auto">
          <a:xfrm>
            <a:off x="6300192" y="5293657"/>
            <a:ext cx="2520280" cy="1015663"/>
          </a:xfrm>
          <a:prstGeom prst="rect">
            <a:avLst/>
          </a:prstGeom>
          <a:solidFill>
            <a:schemeClr val="accent6">
              <a:lumMod val="20000"/>
              <a:lumOff val="80000"/>
            </a:schemeClr>
          </a:solidFill>
          <a:ln w="9525">
            <a:noFill/>
            <a:miter lim="800000"/>
            <a:headEnd/>
            <a:tailEnd/>
          </a:ln>
        </p:spPr>
        <p:txBody>
          <a:bodyPr wrap="square">
            <a:spAutoFit/>
          </a:bodyPr>
          <a:lstStyle/>
          <a:p>
            <a:r>
              <a:rPr lang="it-IT" sz="2000" b="1" dirty="0" smtClean="0">
                <a:solidFill>
                  <a:srgbClr val="0000FF"/>
                </a:solidFill>
              </a:rPr>
              <a:t>Le correnti neutre vengono scoperte al CERN nel 1973</a:t>
            </a:r>
            <a:endParaRPr lang="it-IT" sz="2000" b="1" dirty="0">
              <a:solidFill>
                <a:srgbClr val="0000FF"/>
              </a:solidFill>
            </a:endParaRPr>
          </a:p>
        </p:txBody>
      </p:sp>
      <p:cxnSp>
        <p:nvCxnSpPr>
          <p:cNvPr id="13" name="Straight Arrow Connector 12"/>
          <p:cNvCxnSpPr/>
          <p:nvPr/>
        </p:nvCxnSpPr>
        <p:spPr>
          <a:xfrm flipV="1">
            <a:off x="4427984" y="5631631"/>
            <a:ext cx="11389" cy="86409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499992" y="5199583"/>
            <a:ext cx="576064"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283968" y="6351711"/>
            <a:ext cx="792088" cy="461665"/>
          </a:xfrm>
          <a:prstGeom prst="rect">
            <a:avLst/>
          </a:prstGeom>
          <a:noFill/>
        </p:spPr>
        <p:txBody>
          <a:bodyPr wrap="square" rtlCol="0">
            <a:spAutoFit/>
          </a:bodyPr>
          <a:lstStyle/>
          <a:p>
            <a:r>
              <a:rPr lang="en-US" b="1" dirty="0" smtClean="0">
                <a:solidFill>
                  <a:srgbClr val="C00000"/>
                </a:solidFill>
                <a:latin typeface="Symbol" pitchFamily="18" charset="2"/>
              </a:rPr>
              <a:t>n</a:t>
            </a:r>
            <a:r>
              <a:rPr lang="en-US" b="1" baseline="-25000" dirty="0" smtClean="0">
                <a:solidFill>
                  <a:srgbClr val="C00000"/>
                </a:solidFill>
                <a:latin typeface="Symbol" pitchFamily="18" charset="2"/>
              </a:rPr>
              <a:t>m</a:t>
            </a:r>
            <a:endParaRPr lang="en-US" b="1" dirty="0">
              <a:solidFill>
                <a:srgbClr val="C00000"/>
              </a:solidFill>
              <a:latin typeface="Symbol" pitchFamily="18" charset="2"/>
            </a:endParaRPr>
          </a:p>
        </p:txBody>
      </p:sp>
      <p:sp>
        <p:nvSpPr>
          <p:cNvPr id="21" name="TextBox 20"/>
          <p:cNvSpPr txBox="1"/>
          <p:nvPr/>
        </p:nvSpPr>
        <p:spPr>
          <a:xfrm>
            <a:off x="5076056" y="4943489"/>
            <a:ext cx="360040" cy="400110"/>
          </a:xfrm>
          <a:prstGeom prst="rect">
            <a:avLst/>
          </a:prstGeom>
          <a:noFill/>
        </p:spPr>
        <p:txBody>
          <a:bodyPr wrap="square" rtlCol="0">
            <a:spAutoFit/>
          </a:bodyPr>
          <a:lstStyle/>
          <a:p>
            <a:r>
              <a:rPr lang="en-US" sz="2000" b="1" dirty="0" smtClean="0"/>
              <a:t>e</a:t>
            </a:r>
            <a:endParaRPr lang="en-US" sz="2000" b="1"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6"/>
          <p:cNvGrpSpPr>
            <a:grpSpLocks noChangeAspect="1"/>
          </p:cNvGrpSpPr>
          <p:nvPr/>
        </p:nvGrpSpPr>
        <p:grpSpPr bwMode="auto">
          <a:xfrm>
            <a:off x="395288" y="4217243"/>
            <a:ext cx="3035300" cy="2524125"/>
            <a:chOff x="144" y="730"/>
            <a:chExt cx="3408" cy="2887"/>
          </a:xfrm>
        </p:grpSpPr>
        <p:grpSp>
          <p:nvGrpSpPr>
            <p:cNvPr id="8" name="Group 112"/>
            <p:cNvGrpSpPr>
              <a:grpSpLocks/>
            </p:cNvGrpSpPr>
            <p:nvPr/>
          </p:nvGrpSpPr>
          <p:grpSpPr bwMode="auto">
            <a:xfrm>
              <a:off x="144" y="730"/>
              <a:ext cx="3408" cy="2774"/>
              <a:chOff x="-672" y="730"/>
              <a:chExt cx="3408" cy="2774"/>
            </a:xfrm>
          </p:grpSpPr>
          <p:sp>
            <p:nvSpPr>
              <p:cNvPr id="21" name="AutoShape 84"/>
              <p:cNvSpPr>
                <a:spLocks noChangeArrowheads="1"/>
              </p:cNvSpPr>
              <p:nvPr/>
            </p:nvSpPr>
            <p:spPr bwMode="auto">
              <a:xfrm>
                <a:off x="2039" y="730"/>
                <a:ext cx="697" cy="2150"/>
              </a:xfrm>
              <a:prstGeom prst="cube">
                <a:avLst>
                  <a:gd name="adj" fmla="val 25000"/>
                </a:avLst>
              </a:prstGeom>
              <a:solidFill>
                <a:srgbClr val="FF0000"/>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22" name="AutoShape 85"/>
              <p:cNvSpPr>
                <a:spLocks noChangeArrowheads="1"/>
              </p:cNvSpPr>
              <p:nvPr/>
            </p:nvSpPr>
            <p:spPr bwMode="auto">
              <a:xfrm>
                <a:off x="1729" y="2436"/>
                <a:ext cx="697" cy="684"/>
              </a:xfrm>
              <a:prstGeom prst="cube">
                <a:avLst>
                  <a:gd name="adj" fmla="val 25000"/>
                </a:avLst>
              </a:prstGeom>
              <a:solidFill>
                <a:srgbClr val="FF0000"/>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23" name="AutoShape 86"/>
              <p:cNvSpPr>
                <a:spLocks noChangeArrowheads="1"/>
              </p:cNvSpPr>
              <p:nvPr/>
            </p:nvSpPr>
            <p:spPr bwMode="auto">
              <a:xfrm>
                <a:off x="1419" y="3015"/>
                <a:ext cx="620" cy="294"/>
              </a:xfrm>
              <a:prstGeom prst="cube">
                <a:avLst>
                  <a:gd name="adj" fmla="val 25000"/>
                </a:avLst>
              </a:prstGeom>
              <a:solidFill>
                <a:srgbClr val="FF0000"/>
              </a:solidFill>
              <a:ln w="12700">
                <a:solidFill>
                  <a:schemeClr val="tx1"/>
                </a:solidFill>
                <a:miter lim="800000"/>
                <a:headEnd type="none" w="sm" len="sm"/>
                <a:tailEnd type="none" w="sm" len="sm"/>
              </a:ln>
            </p:spPr>
            <p:txBody>
              <a:bodyPr wrap="none" anchor="ctr"/>
              <a:lstStyle/>
              <a:p>
                <a:endParaRPr lang="it-IT" sz="3200">
                  <a:solidFill>
                    <a:srgbClr val="000000"/>
                  </a:solidFill>
                </a:endParaRPr>
              </a:p>
            </p:txBody>
          </p:sp>
          <p:sp>
            <p:nvSpPr>
              <p:cNvPr id="24" name="AutoShape 88"/>
              <p:cNvSpPr>
                <a:spLocks noChangeArrowheads="1"/>
              </p:cNvSpPr>
              <p:nvPr/>
            </p:nvSpPr>
            <p:spPr bwMode="auto">
              <a:xfrm>
                <a:off x="1026" y="2429"/>
                <a:ext cx="697" cy="451"/>
              </a:xfrm>
              <a:prstGeom prst="cube">
                <a:avLst>
                  <a:gd name="adj" fmla="val 25000"/>
                </a:avLst>
              </a:prstGeom>
              <a:solidFill>
                <a:srgbClr val="0000FF"/>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25" name="AutoShape 89"/>
              <p:cNvSpPr>
                <a:spLocks noChangeArrowheads="1"/>
              </p:cNvSpPr>
              <p:nvPr/>
            </p:nvSpPr>
            <p:spPr bwMode="auto">
              <a:xfrm>
                <a:off x="800" y="2722"/>
                <a:ext cx="697" cy="293"/>
              </a:xfrm>
              <a:prstGeom prst="cube">
                <a:avLst>
                  <a:gd name="adj" fmla="val 25000"/>
                </a:avLst>
              </a:prstGeom>
              <a:solidFill>
                <a:srgbClr val="0000FF"/>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26" name="AutoShape 90"/>
              <p:cNvSpPr>
                <a:spLocks noChangeArrowheads="1"/>
              </p:cNvSpPr>
              <p:nvPr/>
            </p:nvSpPr>
            <p:spPr bwMode="auto">
              <a:xfrm>
                <a:off x="567" y="3015"/>
                <a:ext cx="697" cy="196"/>
              </a:xfrm>
              <a:prstGeom prst="cube">
                <a:avLst>
                  <a:gd name="adj" fmla="val 25000"/>
                </a:avLst>
              </a:prstGeom>
              <a:solidFill>
                <a:srgbClr val="0000FF"/>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27" name="AutoShape 91"/>
              <p:cNvSpPr>
                <a:spLocks noChangeArrowheads="1"/>
              </p:cNvSpPr>
              <p:nvPr/>
            </p:nvSpPr>
            <p:spPr bwMode="auto">
              <a:xfrm>
                <a:off x="1032" y="3406"/>
                <a:ext cx="697" cy="98"/>
              </a:xfrm>
              <a:prstGeom prst="cube">
                <a:avLst>
                  <a:gd name="adj" fmla="val 25000"/>
                </a:avLst>
              </a:prstGeom>
              <a:solidFill>
                <a:srgbClr val="FF0000"/>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28" name="AutoShape 92"/>
              <p:cNvSpPr>
                <a:spLocks noChangeArrowheads="1"/>
              </p:cNvSpPr>
              <p:nvPr/>
            </p:nvSpPr>
            <p:spPr bwMode="auto">
              <a:xfrm>
                <a:off x="257" y="3406"/>
                <a:ext cx="698" cy="98"/>
              </a:xfrm>
              <a:prstGeom prst="cube">
                <a:avLst>
                  <a:gd name="adj" fmla="val 25000"/>
                </a:avLst>
              </a:prstGeom>
              <a:solidFill>
                <a:srgbClr val="0000FF"/>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29" name="AutoShape 93"/>
              <p:cNvSpPr>
                <a:spLocks noChangeArrowheads="1"/>
              </p:cNvSpPr>
              <p:nvPr/>
            </p:nvSpPr>
            <p:spPr bwMode="auto">
              <a:xfrm>
                <a:off x="103" y="2429"/>
                <a:ext cx="697" cy="259"/>
              </a:xfrm>
              <a:prstGeom prst="cube">
                <a:avLst>
                  <a:gd name="adj" fmla="val 25000"/>
                </a:avLst>
              </a:prstGeom>
              <a:solidFill>
                <a:srgbClr val="00FF00"/>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30" name="AutoShape 94"/>
              <p:cNvSpPr>
                <a:spLocks noChangeArrowheads="1"/>
              </p:cNvSpPr>
              <p:nvPr/>
            </p:nvSpPr>
            <p:spPr bwMode="auto">
              <a:xfrm>
                <a:off x="-130" y="2722"/>
                <a:ext cx="697" cy="196"/>
              </a:xfrm>
              <a:prstGeom prst="cube">
                <a:avLst>
                  <a:gd name="adj" fmla="val 25000"/>
                </a:avLst>
              </a:prstGeom>
              <a:solidFill>
                <a:srgbClr val="00FF00"/>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31" name="AutoShape 95"/>
              <p:cNvSpPr>
                <a:spLocks noChangeArrowheads="1"/>
              </p:cNvSpPr>
              <p:nvPr/>
            </p:nvSpPr>
            <p:spPr bwMode="auto">
              <a:xfrm>
                <a:off x="-362" y="3015"/>
                <a:ext cx="697" cy="196"/>
              </a:xfrm>
              <a:prstGeom prst="cube">
                <a:avLst>
                  <a:gd name="adj" fmla="val 25000"/>
                </a:avLst>
              </a:prstGeom>
              <a:solidFill>
                <a:srgbClr val="00FF00"/>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32" name="AutoShape 96"/>
              <p:cNvSpPr>
                <a:spLocks noChangeArrowheads="1"/>
              </p:cNvSpPr>
              <p:nvPr/>
            </p:nvSpPr>
            <p:spPr bwMode="auto">
              <a:xfrm>
                <a:off x="-672" y="3406"/>
                <a:ext cx="697" cy="98"/>
              </a:xfrm>
              <a:prstGeom prst="cube">
                <a:avLst>
                  <a:gd name="adj" fmla="val 25000"/>
                </a:avLst>
              </a:prstGeom>
              <a:solidFill>
                <a:srgbClr val="00FF00"/>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grpSp>
        <p:graphicFrame>
          <p:nvGraphicFramePr>
            <p:cNvPr id="9" name="Object 1024"/>
            <p:cNvGraphicFramePr>
              <a:graphicFrameLocks noChangeAspect="1"/>
            </p:cNvGraphicFramePr>
            <p:nvPr/>
          </p:nvGraphicFramePr>
          <p:xfrm>
            <a:off x="2400" y="3118"/>
            <a:ext cx="206" cy="232"/>
          </p:xfrm>
          <a:graphic>
            <a:graphicData uri="http://schemas.openxmlformats.org/presentationml/2006/ole">
              <mc:AlternateContent xmlns:mc="http://schemas.openxmlformats.org/markup-compatibility/2006">
                <mc:Choice xmlns:v="urn:schemas-microsoft-com:vml" Requires="v">
                  <p:oleObj spid="_x0000_s842975" name="Equation" r:id="rId3" imgW="126847" imgH="139531" progId="">
                    <p:embed/>
                  </p:oleObj>
                </mc:Choice>
                <mc:Fallback>
                  <p:oleObj name="Equation" r:id="rId3" imgW="126847" imgH="139531" progId="">
                    <p:embed/>
                    <p:pic>
                      <p:nvPicPr>
                        <p:cNvPr id="0" name="Picture 1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 y="3118"/>
                          <a:ext cx="206" cy="232"/>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10" name="Text Box 115"/>
            <p:cNvSpPr txBox="1">
              <a:spLocks noChangeArrowheads="1"/>
            </p:cNvSpPr>
            <p:nvPr/>
          </p:nvSpPr>
          <p:spPr bwMode="auto">
            <a:xfrm>
              <a:off x="2637" y="2529"/>
              <a:ext cx="240" cy="528"/>
            </a:xfrm>
            <a:prstGeom prst="rect">
              <a:avLst/>
            </a:prstGeom>
            <a:noFill/>
            <a:ln w="9525">
              <a:noFill/>
              <a:miter lim="800000"/>
              <a:headEnd/>
              <a:tailEnd/>
            </a:ln>
          </p:spPr>
          <p:txBody>
            <a:bodyPr>
              <a:spAutoFit/>
            </a:bodyPr>
            <a:lstStyle/>
            <a:p>
              <a:pPr algn="ctr">
                <a:spcBef>
                  <a:spcPct val="50000"/>
                </a:spcBef>
              </a:pPr>
              <a:r>
                <a:rPr lang="en-GB" b="1" dirty="0">
                  <a:solidFill>
                    <a:srgbClr val="FFFFFF"/>
                  </a:solidFill>
                  <a:latin typeface="Allegro BT" charset="0"/>
                </a:rPr>
                <a:t>b</a:t>
              </a:r>
            </a:p>
          </p:txBody>
        </p:sp>
        <p:sp>
          <p:nvSpPr>
            <p:cNvPr id="11" name="Text Box 116"/>
            <p:cNvSpPr txBox="1">
              <a:spLocks noChangeArrowheads="1"/>
            </p:cNvSpPr>
            <p:nvPr/>
          </p:nvSpPr>
          <p:spPr bwMode="auto">
            <a:xfrm>
              <a:off x="2976" y="1790"/>
              <a:ext cx="240" cy="669"/>
            </a:xfrm>
            <a:prstGeom prst="rect">
              <a:avLst/>
            </a:prstGeom>
            <a:noFill/>
            <a:ln w="9525">
              <a:noFill/>
              <a:miter lim="800000"/>
              <a:headEnd/>
              <a:tailEnd/>
            </a:ln>
          </p:spPr>
          <p:txBody>
            <a:bodyPr>
              <a:spAutoFit/>
            </a:bodyPr>
            <a:lstStyle/>
            <a:p>
              <a:pPr algn="ctr">
                <a:spcBef>
                  <a:spcPct val="50000"/>
                </a:spcBef>
              </a:pPr>
              <a:r>
                <a:rPr lang="en-GB" sz="3200" b="1" dirty="0">
                  <a:solidFill>
                    <a:srgbClr val="FFFFFF"/>
                  </a:solidFill>
                  <a:latin typeface="Allegro BT" charset="0"/>
                </a:rPr>
                <a:t>t</a:t>
              </a:r>
            </a:p>
          </p:txBody>
        </p:sp>
        <p:graphicFrame>
          <p:nvGraphicFramePr>
            <p:cNvPr id="12" name="Object 1025"/>
            <p:cNvGraphicFramePr>
              <a:graphicFrameLocks noChangeAspect="1"/>
            </p:cNvGraphicFramePr>
            <p:nvPr/>
          </p:nvGraphicFramePr>
          <p:xfrm>
            <a:off x="2112" y="3264"/>
            <a:ext cx="290" cy="336"/>
          </p:xfrm>
          <a:graphic>
            <a:graphicData uri="http://schemas.openxmlformats.org/presentationml/2006/ole">
              <mc:AlternateContent xmlns:mc="http://schemas.openxmlformats.org/markup-compatibility/2006">
                <mc:Choice xmlns:v="urn:schemas-microsoft-com:vml" Requires="v">
                  <p:oleObj spid="_x0000_s842976" name="Equation" r:id="rId5" imgW="164801" imgH="228738" progId="">
                    <p:embed/>
                  </p:oleObj>
                </mc:Choice>
                <mc:Fallback>
                  <p:oleObj name="Equation" r:id="rId5" imgW="164801" imgH="228738" progId="">
                    <p:embed/>
                    <p:pic>
                      <p:nvPicPr>
                        <p:cNvPr id="0" name="Picture 19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2" y="3264"/>
                          <a:ext cx="290" cy="336"/>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13" name="Text Box 118"/>
            <p:cNvSpPr txBox="1">
              <a:spLocks noChangeArrowheads="1"/>
            </p:cNvSpPr>
            <p:nvPr/>
          </p:nvSpPr>
          <p:spPr bwMode="auto">
            <a:xfrm>
              <a:off x="1968" y="2331"/>
              <a:ext cx="361" cy="458"/>
            </a:xfrm>
            <a:prstGeom prst="rect">
              <a:avLst/>
            </a:prstGeom>
            <a:noFill/>
            <a:ln w="9525">
              <a:noFill/>
              <a:miter lim="800000"/>
              <a:headEnd/>
              <a:tailEnd/>
            </a:ln>
          </p:spPr>
          <p:txBody>
            <a:bodyPr>
              <a:spAutoFit/>
            </a:bodyPr>
            <a:lstStyle/>
            <a:p>
              <a:pPr algn="ctr">
                <a:spcBef>
                  <a:spcPct val="50000"/>
                </a:spcBef>
              </a:pPr>
              <a:r>
                <a:rPr lang="en-GB" sz="2000" b="1" dirty="0">
                  <a:solidFill>
                    <a:srgbClr val="FFFFFF"/>
                  </a:solidFill>
                  <a:latin typeface="Allegro BT" charset="0"/>
                </a:rPr>
                <a:t>c</a:t>
              </a:r>
            </a:p>
          </p:txBody>
        </p:sp>
        <p:sp>
          <p:nvSpPr>
            <p:cNvPr id="14" name="Text Box 119"/>
            <p:cNvSpPr txBox="1">
              <a:spLocks noChangeArrowheads="1"/>
            </p:cNvSpPr>
            <p:nvPr/>
          </p:nvSpPr>
          <p:spPr bwMode="auto">
            <a:xfrm>
              <a:off x="1761" y="2648"/>
              <a:ext cx="422" cy="458"/>
            </a:xfrm>
            <a:prstGeom prst="rect">
              <a:avLst/>
            </a:prstGeom>
            <a:noFill/>
            <a:ln w="9525">
              <a:noFill/>
              <a:miter lim="800000"/>
              <a:headEnd/>
              <a:tailEnd/>
            </a:ln>
          </p:spPr>
          <p:txBody>
            <a:bodyPr>
              <a:spAutoFit/>
            </a:bodyPr>
            <a:lstStyle/>
            <a:p>
              <a:pPr algn="ctr">
                <a:spcBef>
                  <a:spcPct val="50000"/>
                </a:spcBef>
              </a:pPr>
              <a:r>
                <a:rPr lang="en-GB" sz="2000" b="1" dirty="0">
                  <a:solidFill>
                    <a:srgbClr val="FFFFFF"/>
                  </a:solidFill>
                  <a:latin typeface="Allegro BT" charset="0"/>
                </a:rPr>
                <a:t>s</a:t>
              </a:r>
            </a:p>
          </p:txBody>
        </p:sp>
        <p:graphicFrame>
          <p:nvGraphicFramePr>
            <p:cNvPr id="15" name="Object 1026"/>
            <p:cNvGraphicFramePr>
              <a:graphicFrameLocks noChangeAspect="1"/>
            </p:cNvGraphicFramePr>
            <p:nvPr/>
          </p:nvGraphicFramePr>
          <p:xfrm>
            <a:off x="1610" y="3024"/>
            <a:ext cx="313" cy="282"/>
          </p:xfrm>
          <a:graphic>
            <a:graphicData uri="http://schemas.openxmlformats.org/presentationml/2006/ole">
              <mc:AlternateContent xmlns:mc="http://schemas.openxmlformats.org/markup-compatibility/2006">
                <mc:Choice xmlns:v="urn:schemas-microsoft-com:vml" Requires="v">
                  <p:oleObj spid="_x0000_s842977" name="Equation" r:id="rId7" imgW="152308" imgH="165000" progId="">
                    <p:embed/>
                  </p:oleObj>
                </mc:Choice>
                <mc:Fallback>
                  <p:oleObj name="Equation" r:id="rId7" imgW="152308" imgH="165000" progId="">
                    <p:embed/>
                    <p:pic>
                      <p:nvPicPr>
                        <p:cNvPr id="0" name="Picture 19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0" y="3024"/>
                          <a:ext cx="313" cy="282"/>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graphicFrame>
          <p:nvGraphicFramePr>
            <p:cNvPr id="16" name="Object 1027"/>
            <p:cNvGraphicFramePr>
              <a:graphicFrameLocks noChangeAspect="1"/>
            </p:cNvGraphicFramePr>
            <p:nvPr/>
          </p:nvGraphicFramePr>
          <p:xfrm>
            <a:off x="1344" y="3300"/>
            <a:ext cx="229" cy="317"/>
          </p:xfrm>
          <a:graphic>
            <a:graphicData uri="http://schemas.openxmlformats.org/presentationml/2006/ole">
              <mc:AlternateContent xmlns:mc="http://schemas.openxmlformats.org/markup-compatibility/2006">
                <mc:Choice xmlns:v="urn:schemas-microsoft-com:vml" Requires="v">
                  <p:oleObj spid="_x0000_s842978" name="Equation" r:id="rId9" imgW="177708" imgH="240979" progId="">
                    <p:embed/>
                  </p:oleObj>
                </mc:Choice>
                <mc:Fallback>
                  <p:oleObj name="Equation" r:id="rId9" imgW="177708" imgH="240979" progId="">
                    <p:embed/>
                    <p:pic>
                      <p:nvPicPr>
                        <p:cNvPr id="0" name="Picture 19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4" y="3300"/>
                          <a:ext cx="229" cy="317"/>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17" name="Text Box 122"/>
            <p:cNvSpPr txBox="1">
              <a:spLocks noChangeArrowheads="1"/>
            </p:cNvSpPr>
            <p:nvPr/>
          </p:nvSpPr>
          <p:spPr bwMode="auto">
            <a:xfrm>
              <a:off x="1007" y="2319"/>
              <a:ext cx="452" cy="458"/>
            </a:xfrm>
            <a:prstGeom prst="rect">
              <a:avLst/>
            </a:prstGeom>
            <a:noFill/>
            <a:ln w="9525">
              <a:noFill/>
              <a:miter lim="800000"/>
              <a:headEnd/>
              <a:tailEnd/>
            </a:ln>
          </p:spPr>
          <p:txBody>
            <a:bodyPr>
              <a:spAutoFit/>
            </a:bodyPr>
            <a:lstStyle/>
            <a:p>
              <a:pPr algn="ctr">
                <a:spcBef>
                  <a:spcPct val="50000"/>
                </a:spcBef>
              </a:pPr>
              <a:r>
                <a:rPr lang="en-GB" sz="2000" b="1" dirty="0">
                  <a:solidFill>
                    <a:srgbClr val="FFFFFF"/>
                  </a:solidFill>
                  <a:latin typeface="Allegro BT" charset="0"/>
                </a:rPr>
                <a:t>u</a:t>
              </a:r>
            </a:p>
          </p:txBody>
        </p:sp>
        <p:sp>
          <p:nvSpPr>
            <p:cNvPr id="18" name="Rectangle 123"/>
            <p:cNvSpPr>
              <a:spLocks noChangeArrowheads="1"/>
            </p:cNvSpPr>
            <p:nvPr/>
          </p:nvSpPr>
          <p:spPr bwMode="auto">
            <a:xfrm>
              <a:off x="858" y="2566"/>
              <a:ext cx="384" cy="458"/>
            </a:xfrm>
            <a:prstGeom prst="rect">
              <a:avLst/>
            </a:prstGeom>
            <a:noFill/>
            <a:ln w="12700">
              <a:noFill/>
              <a:miter lim="800000"/>
              <a:headEnd type="none" w="sm" len="sm"/>
              <a:tailEnd type="none" w="sm" len="sm"/>
            </a:ln>
          </p:spPr>
          <p:txBody>
            <a:bodyPr wrap="none">
              <a:spAutoFit/>
            </a:bodyPr>
            <a:lstStyle/>
            <a:p>
              <a:pPr>
                <a:spcBef>
                  <a:spcPct val="50000"/>
                </a:spcBef>
              </a:pPr>
              <a:r>
                <a:rPr lang="en-GB" sz="2000" b="1" dirty="0">
                  <a:solidFill>
                    <a:srgbClr val="FFFFFF"/>
                  </a:solidFill>
                  <a:latin typeface="Allegro BT" charset="0"/>
                </a:rPr>
                <a:t>d</a:t>
              </a:r>
            </a:p>
          </p:txBody>
        </p:sp>
        <p:sp>
          <p:nvSpPr>
            <p:cNvPr id="19" name="Text Box 124"/>
            <p:cNvSpPr txBox="1">
              <a:spLocks noChangeArrowheads="1"/>
            </p:cNvSpPr>
            <p:nvPr/>
          </p:nvSpPr>
          <p:spPr bwMode="auto">
            <a:xfrm>
              <a:off x="534" y="2859"/>
              <a:ext cx="270" cy="458"/>
            </a:xfrm>
            <a:prstGeom prst="rect">
              <a:avLst/>
            </a:prstGeom>
            <a:noFill/>
            <a:ln w="9525">
              <a:noFill/>
              <a:miter lim="800000"/>
              <a:headEnd/>
              <a:tailEnd/>
            </a:ln>
          </p:spPr>
          <p:txBody>
            <a:bodyPr>
              <a:spAutoFit/>
            </a:bodyPr>
            <a:lstStyle/>
            <a:p>
              <a:pPr algn="ctr">
                <a:spcBef>
                  <a:spcPct val="50000"/>
                </a:spcBef>
              </a:pPr>
              <a:r>
                <a:rPr lang="en-GB" sz="2000" b="1" dirty="0">
                  <a:solidFill>
                    <a:srgbClr val="FFFFFF"/>
                  </a:solidFill>
                  <a:latin typeface="Allegro BT" charset="0"/>
                </a:rPr>
                <a:t>e</a:t>
              </a:r>
            </a:p>
          </p:txBody>
        </p:sp>
        <p:graphicFrame>
          <p:nvGraphicFramePr>
            <p:cNvPr id="20" name="Object 1028"/>
            <p:cNvGraphicFramePr>
              <a:graphicFrameLocks noChangeAspect="1"/>
            </p:cNvGraphicFramePr>
            <p:nvPr/>
          </p:nvGraphicFramePr>
          <p:xfrm>
            <a:off x="336" y="3299"/>
            <a:ext cx="213" cy="301"/>
          </p:xfrm>
          <a:graphic>
            <a:graphicData uri="http://schemas.openxmlformats.org/presentationml/2006/ole">
              <mc:AlternateContent xmlns:mc="http://schemas.openxmlformats.org/markup-compatibility/2006">
                <mc:Choice xmlns:v="urn:schemas-microsoft-com:vml" Requires="v">
                  <p:oleObj spid="_x0000_s842979" name="Equation" r:id="rId11" imgW="164801" imgH="228738" progId="Equation.3">
                    <p:embed/>
                  </p:oleObj>
                </mc:Choice>
                <mc:Fallback>
                  <p:oleObj name="Equation" r:id="rId11" imgW="164801" imgH="228738" progId="Equation.3">
                    <p:embed/>
                    <p:pic>
                      <p:nvPicPr>
                        <p:cNvPr id="0" name="Picture 19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6" y="3299"/>
                          <a:ext cx="213" cy="301"/>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grpSp>
      <p:grpSp>
        <p:nvGrpSpPr>
          <p:cNvPr id="33" name="Group 7"/>
          <p:cNvGrpSpPr>
            <a:grpSpLocks noChangeAspect="1"/>
          </p:cNvGrpSpPr>
          <p:nvPr/>
        </p:nvGrpSpPr>
        <p:grpSpPr bwMode="auto">
          <a:xfrm>
            <a:off x="4098925" y="5239593"/>
            <a:ext cx="525463" cy="600075"/>
            <a:chOff x="4661" y="288"/>
            <a:chExt cx="551" cy="630"/>
          </a:xfrm>
        </p:grpSpPr>
        <p:sp>
          <p:nvSpPr>
            <p:cNvPr id="34" name="Rectangle 8"/>
            <p:cNvSpPr>
              <a:spLocks noChangeArrowheads="1"/>
            </p:cNvSpPr>
            <p:nvPr/>
          </p:nvSpPr>
          <p:spPr bwMode="auto">
            <a:xfrm>
              <a:off x="4704" y="450"/>
              <a:ext cx="480" cy="442"/>
            </a:xfrm>
            <a:prstGeom prst="rect">
              <a:avLst/>
            </a:prstGeom>
            <a:gradFill rotWithShape="0">
              <a:gsLst>
                <a:gs pos="0">
                  <a:srgbClr val="66FF33"/>
                </a:gs>
                <a:gs pos="100000">
                  <a:srgbClr val="2F7618"/>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66FF33"/>
              </a:extrusionClr>
            </a:sp3d>
          </p:spPr>
          <p:txBody>
            <a:bodyPr wrap="none" anchor="ctr">
              <a:flatTx/>
            </a:bodyPr>
            <a:lstStyle/>
            <a:p>
              <a:pPr algn="ctr" eaLnBrk="0" hangingPunct="0">
                <a:spcBef>
                  <a:spcPct val="50000"/>
                </a:spcBef>
              </a:pPr>
              <a:endParaRPr lang="it-IT" sz="1200">
                <a:solidFill>
                  <a:srgbClr val="FFFFFF"/>
                </a:solidFill>
                <a:latin typeface="Times New Roman" pitchFamily="18" charset="0"/>
              </a:endParaRPr>
            </a:p>
          </p:txBody>
        </p:sp>
        <p:sp>
          <p:nvSpPr>
            <p:cNvPr id="35" name="Text Box 9"/>
            <p:cNvSpPr txBox="1">
              <a:spLocks noChangeArrowheads="1"/>
            </p:cNvSpPr>
            <p:nvPr/>
          </p:nvSpPr>
          <p:spPr bwMode="auto">
            <a:xfrm>
              <a:off x="4774" y="288"/>
              <a:ext cx="384" cy="485"/>
            </a:xfrm>
            <a:prstGeom prst="rect">
              <a:avLst/>
            </a:prstGeom>
            <a:noFill/>
            <a:ln w="9525">
              <a:noFill/>
              <a:miter lim="800000"/>
              <a:headEnd/>
              <a:tailEnd/>
            </a:ln>
          </p:spPr>
          <p:txBody>
            <a:bodyPr>
              <a:spAutoFit/>
            </a:bodyPr>
            <a:lstStyle/>
            <a:p>
              <a:pPr eaLnBrk="0" hangingPunct="0">
                <a:spcBef>
                  <a:spcPct val="50000"/>
                </a:spcBef>
              </a:pPr>
              <a:r>
                <a:rPr lang="en-US" b="1" dirty="0">
                  <a:solidFill>
                    <a:srgbClr val="FFFFFF"/>
                  </a:solidFill>
                  <a:latin typeface="Symbol" pitchFamily="18" charset="2"/>
                </a:rPr>
                <a:t>g</a:t>
              </a:r>
              <a:endParaRPr lang="en-US" sz="1100" b="1" dirty="0">
                <a:solidFill>
                  <a:srgbClr val="FFFFFF"/>
                </a:solidFill>
                <a:latin typeface="Times New Roman" pitchFamily="18" charset="0"/>
              </a:endParaRPr>
            </a:p>
          </p:txBody>
        </p:sp>
        <p:sp>
          <p:nvSpPr>
            <p:cNvPr id="36" name="Text Box 10"/>
            <p:cNvSpPr txBox="1">
              <a:spLocks noChangeAspect="1" noChangeArrowheads="1"/>
            </p:cNvSpPr>
            <p:nvPr/>
          </p:nvSpPr>
          <p:spPr bwMode="auto">
            <a:xfrm>
              <a:off x="4661" y="660"/>
              <a:ext cx="551" cy="258"/>
            </a:xfrm>
            <a:prstGeom prst="rect">
              <a:avLst/>
            </a:prstGeom>
            <a:noFill/>
            <a:ln w="9525">
              <a:noFill/>
              <a:miter lim="800000"/>
              <a:headEnd/>
              <a:tailEnd/>
            </a:ln>
          </p:spPr>
          <p:txBody>
            <a:bodyPr wrap="none">
              <a:spAutoFit/>
            </a:bodyPr>
            <a:lstStyle/>
            <a:p>
              <a:pPr eaLnBrk="0" hangingPunct="0"/>
              <a:r>
                <a:rPr lang="it-IT" sz="1000" b="1" dirty="0">
                  <a:solidFill>
                    <a:srgbClr val="FFFFFF"/>
                  </a:solidFill>
                  <a:latin typeface="Times New Roman" pitchFamily="18" charset="0"/>
                </a:rPr>
                <a:t>f</a:t>
              </a:r>
              <a:r>
                <a:rPr lang="en-US" sz="1000" b="1" dirty="0" err="1">
                  <a:solidFill>
                    <a:srgbClr val="FFFFFF"/>
                  </a:solidFill>
                  <a:latin typeface="Times New Roman" pitchFamily="18" charset="0"/>
                </a:rPr>
                <a:t>oton</a:t>
              </a:r>
              <a:r>
                <a:rPr lang="it-IT" sz="1000" b="1" dirty="0">
                  <a:solidFill>
                    <a:srgbClr val="FFFFFF"/>
                  </a:solidFill>
                  <a:latin typeface="Times New Roman" pitchFamily="18" charset="0"/>
                </a:rPr>
                <a:t>e</a:t>
              </a:r>
              <a:endParaRPr lang="en-US" sz="1100" b="1" dirty="0">
                <a:solidFill>
                  <a:srgbClr val="FFFFFF"/>
                </a:solidFill>
                <a:latin typeface="Times New Roman" pitchFamily="18" charset="0"/>
              </a:endParaRPr>
            </a:p>
          </p:txBody>
        </p:sp>
      </p:grpSp>
      <p:sp>
        <p:nvSpPr>
          <p:cNvPr id="37" name="Rectangle 25"/>
          <p:cNvSpPr>
            <a:spLocks noChangeArrowheads="1"/>
          </p:cNvSpPr>
          <p:nvPr/>
        </p:nvSpPr>
        <p:spPr bwMode="auto">
          <a:xfrm>
            <a:off x="4127416" y="5090368"/>
            <a:ext cx="312906" cy="400110"/>
          </a:xfrm>
          <a:prstGeom prst="rect">
            <a:avLst/>
          </a:prstGeom>
          <a:noFill/>
          <a:ln w="9525">
            <a:noFill/>
            <a:miter lim="800000"/>
            <a:headEnd/>
            <a:tailEnd/>
          </a:ln>
        </p:spPr>
        <p:txBody>
          <a:bodyPr wrap="none">
            <a:spAutoFit/>
          </a:bodyPr>
          <a:lstStyle/>
          <a:p>
            <a:pPr algn="ctr" eaLnBrk="0" hangingPunct="0">
              <a:spcBef>
                <a:spcPct val="50000"/>
              </a:spcBef>
            </a:pPr>
            <a:r>
              <a:rPr lang="it-IT" sz="2000" b="1" dirty="0">
                <a:solidFill>
                  <a:srgbClr val="0000FF"/>
                </a:solidFill>
                <a:latin typeface="Times New Roman" pitchFamily="18" charset="0"/>
              </a:rPr>
              <a:t>0</a:t>
            </a:r>
            <a:endParaRPr lang="en-US" sz="2000" b="1" dirty="0">
              <a:solidFill>
                <a:srgbClr val="0000FF"/>
              </a:solidFill>
              <a:latin typeface="Times New Roman" pitchFamily="18" charset="0"/>
            </a:endParaRPr>
          </a:p>
        </p:txBody>
      </p:sp>
      <p:grpSp>
        <p:nvGrpSpPr>
          <p:cNvPr id="38" name="Group 3"/>
          <p:cNvGrpSpPr>
            <a:grpSpLocks noChangeAspect="1"/>
          </p:cNvGrpSpPr>
          <p:nvPr/>
        </p:nvGrpSpPr>
        <p:grpSpPr bwMode="auto">
          <a:xfrm>
            <a:off x="4859336" y="5264993"/>
            <a:ext cx="547061" cy="575334"/>
            <a:chOff x="3040" y="1056"/>
            <a:chExt cx="589" cy="620"/>
          </a:xfrm>
        </p:grpSpPr>
        <p:sp>
          <p:nvSpPr>
            <p:cNvPr id="39" name="Rectangle 4"/>
            <p:cNvSpPr>
              <a:spLocks noChangeArrowheads="1"/>
            </p:cNvSpPr>
            <p:nvPr/>
          </p:nvSpPr>
          <p:spPr bwMode="auto">
            <a:xfrm>
              <a:off x="3072" y="1212"/>
              <a:ext cx="480" cy="440"/>
            </a:xfrm>
            <a:prstGeom prst="rect">
              <a:avLst/>
            </a:prstGeom>
            <a:gradFill rotWithShape="0">
              <a:gsLst>
                <a:gs pos="0">
                  <a:schemeClr val="accent1"/>
                </a:gs>
                <a:gs pos="100000">
                  <a:schemeClr val="accent1">
                    <a:gamma/>
                    <a:shade val="46275"/>
                    <a:invGamma/>
                  </a:schemeClr>
                </a:gs>
              </a:gsLst>
              <a:lin ang="5400000" scaled="1"/>
            </a:gra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sp3d>
          </p:spPr>
          <p:txBody>
            <a:bodyPr wrap="none" anchor="ctr">
              <a:flatTx/>
            </a:bodyPr>
            <a:lstStyle/>
            <a:p>
              <a:pPr algn="ctr" eaLnBrk="0" hangingPunct="0">
                <a:spcBef>
                  <a:spcPct val="50000"/>
                </a:spcBef>
                <a:defRPr/>
              </a:pPr>
              <a:endParaRPr lang="en-US" sz="1100">
                <a:solidFill>
                  <a:srgbClr val="FFFFFF"/>
                </a:solidFill>
                <a:latin typeface="Times New Roman" pitchFamily="18" charset="0"/>
                <a:ea typeface="ＭＳ Ｐゴシック" charset="0"/>
              </a:endParaRPr>
            </a:p>
          </p:txBody>
        </p:sp>
        <p:sp>
          <p:nvSpPr>
            <p:cNvPr id="40" name="Text Box 5"/>
            <p:cNvSpPr txBox="1">
              <a:spLocks noChangeArrowheads="1"/>
            </p:cNvSpPr>
            <p:nvPr/>
          </p:nvSpPr>
          <p:spPr bwMode="auto">
            <a:xfrm>
              <a:off x="3130" y="1056"/>
              <a:ext cx="384" cy="432"/>
            </a:xfrm>
            <a:prstGeom prst="rect">
              <a:avLst/>
            </a:prstGeom>
            <a:noFill/>
            <a:ln w="9525">
              <a:noFill/>
              <a:miter lim="800000"/>
              <a:headEnd/>
              <a:tailEnd/>
            </a:ln>
          </p:spPr>
          <p:txBody>
            <a:bodyPr>
              <a:spAutoFit/>
            </a:bodyPr>
            <a:lstStyle/>
            <a:p>
              <a:pPr eaLnBrk="0" hangingPunct="0">
                <a:spcBef>
                  <a:spcPct val="50000"/>
                </a:spcBef>
              </a:pPr>
              <a:r>
                <a:rPr lang="en-US" sz="2000" b="1" dirty="0">
                  <a:solidFill>
                    <a:srgbClr val="FFFFFF"/>
                  </a:solidFill>
                  <a:latin typeface="Times New Roman" pitchFamily="18" charset="0"/>
                </a:rPr>
                <a:t>g</a:t>
              </a:r>
              <a:endParaRPr lang="en-US" sz="1100" b="1" dirty="0">
                <a:solidFill>
                  <a:srgbClr val="FFFFFF"/>
                </a:solidFill>
                <a:latin typeface="Times New Roman" pitchFamily="18" charset="0"/>
              </a:endParaRPr>
            </a:p>
          </p:txBody>
        </p:sp>
        <p:sp>
          <p:nvSpPr>
            <p:cNvPr id="41" name="Text Box 6"/>
            <p:cNvSpPr txBox="1">
              <a:spLocks noChangeArrowheads="1"/>
            </p:cNvSpPr>
            <p:nvPr/>
          </p:nvSpPr>
          <p:spPr bwMode="auto">
            <a:xfrm>
              <a:off x="3040" y="1411"/>
              <a:ext cx="589" cy="265"/>
            </a:xfrm>
            <a:prstGeom prst="rect">
              <a:avLst/>
            </a:prstGeom>
            <a:noFill/>
            <a:ln w="9525">
              <a:noFill/>
              <a:miter lim="800000"/>
              <a:headEnd/>
              <a:tailEnd/>
            </a:ln>
          </p:spPr>
          <p:txBody>
            <a:bodyPr wrap="none">
              <a:spAutoFit/>
            </a:bodyPr>
            <a:lstStyle/>
            <a:p>
              <a:pPr eaLnBrk="0" hangingPunct="0"/>
              <a:r>
                <a:rPr lang="en-US" sz="1000" b="1" dirty="0">
                  <a:solidFill>
                    <a:srgbClr val="FFFFFF"/>
                  </a:solidFill>
                  <a:latin typeface="Times New Roman" pitchFamily="18" charset="0"/>
                </a:rPr>
                <a:t>gluon</a:t>
              </a:r>
              <a:r>
                <a:rPr lang="it-IT" sz="1000" b="1" dirty="0">
                  <a:solidFill>
                    <a:srgbClr val="FFFFFF"/>
                  </a:solidFill>
                  <a:latin typeface="Times New Roman" pitchFamily="18" charset="0"/>
                </a:rPr>
                <a:t>e</a:t>
              </a:r>
              <a:endParaRPr lang="en-US" sz="1100" b="1" dirty="0">
                <a:solidFill>
                  <a:srgbClr val="FFFFFF"/>
                </a:solidFill>
                <a:latin typeface="Times New Roman" pitchFamily="18" charset="0"/>
              </a:endParaRPr>
            </a:p>
          </p:txBody>
        </p:sp>
      </p:grpSp>
      <p:grpSp>
        <p:nvGrpSpPr>
          <p:cNvPr id="42" name="Group 15"/>
          <p:cNvGrpSpPr>
            <a:grpSpLocks/>
          </p:cNvGrpSpPr>
          <p:nvPr/>
        </p:nvGrpSpPr>
        <p:grpSpPr bwMode="auto">
          <a:xfrm>
            <a:off x="5580063" y="4441080"/>
            <a:ext cx="1512887" cy="2108200"/>
            <a:chOff x="3264" y="663"/>
            <a:chExt cx="533" cy="555"/>
          </a:xfrm>
        </p:grpSpPr>
        <p:sp>
          <p:nvSpPr>
            <p:cNvPr id="43" name="Rectangle 16"/>
            <p:cNvSpPr>
              <a:spLocks noChangeArrowheads="1"/>
            </p:cNvSpPr>
            <p:nvPr/>
          </p:nvSpPr>
          <p:spPr bwMode="auto">
            <a:xfrm>
              <a:off x="3302" y="776"/>
              <a:ext cx="480" cy="442"/>
            </a:xfrm>
            <a:prstGeom prst="rect">
              <a:avLst/>
            </a:prstGeom>
            <a:gradFill rotWithShape="0">
              <a:gsLst>
                <a:gs pos="0">
                  <a:srgbClr val="FF3300"/>
                </a:gs>
                <a:gs pos="100000">
                  <a:srgbClr val="761800"/>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FF3300"/>
              </a:extrusionClr>
            </a:sp3d>
          </p:spPr>
          <p:txBody>
            <a:bodyPr wrap="none" anchor="ctr">
              <a:flatTx/>
            </a:bodyPr>
            <a:lstStyle/>
            <a:p>
              <a:pPr algn="ctr" eaLnBrk="0" hangingPunct="0">
                <a:spcBef>
                  <a:spcPct val="50000"/>
                </a:spcBef>
              </a:pPr>
              <a:endParaRPr lang="it-IT">
                <a:solidFill>
                  <a:srgbClr val="FFFFFF"/>
                </a:solidFill>
                <a:latin typeface="Times New Roman" pitchFamily="18" charset="0"/>
              </a:endParaRPr>
            </a:p>
          </p:txBody>
        </p:sp>
        <p:sp>
          <p:nvSpPr>
            <p:cNvPr id="44" name="Text Box 17"/>
            <p:cNvSpPr txBox="1">
              <a:spLocks noChangeArrowheads="1"/>
            </p:cNvSpPr>
            <p:nvPr/>
          </p:nvSpPr>
          <p:spPr bwMode="auto">
            <a:xfrm>
              <a:off x="3413" y="663"/>
              <a:ext cx="384" cy="362"/>
            </a:xfrm>
            <a:prstGeom prst="rect">
              <a:avLst/>
            </a:prstGeom>
            <a:noFill/>
            <a:ln w="9525">
              <a:noFill/>
              <a:miter lim="800000"/>
              <a:headEnd/>
              <a:tailEnd/>
            </a:ln>
          </p:spPr>
          <p:txBody>
            <a:bodyPr>
              <a:spAutoFit/>
            </a:bodyPr>
            <a:lstStyle/>
            <a:p>
              <a:pPr eaLnBrk="0" hangingPunct="0">
                <a:spcBef>
                  <a:spcPct val="50000"/>
                </a:spcBef>
              </a:pPr>
              <a:r>
                <a:rPr lang="en-US" sz="4000" b="1" dirty="0">
                  <a:solidFill>
                    <a:srgbClr val="FFFFFF"/>
                  </a:solidFill>
                  <a:latin typeface="Times New Roman" pitchFamily="18" charset="0"/>
                </a:rPr>
                <a:t>  </a:t>
              </a:r>
              <a:endParaRPr lang="en-US" sz="800" b="1" dirty="0">
                <a:solidFill>
                  <a:srgbClr val="FFFFFF"/>
                </a:solidFill>
                <a:latin typeface="Times New Roman" pitchFamily="18" charset="0"/>
              </a:endParaRPr>
            </a:p>
            <a:p>
              <a:pPr eaLnBrk="0" hangingPunct="0">
                <a:lnSpc>
                  <a:spcPct val="50000"/>
                </a:lnSpc>
                <a:spcBef>
                  <a:spcPct val="50000"/>
                </a:spcBef>
              </a:pPr>
              <a:r>
                <a:rPr lang="en-US" sz="4000" b="1" dirty="0">
                  <a:solidFill>
                    <a:srgbClr val="FFFFFF"/>
                  </a:solidFill>
                  <a:latin typeface="Times New Roman" pitchFamily="18" charset="0"/>
                </a:rPr>
                <a:t>W</a:t>
              </a:r>
              <a:r>
                <a:rPr lang="en-US" sz="4000" b="1" baseline="30000" dirty="0">
                  <a:solidFill>
                    <a:srgbClr val="FFFFFF"/>
                  </a:solidFill>
                  <a:latin typeface="Times New Roman" pitchFamily="18" charset="0"/>
                </a:rPr>
                <a:t>±</a:t>
              </a:r>
              <a:endParaRPr lang="en-US" b="1" baseline="30000" dirty="0">
                <a:solidFill>
                  <a:srgbClr val="FFFFFF"/>
                </a:solidFill>
                <a:latin typeface="Times New Roman" pitchFamily="18" charset="0"/>
              </a:endParaRPr>
            </a:p>
          </p:txBody>
        </p:sp>
        <p:sp>
          <p:nvSpPr>
            <p:cNvPr id="45" name="Text Box 18"/>
            <p:cNvSpPr txBox="1">
              <a:spLocks noChangeArrowheads="1"/>
            </p:cNvSpPr>
            <p:nvPr/>
          </p:nvSpPr>
          <p:spPr bwMode="auto">
            <a:xfrm>
              <a:off x="3264" y="1004"/>
              <a:ext cx="447" cy="97"/>
            </a:xfrm>
            <a:prstGeom prst="rect">
              <a:avLst/>
            </a:prstGeom>
            <a:noFill/>
            <a:ln w="9525">
              <a:noFill/>
              <a:miter lim="800000"/>
              <a:headEnd/>
              <a:tailEnd/>
            </a:ln>
          </p:spPr>
          <p:txBody>
            <a:bodyPr wrap="none">
              <a:spAutoFit/>
            </a:bodyPr>
            <a:lstStyle/>
            <a:p>
              <a:pPr eaLnBrk="0" hangingPunct="0"/>
              <a:r>
                <a:rPr lang="en-US" sz="1800" b="1" dirty="0">
                  <a:solidFill>
                    <a:srgbClr val="FFFFFF"/>
                  </a:solidFill>
                  <a:latin typeface="Times New Roman" pitchFamily="18" charset="0"/>
                </a:rPr>
                <a:t>       boson</a:t>
              </a:r>
              <a:r>
                <a:rPr lang="it-IT" sz="1800" b="1" dirty="0">
                  <a:solidFill>
                    <a:srgbClr val="FFFFFF"/>
                  </a:solidFill>
                  <a:latin typeface="Times New Roman" pitchFamily="18" charset="0"/>
                </a:rPr>
                <a:t>e</a:t>
              </a:r>
              <a:endParaRPr lang="en-US" sz="2800" b="1" dirty="0">
                <a:solidFill>
                  <a:srgbClr val="FFFFFF"/>
                </a:solidFill>
                <a:latin typeface="Times New Roman" pitchFamily="18" charset="0"/>
              </a:endParaRPr>
            </a:p>
          </p:txBody>
        </p:sp>
      </p:grpSp>
      <p:grpSp>
        <p:nvGrpSpPr>
          <p:cNvPr id="46" name="Group 11"/>
          <p:cNvGrpSpPr>
            <a:grpSpLocks noChangeAspect="1"/>
          </p:cNvGrpSpPr>
          <p:nvPr/>
        </p:nvGrpSpPr>
        <p:grpSpPr bwMode="auto">
          <a:xfrm>
            <a:off x="7300913" y="4766518"/>
            <a:ext cx="1754187" cy="1898650"/>
            <a:chOff x="3307" y="1267"/>
            <a:chExt cx="486" cy="432"/>
          </a:xfrm>
        </p:grpSpPr>
        <p:sp>
          <p:nvSpPr>
            <p:cNvPr id="47" name="Rectangle 12"/>
            <p:cNvSpPr>
              <a:spLocks noChangeArrowheads="1"/>
            </p:cNvSpPr>
            <p:nvPr/>
          </p:nvSpPr>
          <p:spPr bwMode="auto">
            <a:xfrm>
              <a:off x="3307" y="1267"/>
              <a:ext cx="480" cy="432"/>
            </a:xfrm>
            <a:prstGeom prst="rect">
              <a:avLst/>
            </a:prstGeom>
            <a:gradFill rotWithShape="0">
              <a:gsLst>
                <a:gs pos="0">
                  <a:srgbClr val="FF3300"/>
                </a:gs>
                <a:gs pos="100000">
                  <a:srgbClr val="761800"/>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FF3300"/>
              </a:extrusionClr>
            </a:sp3d>
          </p:spPr>
          <p:txBody>
            <a:bodyPr wrap="none" anchor="ctr">
              <a:flatTx/>
            </a:bodyPr>
            <a:lstStyle/>
            <a:p>
              <a:pPr algn="ctr" eaLnBrk="0" hangingPunct="0">
                <a:spcBef>
                  <a:spcPct val="50000"/>
                </a:spcBef>
              </a:pPr>
              <a:endParaRPr lang="it-IT">
                <a:solidFill>
                  <a:srgbClr val="FFFFFF"/>
                </a:solidFill>
                <a:latin typeface="Times New Roman" pitchFamily="18" charset="0"/>
              </a:endParaRPr>
            </a:p>
          </p:txBody>
        </p:sp>
        <p:sp>
          <p:nvSpPr>
            <p:cNvPr id="48" name="Text Box 13"/>
            <p:cNvSpPr txBox="1">
              <a:spLocks noChangeArrowheads="1"/>
            </p:cNvSpPr>
            <p:nvPr/>
          </p:nvSpPr>
          <p:spPr bwMode="auto">
            <a:xfrm>
              <a:off x="3409" y="1360"/>
              <a:ext cx="384" cy="161"/>
            </a:xfrm>
            <a:prstGeom prst="rect">
              <a:avLst/>
            </a:prstGeom>
            <a:noFill/>
            <a:ln w="9525">
              <a:noFill/>
              <a:miter lim="800000"/>
              <a:headEnd/>
              <a:tailEnd/>
            </a:ln>
          </p:spPr>
          <p:txBody>
            <a:bodyPr>
              <a:spAutoFit/>
            </a:bodyPr>
            <a:lstStyle/>
            <a:p>
              <a:pPr eaLnBrk="0" hangingPunct="0">
                <a:spcBef>
                  <a:spcPct val="50000"/>
                </a:spcBef>
              </a:pPr>
              <a:r>
                <a:rPr lang="en-US" sz="4000" b="1" dirty="0">
                  <a:solidFill>
                    <a:srgbClr val="FFFFFF"/>
                  </a:solidFill>
                  <a:latin typeface="Times New Roman" pitchFamily="18" charset="0"/>
                </a:rPr>
                <a:t>Z</a:t>
              </a:r>
              <a:r>
                <a:rPr lang="en-US" sz="4000" b="1" baseline="30000" dirty="0">
                  <a:solidFill>
                    <a:srgbClr val="FFFFFF"/>
                  </a:solidFill>
                  <a:latin typeface="Times New Roman" pitchFamily="18" charset="0"/>
                </a:rPr>
                <a:t>0</a:t>
              </a:r>
              <a:endParaRPr lang="en-US" b="1" dirty="0">
                <a:solidFill>
                  <a:srgbClr val="FFFFFF"/>
                </a:solidFill>
                <a:latin typeface="Times New Roman" pitchFamily="18" charset="0"/>
              </a:endParaRPr>
            </a:p>
          </p:txBody>
        </p:sp>
        <p:sp>
          <p:nvSpPr>
            <p:cNvPr id="49" name="Text Box 14"/>
            <p:cNvSpPr txBox="1">
              <a:spLocks noChangeArrowheads="1"/>
            </p:cNvSpPr>
            <p:nvPr/>
          </p:nvSpPr>
          <p:spPr bwMode="auto">
            <a:xfrm>
              <a:off x="3369" y="1505"/>
              <a:ext cx="255" cy="84"/>
            </a:xfrm>
            <a:prstGeom prst="rect">
              <a:avLst/>
            </a:prstGeom>
            <a:noFill/>
            <a:ln w="9525">
              <a:noFill/>
              <a:miter lim="800000"/>
              <a:headEnd/>
              <a:tailEnd/>
            </a:ln>
          </p:spPr>
          <p:txBody>
            <a:bodyPr wrap="none">
              <a:spAutoFit/>
            </a:bodyPr>
            <a:lstStyle/>
            <a:p>
              <a:pPr eaLnBrk="0" hangingPunct="0"/>
              <a:r>
                <a:rPr lang="it-IT" sz="1800" b="1" dirty="0">
                  <a:solidFill>
                    <a:srgbClr val="FFFFFF"/>
                  </a:solidFill>
                  <a:latin typeface="Times New Roman" pitchFamily="18" charset="0"/>
                </a:rPr>
                <a:t> </a:t>
              </a:r>
              <a:r>
                <a:rPr lang="en-US" sz="1800" b="1" dirty="0">
                  <a:solidFill>
                    <a:srgbClr val="FFFFFF"/>
                  </a:solidFill>
                  <a:latin typeface="Times New Roman" pitchFamily="18" charset="0"/>
                </a:rPr>
                <a:t>boson</a:t>
              </a:r>
              <a:r>
                <a:rPr lang="it-IT" sz="1800" b="1" dirty="0">
                  <a:solidFill>
                    <a:srgbClr val="FFFFFF"/>
                  </a:solidFill>
                  <a:latin typeface="Times New Roman" pitchFamily="18" charset="0"/>
                </a:rPr>
                <a:t>e</a:t>
              </a:r>
              <a:endParaRPr lang="en-US" sz="2800" b="1" dirty="0">
                <a:solidFill>
                  <a:srgbClr val="FFFFFF"/>
                </a:solidFill>
                <a:latin typeface="Times New Roman" pitchFamily="18" charset="0"/>
              </a:endParaRPr>
            </a:p>
          </p:txBody>
        </p:sp>
      </p:grpSp>
      <p:sp>
        <p:nvSpPr>
          <p:cNvPr id="50" name="Rectangle 25"/>
          <p:cNvSpPr>
            <a:spLocks noChangeArrowheads="1"/>
          </p:cNvSpPr>
          <p:nvPr/>
        </p:nvSpPr>
        <p:spPr bwMode="auto">
          <a:xfrm>
            <a:off x="4846554" y="5090368"/>
            <a:ext cx="312906" cy="400110"/>
          </a:xfrm>
          <a:prstGeom prst="rect">
            <a:avLst/>
          </a:prstGeom>
          <a:noFill/>
          <a:ln w="9525">
            <a:noFill/>
            <a:miter lim="800000"/>
            <a:headEnd/>
            <a:tailEnd/>
          </a:ln>
        </p:spPr>
        <p:txBody>
          <a:bodyPr wrap="none">
            <a:spAutoFit/>
          </a:bodyPr>
          <a:lstStyle/>
          <a:p>
            <a:pPr algn="ctr" eaLnBrk="0" hangingPunct="0">
              <a:spcBef>
                <a:spcPct val="50000"/>
              </a:spcBef>
            </a:pPr>
            <a:r>
              <a:rPr lang="it-IT" sz="2000" b="1" dirty="0">
                <a:solidFill>
                  <a:srgbClr val="0000FF"/>
                </a:solidFill>
                <a:latin typeface="Times New Roman" pitchFamily="18" charset="0"/>
              </a:rPr>
              <a:t>0</a:t>
            </a:r>
            <a:endParaRPr lang="en-US" sz="2000" b="1" dirty="0">
              <a:solidFill>
                <a:srgbClr val="0000FF"/>
              </a:solidFill>
              <a:latin typeface="Times New Roman" pitchFamily="18" charset="0"/>
            </a:endParaRPr>
          </a:p>
        </p:txBody>
      </p:sp>
      <p:sp>
        <p:nvSpPr>
          <p:cNvPr id="51" name="Rettangolo 2"/>
          <p:cNvSpPr>
            <a:spLocks noChangeArrowheads="1"/>
          </p:cNvSpPr>
          <p:nvPr/>
        </p:nvSpPr>
        <p:spPr bwMode="auto">
          <a:xfrm>
            <a:off x="5975663" y="4767535"/>
            <a:ext cx="723275" cy="461665"/>
          </a:xfrm>
          <a:prstGeom prst="rect">
            <a:avLst/>
          </a:prstGeom>
          <a:noFill/>
          <a:ln w="9525">
            <a:noFill/>
            <a:miter lim="800000"/>
            <a:headEnd/>
            <a:tailEnd/>
          </a:ln>
        </p:spPr>
        <p:txBody>
          <a:bodyPr wrap="none">
            <a:spAutoFit/>
          </a:bodyPr>
          <a:lstStyle/>
          <a:p>
            <a:pPr algn="ctr" eaLnBrk="0" hangingPunct="0">
              <a:spcBef>
                <a:spcPct val="50000"/>
              </a:spcBef>
            </a:pPr>
            <a:r>
              <a:rPr lang="it-IT" b="1" dirty="0">
                <a:solidFill>
                  <a:srgbClr val="0000FF"/>
                </a:solidFill>
                <a:latin typeface="Times New Roman" pitchFamily="18" charset="0"/>
              </a:rPr>
              <a:t>8</a:t>
            </a:r>
            <a:r>
              <a:rPr lang="en-US" b="1" dirty="0">
                <a:solidFill>
                  <a:srgbClr val="0000FF"/>
                </a:solidFill>
                <a:latin typeface="Times New Roman" pitchFamily="18" charset="0"/>
              </a:rPr>
              <a:t>0.4</a:t>
            </a:r>
            <a:r>
              <a:rPr lang="it-IT" b="1" dirty="0">
                <a:solidFill>
                  <a:srgbClr val="0000FF"/>
                </a:solidFill>
                <a:latin typeface="Times New Roman" pitchFamily="18" charset="0"/>
              </a:rPr>
              <a:t> </a:t>
            </a:r>
            <a:endParaRPr lang="en-US" b="1" dirty="0">
              <a:solidFill>
                <a:srgbClr val="0000FF"/>
              </a:solidFill>
              <a:latin typeface="Times New Roman" pitchFamily="18" charset="0"/>
            </a:endParaRPr>
          </a:p>
        </p:txBody>
      </p:sp>
      <p:sp>
        <p:nvSpPr>
          <p:cNvPr id="52" name="Rettangolo 54"/>
          <p:cNvSpPr>
            <a:spLocks noChangeArrowheads="1"/>
          </p:cNvSpPr>
          <p:nvPr/>
        </p:nvSpPr>
        <p:spPr bwMode="auto">
          <a:xfrm>
            <a:off x="7658773" y="4705980"/>
            <a:ext cx="813043" cy="523220"/>
          </a:xfrm>
          <a:prstGeom prst="rect">
            <a:avLst/>
          </a:prstGeom>
          <a:noFill/>
          <a:ln w="9525">
            <a:noFill/>
            <a:miter lim="800000"/>
            <a:headEnd/>
            <a:tailEnd/>
          </a:ln>
        </p:spPr>
        <p:txBody>
          <a:bodyPr wrap="none">
            <a:spAutoFit/>
          </a:bodyPr>
          <a:lstStyle/>
          <a:p>
            <a:pPr algn="ctr" eaLnBrk="0" hangingPunct="0">
              <a:spcBef>
                <a:spcPct val="50000"/>
              </a:spcBef>
            </a:pPr>
            <a:r>
              <a:rPr lang="it-IT" sz="2800" b="1" dirty="0">
                <a:solidFill>
                  <a:srgbClr val="0000FF"/>
                </a:solidFill>
                <a:latin typeface="Times New Roman" pitchFamily="18" charset="0"/>
              </a:rPr>
              <a:t>91</a:t>
            </a:r>
            <a:r>
              <a:rPr lang="en-US" sz="2800" b="1" dirty="0">
                <a:solidFill>
                  <a:srgbClr val="0000FF"/>
                </a:solidFill>
                <a:latin typeface="Times New Roman" pitchFamily="18" charset="0"/>
              </a:rPr>
              <a:t>.2</a:t>
            </a:r>
            <a:r>
              <a:rPr lang="it-IT" sz="2800" b="1" dirty="0">
                <a:solidFill>
                  <a:srgbClr val="0000FF"/>
                </a:solidFill>
                <a:latin typeface="Times New Roman" pitchFamily="18" charset="0"/>
              </a:rPr>
              <a:t> </a:t>
            </a:r>
            <a:endParaRPr lang="en-US" sz="2800" b="1" dirty="0">
              <a:solidFill>
                <a:srgbClr val="0000FF"/>
              </a:solidFill>
              <a:latin typeface="Times New Roman" pitchFamily="18" charset="0"/>
            </a:endParaRPr>
          </a:p>
        </p:txBody>
      </p:sp>
      <p:sp>
        <p:nvSpPr>
          <p:cNvPr id="53" name="Rettangolo 55"/>
          <p:cNvSpPr>
            <a:spLocks noChangeArrowheads="1"/>
          </p:cNvSpPr>
          <p:nvPr/>
        </p:nvSpPr>
        <p:spPr bwMode="auto">
          <a:xfrm>
            <a:off x="2987824" y="5288805"/>
            <a:ext cx="530225" cy="368300"/>
          </a:xfrm>
          <a:prstGeom prst="rect">
            <a:avLst/>
          </a:prstGeom>
          <a:noFill/>
          <a:ln w="9525">
            <a:noFill/>
            <a:miter lim="800000"/>
            <a:headEnd/>
            <a:tailEnd/>
          </a:ln>
        </p:spPr>
        <p:txBody>
          <a:bodyPr wrap="none">
            <a:spAutoFit/>
          </a:bodyPr>
          <a:lstStyle/>
          <a:p>
            <a:pPr algn="ctr" eaLnBrk="0" hangingPunct="0">
              <a:spcBef>
                <a:spcPct val="50000"/>
              </a:spcBef>
            </a:pPr>
            <a:r>
              <a:rPr lang="it-IT" sz="1800" b="1">
                <a:solidFill>
                  <a:srgbClr val="0000FF"/>
                </a:solidFill>
                <a:latin typeface="Times New Roman" pitchFamily="18" charset="0"/>
              </a:rPr>
              <a:t>175 </a:t>
            </a:r>
            <a:endParaRPr lang="en-US" sz="1800" b="1">
              <a:solidFill>
                <a:srgbClr val="0000FF"/>
              </a:solidFill>
              <a:latin typeface="Times New Roman" pitchFamily="18" charset="0"/>
            </a:endParaRPr>
          </a:p>
        </p:txBody>
      </p:sp>
      <p:sp>
        <p:nvSpPr>
          <p:cNvPr id="54" name="Rettangolo 56"/>
          <p:cNvSpPr>
            <a:spLocks noChangeArrowheads="1"/>
          </p:cNvSpPr>
          <p:nvPr/>
        </p:nvSpPr>
        <p:spPr bwMode="auto">
          <a:xfrm>
            <a:off x="2969384" y="5823793"/>
            <a:ext cx="312906" cy="400110"/>
          </a:xfrm>
          <a:prstGeom prst="rect">
            <a:avLst/>
          </a:prstGeom>
          <a:noFill/>
          <a:ln w="9525">
            <a:noFill/>
            <a:miter lim="800000"/>
            <a:headEnd/>
            <a:tailEnd/>
          </a:ln>
        </p:spPr>
        <p:txBody>
          <a:bodyPr wrap="none">
            <a:spAutoFit/>
          </a:bodyPr>
          <a:lstStyle/>
          <a:p>
            <a:pPr algn="ctr" eaLnBrk="0" hangingPunct="0">
              <a:spcBef>
                <a:spcPct val="50000"/>
              </a:spcBef>
            </a:pPr>
            <a:r>
              <a:rPr lang="en-US" sz="2000" b="1" dirty="0">
                <a:solidFill>
                  <a:srgbClr val="0000FF"/>
                </a:solidFill>
                <a:latin typeface="Times New Roman" pitchFamily="18" charset="0"/>
              </a:rPr>
              <a:t>4</a:t>
            </a:r>
            <a:r>
              <a:rPr lang="it-IT" sz="2000" b="1" dirty="0">
                <a:solidFill>
                  <a:srgbClr val="0000FF"/>
                </a:solidFill>
                <a:latin typeface="Times New Roman" pitchFamily="18" charset="0"/>
              </a:rPr>
              <a:t> </a:t>
            </a:r>
            <a:endParaRPr lang="en-US" sz="2000" b="1" dirty="0">
              <a:solidFill>
                <a:srgbClr val="0000FF"/>
              </a:solidFill>
              <a:latin typeface="Times New Roman" pitchFamily="18" charset="0"/>
            </a:endParaRPr>
          </a:p>
        </p:txBody>
      </p:sp>
      <p:sp>
        <p:nvSpPr>
          <p:cNvPr id="55" name="Rettangolo 57"/>
          <p:cNvSpPr>
            <a:spLocks noChangeArrowheads="1"/>
          </p:cNvSpPr>
          <p:nvPr/>
        </p:nvSpPr>
        <p:spPr bwMode="auto">
          <a:xfrm>
            <a:off x="2700338" y="6182568"/>
            <a:ext cx="441325" cy="339725"/>
          </a:xfrm>
          <a:prstGeom prst="rect">
            <a:avLst/>
          </a:prstGeom>
          <a:noFill/>
          <a:ln w="9525">
            <a:noFill/>
            <a:miter lim="800000"/>
            <a:headEnd/>
            <a:tailEnd/>
          </a:ln>
        </p:spPr>
        <p:txBody>
          <a:bodyPr wrap="none">
            <a:spAutoFit/>
          </a:bodyPr>
          <a:lstStyle/>
          <a:p>
            <a:pPr algn="ctr" eaLnBrk="0" hangingPunct="0">
              <a:spcBef>
                <a:spcPct val="50000"/>
              </a:spcBef>
            </a:pPr>
            <a:r>
              <a:rPr lang="en-US" sz="1600" b="1" dirty="0">
                <a:solidFill>
                  <a:srgbClr val="0000FF"/>
                </a:solidFill>
                <a:latin typeface="Times New Roman" pitchFamily="18" charset="0"/>
              </a:rPr>
              <a:t>1.8</a:t>
            </a:r>
            <a:r>
              <a:rPr lang="it-IT" sz="1600" b="1" dirty="0">
                <a:solidFill>
                  <a:srgbClr val="0000FF"/>
                </a:solidFill>
                <a:latin typeface="Times New Roman" pitchFamily="18" charset="0"/>
              </a:rPr>
              <a:t> </a:t>
            </a:r>
            <a:endParaRPr lang="en-US" sz="1600" b="1" dirty="0">
              <a:solidFill>
                <a:srgbClr val="0000FF"/>
              </a:solidFill>
              <a:latin typeface="Times New Roman" pitchFamily="18" charset="0"/>
            </a:endParaRPr>
          </a:p>
        </p:txBody>
      </p:sp>
      <p:sp>
        <p:nvSpPr>
          <p:cNvPr id="56" name="Rectangle 25"/>
          <p:cNvSpPr>
            <a:spLocks noChangeArrowheads="1"/>
          </p:cNvSpPr>
          <p:nvPr/>
        </p:nvSpPr>
        <p:spPr bwMode="auto">
          <a:xfrm>
            <a:off x="2490788" y="6430218"/>
            <a:ext cx="417512" cy="307975"/>
          </a:xfrm>
          <a:prstGeom prst="rect">
            <a:avLst/>
          </a:prstGeom>
          <a:noFill/>
          <a:ln w="9525">
            <a:noFill/>
            <a:miter lim="800000"/>
            <a:headEnd/>
            <a:tailEnd/>
          </a:ln>
        </p:spPr>
        <p:txBody>
          <a:bodyPr wrap="none">
            <a:spAutoFit/>
          </a:bodyPr>
          <a:lstStyle/>
          <a:p>
            <a:pPr algn="ctr" eaLnBrk="0" hangingPunct="0">
              <a:spcBef>
                <a:spcPct val="50000"/>
              </a:spcBef>
            </a:pPr>
            <a:r>
              <a:rPr lang="it-IT" sz="1400" b="1" dirty="0">
                <a:solidFill>
                  <a:srgbClr val="0000FF"/>
                </a:solidFill>
                <a:latin typeface="Times New Roman" pitchFamily="18" charset="0"/>
              </a:rPr>
              <a:t>≈ 0</a:t>
            </a:r>
            <a:endParaRPr lang="en-US" sz="1400" b="1" dirty="0">
              <a:solidFill>
                <a:srgbClr val="0000FF"/>
              </a:solidFill>
              <a:latin typeface="Times New Roman" pitchFamily="18" charset="0"/>
            </a:endParaRPr>
          </a:p>
        </p:txBody>
      </p:sp>
      <p:sp>
        <p:nvSpPr>
          <p:cNvPr id="57" name="Rettangolo 59"/>
          <p:cNvSpPr>
            <a:spLocks noChangeArrowheads="1"/>
          </p:cNvSpPr>
          <p:nvPr/>
        </p:nvSpPr>
        <p:spPr bwMode="auto">
          <a:xfrm>
            <a:off x="1835150" y="5493593"/>
            <a:ext cx="409575" cy="307975"/>
          </a:xfrm>
          <a:prstGeom prst="rect">
            <a:avLst/>
          </a:prstGeom>
          <a:noFill/>
          <a:ln w="9525">
            <a:noFill/>
            <a:miter lim="800000"/>
            <a:headEnd/>
            <a:tailEnd/>
          </a:ln>
        </p:spPr>
        <p:txBody>
          <a:bodyPr wrap="none">
            <a:spAutoFit/>
          </a:bodyPr>
          <a:lstStyle/>
          <a:p>
            <a:pPr algn="ctr" eaLnBrk="0" hangingPunct="0">
              <a:spcBef>
                <a:spcPct val="50000"/>
              </a:spcBef>
            </a:pPr>
            <a:r>
              <a:rPr lang="en-US" sz="1400" b="1" dirty="0">
                <a:solidFill>
                  <a:srgbClr val="FF0000"/>
                </a:solidFill>
                <a:latin typeface="Times New Roman" pitchFamily="18" charset="0"/>
              </a:rPr>
              <a:t>1.5</a:t>
            </a:r>
            <a:r>
              <a:rPr lang="it-IT" sz="1400" b="1" dirty="0">
                <a:solidFill>
                  <a:srgbClr val="FF0000"/>
                </a:solidFill>
                <a:latin typeface="Times New Roman" pitchFamily="18" charset="0"/>
              </a:rPr>
              <a:t> </a:t>
            </a:r>
            <a:endParaRPr lang="en-US" sz="1400" b="1" dirty="0">
              <a:solidFill>
                <a:srgbClr val="FF0000"/>
              </a:solidFill>
              <a:latin typeface="Times New Roman" pitchFamily="18" charset="0"/>
            </a:endParaRPr>
          </a:p>
        </p:txBody>
      </p:sp>
      <p:sp>
        <p:nvSpPr>
          <p:cNvPr id="58" name="Text Box 72"/>
          <p:cNvSpPr txBox="1">
            <a:spLocks noChangeArrowheads="1"/>
          </p:cNvSpPr>
          <p:nvPr/>
        </p:nvSpPr>
        <p:spPr bwMode="auto">
          <a:xfrm>
            <a:off x="598488" y="5638055"/>
            <a:ext cx="588962" cy="307975"/>
          </a:xfrm>
          <a:prstGeom prst="rect">
            <a:avLst/>
          </a:prstGeom>
          <a:noFill/>
          <a:ln w="9525">
            <a:noFill/>
            <a:miter lim="800000"/>
            <a:headEnd/>
            <a:tailEnd/>
          </a:ln>
        </p:spPr>
        <p:txBody>
          <a:bodyPr wrap="none">
            <a:spAutoFit/>
          </a:bodyPr>
          <a:lstStyle/>
          <a:p>
            <a:pPr algn="ctr" eaLnBrk="0" hangingPunct="0">
              <a:spcBef>
                <a:spcPct val="50000"/>
              </a:spcBef>
            </a:pPr>
            <a:r>
              <a:rPr lang="it-IT" sz="1400" b="1" dirty="0">
                <a:solidFill>
                  <a:srgbClr val="FF0000"/>
                </a:solidFill>
                <a:latin typeface="Times New Roman" pitchFamily="18" charset="0"/>
              </a:rPr>
              <a:t>0.003</a:t>
            </a:r>
            <a:endParaRPr lang="en-US" sz="1400" b="1" dirty="0">
              <a:solidFill>
                <a:srgbClr val="FF0000"/>
              </a:solidFill>
              <a:latin typeface="Times New Roman" pitchFamily="18" charset="0"/>
            </a:endParaRPr>
          </a:p>
        </p:txBody>
      </p:sp>
      <p:sp>
        <p:nvSpPr>
          <p:cNvPr id="59" name="Text Box 72"/>
          <p:cNvSpPr txBox="1">
            <a:spLocks noChangeArrowheads="1"/>
          </p:cNvSpPr>
          <p:nvPr/>
        </p:nvSpPr>
        <p:spPr bwMode="auto">
          <a:xfrm>
            <a:off x="77788" y="6141293"/>
            <a:ext cx="677862" cy="307975"/>
          </a:xfrm>
          <a:prstGeom prst="rect">
            <a:avLst/>
          </a:prstGeom>
          <a:noFill/>
          <a:ln w="9525">
            <a:noFill/>
            <a:miter lim="800000"/>
            <a:headEnd/>
            <a:tailEnd/>
          </a:ln>
        </p:spPr>
        <p:txBody>
          <a:bodyPr wrap="none">
            <a:spAutoFit/>
          </a:bodyPr>
          <a:lstStyle/>
          <a:p>
            <a:pPr algn="ctr" eaLnBrk="0" hangingPunct="0">
              <a:spcBef>
                <a:spcPct val="50000"/>
              </a:spcBef>
            </a:pPr>
            <a:r>
              <a:rPr lang="it-IT" sz="1400" b="1" dirty="0">
                <a:solidFill>
                  <a:srgbClr val="FF0000"/>
                </a:solidFill>
                <a:latin typeface="Times New Roman" pitchFamily="18" charset="0"/>
              </a:rPr>
              <a:t>0.0005</a:t>
            </a:r>
            <a:endParaRPr lang="en-US" sz="1400" b="1" dirty="0">
              <a:solidFill>
                <a:srgbClr val="FF0000"/>
              </a:solidFill>
              <a:latin typeface="Times New Roman" pitchFamily="18" charset="0"/>
            </a:endParaRPr>
          </a:p>
        </p:txBody>
      </p:sp>
      <p:sp>
        <p:nvSpPr>
          <p:cNvPr id="60" name="Text Box 72"/>
          <p:cNvSpPr txBox="1">
            <a:spLocks noChangeArrowheads="1"/>
          </p:cNvSpPr>
          <p:nvPr/>
        </p:nvSpPr>
        <p:spPr bwMode="auto">
          <a:xfrm>
            <a:off x="323850" y="5853955"/>
            <a:ext cx="588963" cy="307975"/>
          </a:xfrm>
          <a:prstGeom prst="rect">
            <a:avLst/>
          </a:prstGeom>
          <a:noFill/>
          <a:ln w="9525">
            <a:noFill/>
            <a:miter lim="800000"/>
            <a:headEnd/>
            <a:tailEnd/>
          </a:ln>
        </p:spPr>
        <p:txBody>
          <a:bodyPr wrap="none">
            <a:spAutoFit/>
          </a:bodyPr>
          <a:lstStyle/>
          <a:p>
            <a:pPr algn="ctr" eaLnBrk="0" hangingPunct="0">
              <a:spcBef>
                <a:spcPct val="50000"/>
              </a:spcBef>
            </a:pPr>
            <a:r>
              <a:rPr lang="it-IT" sz="1400" b="1" dirty="0">
                <a:solidFill>
                  <a:srgbClr val="FF0000"/>
                </a:solidFill>
                <a:latin typeface="Times New Roman" pitchFamily="18" charset="0"/>
              </a:rPr>
              <a:t>0.006</a:t>
            </a:r>
            <a:endParaRPr lang="en-US" sz="1400" b="1" dirty="0">
              <a:solidFill>
                <a:srgbClr val="FF0000"/>
              </a:solidFill>
              <a:latin typeface="Times New Roman" pitchFamily="18" charset="0"/>
            </a:endParaRPr>
          </a:p>
        </p:txBody>
      </p:sp>
      <p:sp>
        <p:nvSpPr>
          <p:cNvPr id="61" name="Rectangle 25"/>
          <p:cNvSpPr>
            <a:spLocks noChangeArrowheads="1"/>
          </p:cNvSpPr>
          <p:nvPr/>
        </p:nvSpPr>
        <p:spPr bwMode="auto">
          <a:xfrm>
            <a:off x="-22225" y="6430218"/>
            <a:ext cx="417513" cy="307975"/>
          </a:xfrm>
          <a:prstGeom prst="rect">
            <a:avLst/>
          </a:prstGeom>
          <a:noFill/>
          <a:ln w="9525">
            <a:noFill/>
            <a:miter lim="800000"/>
            <a:headEnd/>
            <a:tailEnd/>
          </a:ln>
        </p:spPr>
        <p:txBody>
          <a:bodyPr wrap="none">
            <a:spAutoFit/>
          </a:bodyPr>
          <a:lstStyle/>
          <a:p>
            <a:pPr algn="ctr" eaLnBrk="0" hangingPunct="0">
              <a:spcBef>
                <a:spcPct val="50000"/>
              </a:spcBef>
            </a:pPr>
            <a:r>
              <a:rPr lang="it-IT" sz="1400" b="1" dirty="0">
                <a:solidFill>
                  <a:srgbClr val="FF0000"/>
                </a:solidFill>
                <a:latin typeface="Times New Roman" pitchFamily="18" charset="0"/>
              </a:rPr>
              <a:t>≈ 0</a:t>
            </a:r>
            <a:endParaRPr lang="en-US" sz="1400" b="1" dirty="0">
              <a:solidFill>
                <a:srgbClr val="FF0000"/>
              </a:solidFill>
              <a:latin typeface="Times New Roman" pitchFamily="18" charset="0"/>
            </a:endParaRPr>
          </a:p>
        </p:txBody>
      </p:sp>
      <p:sp>
        <p:nvSpPr>
          <p:cNvPr id="62" name="Rettangolo 65"/>
          <p:cNvSpPr>
            <a:spLocks noChangeArrowheads="1"/>
          </p:cNvSpPr>
          <p:nvPr/>
        </p:nvSpPr>
        <p:spPr bwMode="auto">
          <a:xfrm>
            <a:off x="1619250" y="5801568"/>
            <a:ext cx="454025" cy="276225"/>
          </a:xfrm>
          <a:prstGeom prst="rect">
            <a:avLst/>
          </a:prstGeom>
          <a:noFill/>
          <a:ln w="9525">
            <a:noFill/>
            <a:miter lim="800000"/>
            <a:headEnd/>
            <a:tailEnd/>
          </a:ln>
        </p:spPr>
        <p:txBody>
          <a:bodyPr wrap="none">
            <a:spAutoFit/>
          </a:bodyPr>
          <a:lstStyle/>
          <a:p>
            <a:pPr algn="ctr" eaLnBrk="0" hangingPunct="0">
              <a:spcBef>
                <a:spcPct val="50000"/>
              </a:spcBef>
            </a:pPr>
            <a:r>
              <a:rPr lang="en-US" sz="1200" b="1" dirty="0">
                <a:solidFill>
                  <a:srgbClr val="FF0000"/>
                </a:solidFill>
                <a:latin typeface="Times New Roman" pitchFamily="18" charset="0"/>
              </a:rPr>
              <a:t>0.12</a:t>
            </a:r>
            <a:r>
              <a:rPr lang="it-IT" sz="1200" b="1" dirty="0">
                <a:solidFill>
                  <a:srgbClr val="FF0000"/>
                </a:solidFill>
                <a:latin typeface="Times New Roman" pitchFamily="18" charset="0"/>
              </a:rPr>
              <a:t> </a:t>
            </a:r>
            <a:endParaRPr lang="en-US" sz="1200" b="1" dirty="0">
              <a:solidFill>
                <a:srgbClr val="FF0000"/>
              </a:solidFill>
              <a:latin typeface="Times New Roman" pitchFamily="18" charset="0"/>
            </a:endParaRPr>
          </a:p>
        </p:txBody>
      </p:sp>
      <p:sp>
        <p:nvSpPr>
          <p:cNvPr id="63" name="Rettangolo 66"/>
          <p:cNvSpPr>
            <a:spLocks noChangeArrowheads="1"/>
          </p:cNvSpPr>
          <p:nvPr/>
        </p:nvSpPr>
        <p:spPr bwMode="auto">
          <a:xfrm>
            <a:off x="1403350" y="6017468"/>
            <a:ext cx="531813" cy="277812"/>
          </a:xfrm>
          <a:prstGeom prst="rect">
            <a:avLst/>
          </a:prstGeom>
          <a:noFill/>
          <a:ln w="9525">
            <a:noFill/>
            <a:miter lim="800000"/>
            <a:headEnd/>
            <a:tailEnd/>
          </a:ln>
        </p:spPr>
        <p:txBody>
          <a:bodyPr wrap="none">
            <a:spAutoFit/>
          </a:bodyPr>
          <a:lstStyle/>
          <a:p>
            <a:pPr algn="ctr" eaLnBrk="0" hangingPunct="0">
              <a:spcBef>
                <a:spcPct val="50000"/>
              </a:spcBef>
            </a:pPr>
            <a:r>
              <a:rPr lang="en-US" sz="1200" b="1" dirty="0">
                <a:solidFill>
                  <a:srgbClr val="FF0000"/>
                </a:solidFill>
                <a:latin typeface="Times New Roman" pitchFamily="18" charset="0"/>
              </a:rPr>
              <a:t>0.105</a:t>
            </a:r>
            <a:r>
              <a:rPr lang="it-IT" sz="1200" b="1" dirty="0">
                <a:solidFill>
                  <a:srgbClr val="FF0000"/>
                </a:solidFill>
                <a:latin typeface="Times New Roman" pitchFamily="18" charset="0"/>
              </a:rPr>
              <a:t> </a:t>
            </a:r>
            <a:endParaRPr lang="en-US" sz="1200" b="1" dirty="0">
              <a:solidFill>
                <a:srgbClr val="FF0000"/>
              </a:solidFill>
              <a:latin typeface="Times New Roman" pitchFamily="18" charset="0"/>
            </a:endParaRPr>
          </a:p>
        </p:txBody>
      </p:sp>
      <p:sp>
        <p:nvSpPr>
          <p:cNvPr id="64" name="Rectangle 25"/>
          <p:cNvSpPr>
            <a:spLocks noChangeArrowheads="1"/>
          </p:cNvSpPr>
          <p:nvPr/>
        </p:nvSpPr>
        <p:spPr bwMode="auto">
          <a:xfrm>
            <a:off x="1187450" y="6304805"/>
            <a:ext cx="417513" cy="307975"/>
          </a:xfrm>
          <a:prstGeom prst="rect">
            <a:avLst/>
          </a:prstGeom>
          <a:noFill/>
          <a:ln w="9525">
            <a:noFill/>
            <a:miter lim="800000"/>
            <a:headEnd/>
            <a:tailEnd/>
          </a:ln>
        </p:spPr>
        <p:txBody>
          <a:bodyPr wrap="none">
            <a:spAutoFit/>
          </a:bodyPr>
          <a:lstStyle/>
          <a:p>
            <a:pPr algn="ctr" eaLnBrk="0" hangingPunct="0">
              <a:spcBef>
                <a:spcPct val="50000"/>
              </a:spcBef>
            </a:pPr>
            <a:r>
              <a:rPr lang="it-IT" sz="1400" b="1" dirty="0">
                <a:solidFill>
                  <a:srgbClr val="FF0000"/>
                </a:solidFill>
                <a:latin typeface="Times New Roman" pitchFamily="18" charset="0"/>
              </a:rPr>
              <a:t>≈ 0</a:t>
            </a:r>
            <a:endParaRPr lang="en-US" sz="1400" b="1" dirty="0">
              <a:solidFill>
                <a:srgbClr val="FF0000"/>
              </a:solidFill>
              <a:latin typeface="Times New Roman" pitchFamily="18" charset="0"/>
            </a:endParaRPr>
          </a:p>
        </p:txBody>
      </p:sp>
      <p:sp>
        <p:nvSpPr>
          <p:cNvPr id="65" name="CasellaDiTesto 3"/>
          <p:cNvSpPr txBox="1">
            <a:spLocks noChangeArrowheads="1"/>
          </p:cNvSpPr>
          <p:nvPr/>
        </p:nvSpPr>
        <p:spPr bwMode="auto">
          <a:xfrm>
            <a:off x="2771800" y="3573016"/>
            <a:ext cx="3168351" cy="584775"/>
          </a:xfrm>
          <a:prstGeom prst="rect">
            <a:avLst/>
          </a:prstGeom>
          <a:solidFill>
            <a:srgbClr val="F1FED2"/>
          </a:solidFill>
          <a:ln w="9525">
            <a:noFill/>
            <a:miter lim="800000"/>
            <a:headEnd/>
            <a:tailEnd/>
          </a:ln>
        </p:spPr>
        <p:txBody>
          <a:bodyPr wrap="square">
            <a:spAutoFit/>
          </a:bodyPr>
          <a:lstStyle/>
          <a:p>
            <a:r>
              <a:rPr lang="it-IT" sz="3200" b="1" dirty="0">
                <a:solidFill>
                  <a:srgbClr val="FF0000"/>
                </a:solidFill>
              </a:rPr>
              <a:t>Le masse </a:t>
            </a:r>
            <a:r>
              <a:rPr lang="it-IT" sz="2000" b="1" dirty="0">
                <a:solidFill>
                  <a:srgbClr val="FF0000"/>
                </a:solidFill>
              </a:rPr>
              <a:t>(in </a:t>
            </a:r>
            <a:r>
              <a:rPr lang="it-IT" sz="2000" b="1" dirty="0" err="1">
                <a:solidFill>
                  <a:srgbClr val="FF0000"/>
                </a:solidFill>
              </a:rPr>
              <a:t>GeV</a:t>
            </a:r>
            <a:r>
              <a:rPr lang="it-IT" sz="2000" b="1" dirty="0">
                <a:solidFill>
                  <a:srgbClr val="FF0000"/>
                </a:solidFill>
              </a:rPr>
              <a:t>)</a:t>
            </a:r>
          </a:p>
        </p:txBody>
      </p:sp>
      <p:sp>
        <p:nvSpPr>
          <p:cNvPr id="66" name="CasellaDiTesto 69"/>
          <p:cNvSpPr txBox="1">
            <a:spLocks noChangeArrowheads="1"/>
          </p:cNvSpPr>
          <p:nvPr/>
        </p:nvSpPr>
        <p:spPr bwMode="auto">
          <a:xfrm>
            <a:off x="3995738" y="4365104"/>
            <a:ext cx="1439862" cy="585788"/>
          </a:xfrm>
          <a:prstGeom prst="rect">
            <a:avLst/>
          </a:prstGeom>
          <a:solidFill>
            <a:srgbClr val="F1FED2"/>
          </a:solidFill>
          <a:ln w="9525">
            <a:noFill/>
            <a:miter lim="800000"/>
            <a:headEnd/>
            <a:tailEnd/>
          </a:ln>
        </p:spPr>
        <p:txBody>
          <a:bodyPr>
            <a:spAutoFit/>
          </a:bodyPr>
          <a:lstStyle/>
          <a:p>
            <a:r>
              <a:rPr lang="it-IT" sz="3200" b="1" dirty="0">
                <a:solidFill>
                  <a:srgbClr val="FF0000"/>
                </a:solidFill>
              </a:rPr>
              <a:t>Bosoni</a:t>
            </a:r>
          </a:p>
        </p:txBody>
      </p:sp>
      <p:sp>
        <p:nvSpPr>
          <p:cNvPr id="67" name="CasellaDiTesto 70"/>
          <p:cNvSpPr txBox="1">
            <a:spLocks noChangeArrowheads="1"/>
          </p:cNvSpPr>
          <p:nvPr/>
        </p:nvSpPr>
        <p:spPr bwMode="auto">
          <a:xfrm>
            <a:off x="684213" y="4365104"/>
            <a:ext cx="2016125" cy="585787"/>
          </a:xfrm>
          <a:prstGeom prst="rect">
            <a:avLst/>
          </a:prstGeom>
          <a:solidFill>
            <a:srgbClr val="F1FED2"/>
          </a:solidFill>
          <a:ln w="9525">
            <a:noFill/>
            <a:miter lim="800000"/>
            <a:headEnd/>
            <a:tailEnd/>
          </a:ln>
        </p:spPr>
        <p:txBody>
          <a:bodyPr>
            <a:spAutoFit/>
          </a:bodyPr>
          <a:lstStyle/>
          <a:p>
            <a:r>
              <a:rPr lang="it-IT" sz="3200" b="1" dirty="0">
                <a:solidFill>
                  <a:srgbClr val="FF0000"/>
                </a:solidFill>
              </a:rPr>
              <a:t>Fermioni</a:t>
            </a:r>
          </a:p>
        </p:txBody>
      </p:sp>
      <p:sp>
        <p:nvSpPr>
          <p:cNvPr id="68" name="CasellaDiTesto 67"/>
          <p:cNvSpPr txBox="1">
            <a:spLocks noChangeArrowheads="1"/>
          </p:cNvSpPr>
          <p:nvPr/>
        </p:nvSpPr>
        <p:spPr bwMode="auto">
          <a:xfrm>
            <a:off x="106808" y="98633"/>
            <a:ext cx="8713664" cy="954103"/>
          </a:xfrm>
          <a:prstGeom prst="rect">
            <a:avLst/>
          </a:prstGeom>
          <a:solidFill>
            <a:srgbClr val="F1FED2"/>
          </a:solidFill>
          <a:ln w="9525">
            <a:noFill/>
            <a:miter lim="800000"/>
            <a:headEnd/>
            <a:tailEnd/>
          </a:ln>
        </p:spPr>
        <p:txBody>
          <a:bodyPr wrap="square" lIns="91435" tIns="45718" rIns="91435" bIns="45718">
            <a:spAutoFit/>
          </a:bodyPr>
          <a:lstStyle/>
          <a:p>
            <a:pPr algn="ctr"/>
            <a:r>
              <a:rPr lang="it-IT" sz="2800" b="1" dirty="0" smtClean="0">
                <a:solidFill>
                  <a:srgbClr val="C00000"/>
                </a:solidFill>
              </a:rPr>
              <a:t>Il modello standard prende forma...</a:t>
            </a:r>
          </a:p>
          <a:p>
            <a:pPr algn="ctr"/>
            <a:r>
              <a:rPr lang="it-IT" sz="2800" b="1" dirty="0" smtClean="0">
                <a:solidFill>
                  <a:srgbClr val="C00000"/>
                </a:solidFill>
              </a:rPr>
              <a:t>ma ci sono difficoltà !</a:t>
            </a:r>
            <a:endParaRPr lang="it-IT" sz="2800" b="1" dirty="0">
              <a:solidFill>
                <a:srgbClr val="C00000"/>
              </a:solidFill>
            </a:endParaRPr>
          </a:p>
        </p:txBody>
      </p:sp>
      <p:sp>
        <p:nvSpPr>
          <p:cNvPr id="69" name="Rectangle 2"/>
          <p:cNvSpPr/>
          <p:nvPr/>
        </p:nvSpPr>
        <p:spPr>
          <a:xfrm>
            <a:off x="323528" y="1117193"/>
            <a:ext cx="8424936" cy="1015663"/>
          </a:xfrm>
          <a:prstGeom prst="rect">
            <a:avLst/>
          </a:prstGeom>
          <a:solidFill>
            <a:schemeClr val="accent6">
              <a:lumMod val="20000"/>
              <a:lumOff val="80000"/>
            </a:schemeClr>
          </a:solidFill>
        </p:spPr>
        <p:txBody>
          <a:bodyPr wrap="square">
            <a:spAutoFit/>
          </a:bodyPr>
          <a:lstStyle/>
          <a:p>
            <a:r>
              <a:rPr lang="it-IT" sz="2000" b="1" dirty="0" smtClean="0">
                <a:solidFill>
                  <a:srgbClr val="0000FF"/>
                </a:solidFill>
              </a:rPr>
              <a:t>L</a:t>
            </a:r>
            <a:r>
              <a:rPr lang="it-IT" altLang="it-IT" sz="2000" b="1" dirty="0" smtClean="0">
                <a:solidFill>
                  <a:srgbClr val="0000FF"/>
                </a:solidFill>
              </a:rPr>
              <a:t>’</a:t>
            </a:r>
            <a:r>
              <a:rPr lang="it-IT" sz="2000" b="1" dirty="0" smtClean="0">
                <a:solidFill>
                  <a:srgbClr val="0000FF"/>
                </a:solidFill>
              </a:rPr>
              <a:t>unificazione della forza elettromagnetica e della forza debole proposta da Glashow, Salam e Weinberg nell</a:t>
            </a:r>
            <a:r>
              <a:rPr lang="it-IT" altLang="it-IT" sz="2000" b="1" dirty="0" smtClean="0">
                <a:solidFill>
                  <a:srgbClr val="0000FF"/>
                </a:solidFill>
              </a:rPr>
              <a:t>’</a:t>
            </a:r>
            <a:r>
              <a:rPr lang="it-IT" sz="2000" b="1" dirty="0" smtClean="0">
                <a:solidFill>
                  <a:srgbClr val="0000FF"/>
                </a:solidFill>
              </a:rPr>
              <a:t>ambito di una teoria di gauge sembrerebbe poter funzionare </a:t>
            </a:r>
            <a:r>
              <a:rPr lang="it-IT" sz="2000" b="1" dirty="0" smtClean="0">
                <a:solidFill>
                  <a:srgbClr val="C00000"/>
                </a:solidFill>
              </a:rPr>
              <a:t>ma c</a:t>
            </a:r>
            <a:r>
              <a:rPr lang="it-IT" altLang="it-IT" sz="2000" b="1" dirty="0" smtClean="0">
                <a:solidFill>
                  <a:srgbClr val="C00000"/>
                </a:solidFill>
              </a:rPr>
              <a:t>’</a:t>
            </a:r>
            <a:r>
              <a:rPr lang="it-IT" sz="2000" b="1" dirty="0" smtClean="0">
                <a:solidFill>
                  <a:srgbClr val="C00000"/>
                </a:solidFill>
              </a:rPr>
              <a:t>è un serio problema.</a:t>
            </a:r>
            <a:endParaRPr lang="en-US" sz="2000" dirty="0">
              <a:solidFill>
                <a:srgbClr val="C00000"/>
              </a:solidFill>
            </a:endParaRPr>
          </a:p>
        </p:txBody>
      </p:sp>
      <p:sp>
        <p:nvSpPr>
          <p:cNvPr id="70" name="Rectangle 3"/>
          <p:cNvSpPr/>
          <p:nvPr/>
        </p:nvSpPr>
        <p:spPr>
          <a:xfrm>
            <a:off x="467544" y="2204864"/>
            <a:ext cx="8136904" cy="1323439"/>
          </a:xfrm>
          <a:prstGeom prst="rect">
            <a:avLst/>
          </a:prstGeom>
          <a:solidFill>
            <a:srgbClr val="D9FFF9"/>
          </a:solidFill>
        </p:spPr>
        <p:txBody>
          <a:bodyPr wrap="square">
            <a:spAutoFit/>
          </a:bodyPr>
          <a:lstStyle/>
          <a:p>
            <a:r>
              <a:rPr lang="it-IT" sz="2000" b="1" dirty="0" smtClean="0">
                <a:solidFill>
                  <a:srgbClr val="FF0000"/>
                </a:solidFill>
              </a:rPr>
              <a:t>l</a:t>
            </a:r>
            <a:r>
              <a:rPr lang="it-IT" altLang="it-IT" sz="2000" b="1" dirty="0" smtClean="0">
                <a:solidFill>
                  <a:srgbClr val="FF0000"/>
                </a:solidFill>
              </a:rPr>
              <a:t>’</a:t>
            </a:r>
            <a:r>
              <a:rPr lang="it-IT" sz="2000" b="1" dirty="0" smtClean="0">
                <a:solidFill>
                  <a:srgbClr val="FF0000"/>
                </a:solidFill>
              </a:rPr>
              <a:t>invarianza di gauge richiede che le particelle mediatrici dell</a:t>
            </a:r>
            <a:r>
              <a:rPr lang="it-IT" altLang="it-IT" sz="2000" b="1" dirty="0" smtClean="0">
                <a:solidFill>
                  <a:srgbClr val="FF0000"/>
                </a:solidFill>
              </a:rPr>
              <a:t>’</a:t>
            </a:r>
            <a:r>
              <a:rPr lang="it-IT" sz="2000" b="1" dirty="0" smtClean="0">
                <a:solidFill>
                  <a:srgbClr val="FF0000"/>
                </a:solidFill>
              </a:rPr>
              <a:t>interazione abbiano massa nulla come il fotone e i gluoni; ma i W</a:t>
            </a:r>
            <a:r>
              <a:rPr lang="it-IT" sz="2000" b="1" baseline="30000" dirty="0" smtClean="0">
                <a:solidFill>
                  <a:srgbClr val="FF0000"/>
                </a:solidFill>
              </a:rPr>
              <a:t>±</a:t>
            </a:r>
            <a:r>
              <a:rPr lang="it-IT" sz="2000" b="1" dirty="0" smtClean="0">
                <a:solidFill>
                  <a:srgbClr val="FF0000"/>
                </a:solidFill>
              </a:rPr>
              <a:t> e lo Z</a:t>
            </a:r>
            <a:r>
              <a:rPr lang="it-IT" sz="2000" b="1" baseline="30000" dirty="0" smtClean="0">
                <a:solidFill>
                  <a:srgbClr val="FF0000"/>
                </a:solidFill>
              </a:rPr>
              <a:t>0</a:t>
            </a:r>
            <a:r>
              <a:rPr lang="it-IT" sz="2000" b="1" dirty="0" smtClean="0">
                <a:solidFill>
                  <a:srgbClr val="FF0000"/>
                </a:solidFill>
              </a:rPr>
              <a:t>, mediatori di una interazione a corto raggio come l</a:t>
            </a:r>
            <a:r>
              <a:rPr lang="it-IT" altLang="it-IT" sz="2000" b="1" dirty="0" smtClean="0">
                <a:solidFill>
                  <a:srgbClr val="FF0000"/>
                </a:solidFill>
              </a:rPr>
              <a:t>’</a:t>
            </a:r>
            <a:r>
              <a:rPr lang="it-IT" sz="2000" b="1" dirty="0" smtClean="0">
                <a:solidFill>
                  <a:srgbClr val="FF0000"/>
                </a:solidFill>
              </a:rPr>
              <a:t>interazione debole, non possono avere masse nulle !</a:t>
            </a:r>
            <a:endParaRPr lang="en-US" sz="2000"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9552" y="764704"/>
            <a:ext cx="7416824" cy="1200328"/>
          </a:xfrm>
          <a:prstGeom prst="rect">
            <a:avLst/>
          </a:prstGeom>
          <a:solidFill>
            <a:schemeClr val="bg2"/>
          </a:solidFill>
        </p:spPr>
        <p:txBody>
          <a:bodyPr wrap="square">
            <a:spAutoFit/>
          </a:bodyPr>
          <a:lstStyle/>
          <a:p>
            <a:r>
              <a:rPr lang="en-US" b="1" dirty="0" smtClean="0">
                <a:solidFill>
                  <a:srgbClr val="FF0000"/>
                </a:solidFill>
              </a:rPr>
              <a:t>Il </a:t>
            </a:r>
            <a:r>
              <a:rPr lang="en-US" b="1" dirty="0" err="1" smtClean="0">
                <a:solidFill>
                  <a:srgbClr val="FF0000"/>
                </a:solidFill>
              </a:rPr>
              <a:t>meccanismo</a:t>
            </a:r>
            <a:r>
              <a:rPr lang="en-US" b="1" dirty="0" smtClean="0">
                <a:solidFill>
                  <a:srgbClr val="FF0000"/>
                </a:solidFill>
              </a:rPr>
              <a:t> </a:t>
            </a:r>
            <a:r>
              <a:rPr lang="en-US" b="1" dirty="0" err="1" smtClean="0">
                <a:solidFill>
                  <a:srgbClr val="FF0000"/>
                </a:solidFill>
              </a:rPr>
              <a:t>di</a:t>
            </a:r>
            <a:r>
              <a:rPr lang="en-US" b="1" dirty="0" smtClean="0">
                <a:solidFill>
                  <a:srgbClr val="FF0000"/>
                </a:solidFill>
              </a:rPr>
              <a:t> Higgs (</a:t>
            </a:r>
            <a:r>
              <a:rPr lang="en-US" b="1" dirty="0" err="1" smtClean="0">
                <a:solidFill>
                  <a:srgbClr val="FF0000"/>
                </a:solidFill>
              </a:rPr>
              <a:t>rottura</a:t>
            </a:r>
            <a:r>
              <a:rPr lang="en-US" b="1" dirty="0" smtClean="0">
                <a:solidFill>
                  <a:srgbClr val="FF0000"/>
                </a:solidFill>
              </a:rPr>
              <a:t> </a:t>
            </a:r>
            <a:r>
              <a:rPr lang="en-US" b="1" dirty="0" err="1" smtClean="0">
                <a:solidFill>
                  <a:srgbClr val="FF0000"/>
                </a:solidFill>
              </a:rPr>
              <a:t>spontanea</a:t>
            </a:r>
            <a:r>
              <a:rPr lang="en-US" b="1" dirty="0" smtClean="0">
                <a:solidFill>
                  <a:srgbClr val="FF0000"/>
                </a:solidFill>
              </a:rPr>
              <a:t> </a:t>
            </a:r>
            <a:r>
              <a:rPr lang="en-US" b="1" dirty="0" err="1" smtClean="0">
                <a:solidFill>
                  <a:srgbClr val="FF0000"/>
                </a:solidFill>
              </a:rPr>
              <a:t>della</a:t>
            </a:r>
            <a:r>
              <a:rPr lang="en-US" b="1" dirty="0" smtClean="0">
                <a:solidFill>
                  <a:srgbClr val="FF0000"/>
                </a:solidFill>
              </a:rPr>
              <a:t> </a:t>
            </a:r>
            <a:r>
              <a:rPr lang="en-US" b="1" dirty="0" err="1" smtClean="0">
                <a:solidFill>
                  <a:srgbClr val="FF0000"/>
                </a:solidFill>
              </a:rPr>
              <a:t>simmetria</a:t>
            </a:r>
            <a:r>
              <a:rPr lang="en-US" b="1" dirty="0" smtClean="0">
                <a:solidFill>
                  <a:srgbClr val="FF0000"/>
                </a:solidFill>
              </a:rPr>
              <a:t> </a:t>
            </a:r>
            <a:r>
              <a:rPr lang="en-US" b="1" dirty="0" err="1" smtClean="0">
                <a:solidFill>
                  <a:srgbClr val="FF0000"/>
                </a:solidFill>
              </a:rPr>
              <a:t>proposta</a:t>
            </a:r>
            <a:r>
              <a:rPr lang="en-US" b="1" dirty="0" smtClean="0">
                <a:solidFill>
                  <a:srgbClr val="FF0000"/>
                </a:solidFill>
              </a:rPr>
              <a:t> </a:t>
            </a:r>
            <a:r>
              <a:rPr lang="en-US" b="1" dirty="0" err="1" smtClean="0">
                <a:solidFill>
                  <a:srgbClr val="FF0000"/>
                </a:solidFill>
              </a:rPr>
              <a:t>nel</a:t>
            </a:r>
            <a:r>
              <a:rPr lang="en-US" b="1" dirty="0" smtClean="0">
                <a:solidFill>
                  <a:srgbClr val="FF0000"/>
                </a:solidFill>
              </a:rPr>
              <a:t> 1964 </a:t>
            </a:r>
            <a:r>
              <a:rPr lang="en-US" b="1" dirty="0" err="1" smtClean="0">
                <a:solidFill>
                  <a:srgbClr val="FF0000"/>
                </a:solidFill>
              </a:rPr>
              <a:t>da</a:t>
            </a:r>
            <a:r>
              <a:rPr lang="en-US" b="1" dirty="0" smtClean="0">
                <a:solidFill>
                  <a:srgbClr val="FF0000"/>
                </a:solidFill>
              </a:rPr>
              <a:t> Higgs, </a:t>
            </a:r>
            <a:r>
              <a:rPr lang="en-US" b="1" dirty="0" err="1" smtClean="0">
                <a:solidFill>
                  <a:srgbClr val="FF0000"/>
                </a:solidFill>
              </a:rPr>
              <a:t>Henglert</a:t>
            </a:r>
            <a:r>
              <a:rPr lang="en-US" b="1" dirty="0" smtClean="0">
                <a:solidFill>
                  <a:srgbClr val="FF0000"/>
                </a:solidFill>
              </a:rPr>
              <a:t> e </a:t>
            </a:r>
            <a:r>
              <a:rPr lang="en-US" b="1" dirty="0" err="1" smtClean="0">
                <a:solidFill>
                  <a:srgbClr val="FF0000"/>
                </a:solidFill>
              </a:rPr>
              <a:t>Brout</a:t>
            </a:r>
            <a:r>
              <a:rPr lang="en-US" b="1" dirty="0" smtClean="0">
                <a:solidFill>
                  <a:srgbClr val="FF0000"/>
                </a:solidFill>
              </a:rPr>
              <a:t>) </a:t>
            </a:r>
            <a:r>
              <a:rPr lang="en-US" b="1" dirty="0" err="1" smtClean="0">
                <a:solidFill>
                  <a:srgbClr val="FF0000"/>
                </a:solidFill>
              </a:rPr>
              <a:t>potrebbe</a:t>
            </a:r>
            <a:r>
              <a:rPr lang="en-US" b="1" dirty="0" smtClean="0">
                <a:solidFill>
                  <a:srgbClr val="FF0000"/>
                </a:solidFill>
              </a:rPr>
              <a:t> </a:t>
            </a:r>
            <a:r>
              <a:rPr lang="en-US" b="1" dirty="0" err="1" smtClean="0">
                <a:solidFill>
                  <a:srgbClr val="FF0000"/>
                </a:solidFill>
              </a:rPr>
              <a:t>risolvere</a:t>
            </a:r>
            <a:r>
              <a:rPr lang="en-US" b="1" dirty="0" smtClean="0">
                <a:solidFill>
                  <a:srgbClr val="FF0000"/>
                </a:solidFill>
              </a:rPr>
              <a:t> </a:t>
            </a:r>
            <a:r>
              <a:rPr lang="en-US" b="1" dirty="0" err="1" smtClean="0">
                <a:solidFill>
                  <a:srgbClr val="FF0000"/>
                </a:solidFill>
              </a:rPr>
              <a:t>il</a:t>
            </a:r>
            <a:r>
              <a:rPr lang="en-US" b="1" dirty="0" smtClean="0">
                <a:solidFill>
                  <a:srgbClr val="FF0000"/>
                </a:solidFill>
              </a:rPr>
              <a:t> </a:t>
            </a:r>
            <a:r>
              <a:rPr lang="en-US" b="1" dirty="0" err="1" smtClean="0">
                <a:solidFill>
                  <a:srgbClr val="FF0000"/>
                </a:solidFill>
              </a:rPr>
              <a:t>problema</a:t>
            </a:r>
            <a:r>
              <a:rPr lang="en-US" b="1" dirty="0" smtClean="0">
                <a:solidFill>
                  <a:srgbClr val="FF0000"/>
                </a:solidFill>
              </a:rPr>
              <a:t>. </a:t>
            </a:r>
            <a:endParaRPr lang="it-IT" b="1" dirty="0">
              <a:solidFill>
                <a:srgbClr val="FF0000"/>
              </a:solidFill>
            </a:endParaRPr>
          </a:p>
        </p:txBody>
      </p:sp>
      <p:sp>
        <p:nvSpPr>
          <p:cNvPr id="7" name="Rectangle 6"/>
          <p:cNvSpPr/>
          <p:nvPr/>
        </p:nvSpPr>
        <p:spPr>
          <a:xfrm>
            <a:off x="107504" y="2132856"/>
            <a:ext cx="8784976" cy="1200329"/>
          </a:xfrm>
          <a:prstGeom prst="rect">
            <a:avLst/>
          </a:prstGeom>
          <a:solidFill>
            <a:schemeClr val="bg1"/>
          </a:solidFill>
        </p:spPr>
        <p:txBody>
          <a:bodyPr wrap="square">
            <a:spAutoFit/>
          </a:bodyPr>
          <a:lstStyle/>
          <a:p>
            <a:r>
              <a:rPr lang="en-US" sz="1800" b="1" dirty="0" smtClean="0">
                <a:solidFill>
                  <a:srgbClr val="FF6600"/>
                </a:solidFill>
              </a:rPr>
              <a:t>Tale </a:t>
            </a:r>
            <a:r>
              <a:rPr lang="en-US" sz="1800" b="1" dirty="0" err="1" smtClean="0">
                <a:solidFill>
                  <a:srgbClr val="FF6600"/>
                </a:solidFill>
              </a:rPr>
              <a:t>meccanismo</a:t>
            </a:r>
            <a:r>
              <a:rPr lang="en-US" sz="1800" b="1" dirty="0" smtClean="0">
                <a:solidFill>
                  <a:srgbClr val="FF6600"/>
                </a:solidFill>
              </a:rPr>
              <a:t> </a:t>
            </a:r>
            <a:r>
              <a:rPr lang="en-US" sz="1800" b="1" dirty="0" err="1" smtClean="0">
                <a:solidFill>
                  <a:srgbClr val="FF6600"/>
                </a:solidFill>
              </a:rPr>
              <a:t>permette</a:t>
            </a:r>
            <a:r>
              <a:rPr lang="en-US" sz="1800" b="1" dirty="0" smtClean="0">
                <a:solidFill>
                  <a:srgbClr val="FF6600"/>
                </a:solidFill>
              </a:rPr>
              <a:t> di </a:t>
            </a:r>
            <a:r>
              <a:rPr lang="en-US" sz="1800" b="1" dirty="0" err="1" smtClean="0">
                <a:solidFill>
                  <a:srgbClr val="FF6600"/>
                </a:solidFill>
              </a:rPr>
              <a:t>avere</a:t>
            </a:r>
            <a:r>
              <a:rPr lang="en-US" sz="1800" b="1" dirty="0" smtClean="0">
                <a:solidFill>
                  <a:srgbClr val="FF6600"/>
                </a:solidFill>
              </a:rPr>
              <a:t> </a:t>
            </a:r>
            <a:r>
              <a:rPr lang="en-US" sz="1800" b="1" dirty="0" err="1" smtClean="0">
                <a:solidFill>
                  <a:srgbClr val="FF6600"/>
                </a:solidFill>
              </a:rPr>
              <a:t>una</a:t>
            </a:r>
            <a:r>
              <a:rPr lang="en-US" sz="1800" b="1" dirty="0" smtClean="0">
                <a:solidFill>
                  <a:srgbClr val="FF6600"/>
                </a:solidFill>
              </a:rPr>
              <a:t> </a:t>
            </a:r>
            <a:r>
              <a:rPr lang="en-US" sz="1800" b="1" dirty="0" err="1" smtClean="0">
                <a:solidFill>
                  <a:srgbClr val="FF6600"/>
                </a:solidFill>
              </a:rPr>
              <a:t>teoria</a:t>
            </a:r>
            <a:r>
              <a:rPr lang="en-US" sz="1800" b="1" dirty="0" smtClean="0">
                <a:solidFill>
                  <a:srgbClr val="FF6600"/>
                </a:solidFill>
              </a:rPr>
              <a:t> di gauge con </a:t>
            </a:r>
            <a:r>
              <a:rPr lang="en-US" sz="1800" b="1" dirty="0" err="1" smtClean="0">
                <a:solidFill>
                  <a:srgbClr val="FF6600"/>
                </a:solidFill>
              </a:rPr>
              <a:t>bosoni</a:t>
            </a:r>
            <a:r>
              <a:rPr lang="en-US" sz="1800" b="1" dirty="0" smtClean="0">
                <a:solidFill>
                  <a:srgbClr val="FF6600"/>
                </a:solidFill>
              </a:rPr>
              <a:t> </a:t>
            </a:r>
            <a:r>
              <a:rPr lang="en-US" sz="1800" b="1" dirty="0" err="1" smtClean="0">
                <a:solidFill>
                  <a:srgbClr val="FF6600"/>
                </a:solidFill>
              </a:rPr>
              <a:t>massivi</a:t>
            </a:r>
            <a:r>
              <a:rPr lang="en-US" sz="1800" b="1" dirty="0" smtClean="0">
                <a:solidFill>
                  <a:srgbClr val="FF6600"/>
                </a:solidFill>
              </a:rPr>
              <a:t> </a:t>
            </a:r>
          </a:p>
          <a:p>
            <a:r>
              <a:rPr lang="en-US" sz="1800" b="1" dirty="0" smtClean="0">
                <a:solidFill>
                  <a:srgbClr val="00009F"/>
                </a:solidFill>
              </a:rPr>
              <a:t>a </a:t>
            </a:r>
            <a:r>
              <a:rPr lang="en-US" sz="1800" b="1" dirty="0" err="1" smtClean="0">
                <a:solidFill>
                  <a:srgbClr val="00009F"/>
                </a:solidFill>
              </a:rPr>
              <a:t>condizione</a:t>
            </a:r>
            <a:r>
              <a:rPr lang="en-US" sz="1800" b="1" dirty="0" smtClean="0">
                <a:solidFill>
                  <a:srgbClr val="00009F"/>
                </a:solidFill>
              </a:rPr>
              <a:t> </a:t>
            </a:r>
            <a:r>
              <a:rPr lang="en-US" sz="1800" b="1" dirty="0" err="1" smtClean="0">
                <a:solidFill>
                  <a:srgbClr val="00009F"/>
                </a:solidFill>
              </a:rPr>
              <a:t>che</a:t>
            </a:r>
            <a:r>
              <a:rPr lang="en-US" sz="1800" b="1" dirty="0" smtClean="0">
                <a:solidFill>
                  <a:srgbClr val="00009F"/>
                </a:solidFill>
              </a:rPr>
              <a:t> </a:t>
            </a:r>
            <a:r>
              <a:rPr lang="en-US" sz="1800" b="1" dirty="0" err="1" smtClean="0">
                <a:solidFill>
                  <a:srgbClr val="00009F"/>
                </a:solidFill>
              </a:rPr>
              <a:t>esista</a:t>
            </a:r>
            <a:r>
              <a:rPr lang="en-US" sz="1800" b="1" dirty="0" smtClean="0">
                <a:solidFill>
                  <a:srgbClr val="00009F"/>
                </a:solidFill>
              </a:rPr>
              <a:t> in </a:t>
            </a:r>
            <a:r>
              <a:rPr lang="en-US" sz="1800" b="1" dirty="0" err="1" smtClean="0">
                <a:solidFill>
                  <a:srgbClr val="00009F"/>
                </a:solidFill>
              </a:rPr>
              <a:t>natura</a:t>
            </a:r>
            <a:r>
              <a:rPr lang="en-US" sz="1800" b="1" dirty="0" smtClean="0">
                <a:solidFill>
                  <a:srgbClr val="00009F"/>
                </a:solidFill>
              </a:rPr>
              <a:t> un </a:t>
            </a:r>
            <a:r>
              <a:rPr lang="en-US" sz="1800" b="1" dirty="0" err="1" smtClean="0">
                <a:solidFill>
                  <a:srgbClr val="00009F"/>
                </a:solidFill>
              </a:rPr>
              <a:t>nuovo</a:t>
            </a:r>
            <a:r>
              <a:rPr lang="en-US" sz="1800" b="1" dirty="0" smtClean="0">
                <a:solidFill>
                  <a:srgbClr val="00009F"/>
                </a:solidFill>
              </a:rPr>
              <a:t> campo, </a:t>
            </a:r>
            <a:r>
              <a:rPr lang="en-US" sz="1800" b="1" dirty="0" err="1" smtClean="0">
                <a:solidFill>
                  <a:srgbClr val="00009F"/>
                </a:solidFill>
              </a:rPr>
              <a:t>il</a:t>
            </a:r>
            <a:r>
              <a:rPr lang="en-US" sz="1800" b="1" dirty="0" smtClean="0">
                <a:solidFill>
                  <a:srgbClr val="00009F"/>
                </a:solidFill>
              </a:rPr>
              <a:t> campo </a:t>
            </a:r>
            <a:r>
              <a:rPr lang="en-US" sz="1800" b="1" dirty="0" err="1" smtClean="0">
                <a:solidFill>
                  <a:srgbClr val="00009F"/>
                </a:solidFill>
              </a:rPr>
              <a:t>di</a:t>
            </a:r>
            <a:r>
              <a:rPr lang="en-US" sz="1800" b="1" dirty="0" smtClean="0">
                <a:solidFill>
                  <a:srgbClr val="00009F"/>
                </a:solidFill>
              </a:rPr>
              <a:t> Higgs, con cui W</a:t>
            </a:r>
            <a:r>
              <a:rPr lang="en-US" sz="1800" b="1" baseline="30000" dirty="0" smtClean="0">
                <a:solidFill>
                  <a:srgbClr val="00009F"/>
                </a:solidFill>
              </a:rPr>
              <a:t>±</a:t>
            </a:r>
            <a:r>
              <a:rPr lang="en-US" sz="1800" b="1" dirty="0" smtClean="0">
                <a:solidFill>
                  <a:srgbClr val="00009F"/>
                </a:solidFill>
              </a:rPr>
              <a:t> e Z (ma </a:t>
            </a:r>
            <a:r>
              <a:rPr lang="en-US" sz="1800" b="1" dirty="0" err="1" smtClean="0">
                <a:solidFill>
                  <a:srgbClr val="00009F"/>
                </a:solidFill>
              </a:rPr>
              <a:t>anche</a:t>
            </a:r>
            <a:r>
              <a:rPr lang="en-US" sz="1800" b="1" dirty="0" smtClean="0">
                <a:solidFill>
                  <a:srgbClr val="00009F"/>
                </a:solidFill>
              </a:rPr>
              <a:t> </a:t>
            </a:r>
            <a:r>
              <a:rPr lang="en-US" sz="1800" b="1" dirty="0" err="1" smtClean="0">
                <a:solidFill>
                  <a:srgbClr val="00009F"/>
                </a:solidFill>
              </a:rPr>
              <a:t>tutte</a:t>
            </a:r>
            <a:r>
              <a:rPr lang="en-US" sz="1800" b="1" dirty="0" smtClean="0">
                <a:solidFill>
                  <a:srgbClr val="00009F"/>
                </a:solidFill>
              </a:rPr>
              <a:t> le </a:t>
            </a:r>
            <a:r>
              <a:rPr lang="en-US" sz="1800" b="1" dirty="0" err="1" smtClean="0">
                <a:solidFill>
                  <a:srgbClr val="00009F"/>
                </a:solidFill>
              </a:rPr>
              <a:t>altre</a:t>
            </a:r>
            <a:r>
              <a:rPr lang="en-US" sz="1800" b="1" dirty="0" smtClean="0">
                <a:solidFill>
                  <a:srgbClr val="00009F"/>
                </a:solidFill>
              </a:rPr>
              <a:t> </a:t>
            </a:r>
            <a:r>
              <a:rPr lang="en-US" sz="1800" b="1" dirty="0" err="1" smtClean="0">
                <a:solidFill>
                  <a:srgbClr val="00009F"/>
                </a:solidFill>
              </a:rPr>
              <a:t>particelle</a:t>
            </a:r>
            <a:r>
              <a:rPr lang="en-US" sz="1800" b="1" dirty="0" smtClean="0">
                <a:solidFill>
                  <a:srgbClr val="00009F"/>
                </a:solidFill>
              </a:rPr>
              <a:t>) </a:t>
            </a:r>
            <a:r>
              <a:rPr lang="en-US" sz="1800" b="1" dirty="0" err="1" smtClean="0">
                <a:solidFill>
                  <a:srgbClr val="00009F"/>
                </a:solidFill>
              </a:rPr>
              <a:t>possano</a:t>
            </a:r>
            <a:r>
              <a:rPr lang="en-US" sz="1800" b="1" dirty="0" smtClean="0">
                <a:solidFill>
                  <a:srgbClr val="00009F"/>
                </a:solidFill>
              </a:rPr>
              <a:t> </a:t>
            </a:r>
            <a:r>
              <a:rPr lang="en-US" sz="1800" b="1" dirty="0" err="1" smtClean="0">
                <a:solidFill>
                  <a:srgbClr val="00009F"/>
                </a:solidFill>
              </a:rPr>
              <a:t>interagire</a:t>
            </a:r>
            <a:r>
              <a:rPr lang="en-US" sz="1800" b="1" dirty="0" smtClean="0">
                <a:solidFill>
                  <a:srgbClr val="00009F"/>
                </a:solidFill>
              </a:rPr>
              <a:t> </a:t>
            </a:r>
            <a:r>
              <a:rPr lang="en-US" sz="1800" b="1" dirty="0" err="1" smtClean="0">
                <a:solidFill>
                  <a:srgbClr val="00009F"/>
                </a:solidFill>
              </a:rPr>
              <a:t>acquistando</a:t>
            </a:r>
            <a:r>
              <a:rPr lang="en-US" sz="1800" b="1" dirty="0" smtClean="0">
                <a:solidFill>
                  <a:srgbClr val="00009F"/>
                </a:solidFill>
              </a:rPr>
              <a:t> </a:t>
            </a:r>
            <a:r>
              <a:rPr lang="en-US" sz="1800" b="1" dirty="0" err="1" smtClean="0">
                <a:solidFill>
                  <a:srgbClr val="00009F"/>
                </a:solidFill>
              </a:rPr>
              <a:t>una</a:t>
            </a:r>
            <a:r>
              <a:rPr lang="en-US" sz="1800" b="1" dirty="0" smtClean="0">
                <a:solidFill>
                  <a:srgbClr val="00009F"/>
                </a:solidFill>
              </a:rPr>
              <a:t> </a:t>
            </a:r>
            <a:r>
              <a:rPr lang="en-US" sz="1800" b="1" dirty="0" err="1" smtClean="0">
                <a:solidFill>
                  <a:srgbClr val="00009F"/>
                </a:solidFill>
              </a:rPr>
              <a:t>massa</a:t>
            </a:r>
            <a:r>
              <a:rPr lang="en-US" sz="1800" b="1" dirty="0" smtClean="0">
                <a:solidFill>
                  <a:srgbClr val="00009F"/>
                </a:solidFill>
              </a:rPr>
              <a:t> </a:t>
            </a:r>
            <a:r>
              <a:rPr lang="en-US" sz="1800" b="1" dirty="0" err="1" smtClean="0">
                <a:solidFill>
                  <a:srgbClr val="00009F"/>
                </a:solidFill>
              </a:rPr>
              <a:t>definita</a:t>
            </a:r>
            <a:r>
              <a:rPr lang="en-US" sz="1800" b="1" dirty="0" smtClean="0">
                <a:solidFill>
                  <a:srgbClr val="00009F"/>
                </a:solidFill>
              </a:rPr>
              <a:t>, </a:t>
            </a:r>
            <a:r>
              <a:rPr lang="en-US" sz="1800" b="1" dirty="0" err="1" smtClean="0">
                <a:solidFill>
                  <a:srgbClr val="00009F"/>
                </a:solidFill>
              </a:rPr>
              <a:t>mentre</a:t>
            </a:r>
            <a:r>
              <a:rPr lang="en-US" sz="1800" b="1" dirty="0" smtClean="0">
                <a:solidFill>
                  <a:srgbClr val="00009F"/>
                </a:solidFill>
              </a:rPr>
              <a:t> </a:t>
            </a:r>
            <a:r>
              <a:rPr lang="en-US" sz="1800" b="1" dirty="0" err="1" smtClean="0">
                <a:solidFill>
                  <a:srgbClr val="00009F"/>
                </a:solidFill>
              </a:rPr>
              <a:t>il</a:t>
            </a:r>
            <a:r>
              <a:rPr lang="en-US" sz="1800" b="1" dirty="0" smtClean="0">
                <a:solidFill>
                  <a:srgbClr val="00009F"/>
                </a:solidFill>
              </a:rPr>
              <a:t> </a:t>
            </a:r>
            <a:r>
              <a:rPr lang="en-US" sz="1800" b="1" dirty="0" err="1" smtClean="0">
                <a:solidFill>
                  <a:srgbClr val="00009F"/>
                </a:solidFill>
              </a:rPr>
              <a:t>fotone</a:t>
            </a:r>
            <a:r>
              <a:rPr lang="en-US" sz="1800" b="1" dirty="0" smtClean="0">
                <a:solidFill>
                  <a:srgbClr val="00009F"/>
                </a:solidFill>
              </a:rPr>
              <a:t> </a:t>
            </a:r>
            <a:r>
              <a:rPr lang="en-US" sz="1800" b="1" dirty="0" err="1" smtClean="0">
                <a:solidFill>
                  <a:srgbClr val="00009F"/>
                </a:solidFill>
              </a:rPr>
              <a:t>mantiene</a:t>
            </a:r>
            <a:r>
              <a:rPr lang="en-US" sz="1800" b="1" dirty="0" smtClean="0">
                <a:solidFill>
                  <a:srgbClr val="00009F"/>
                </a:solidFill>
              </a:rPr>
              <a:t> </a:t>
            </a:r>
            <a:r>
              <a:rPr lang="en-US" sz="1800" b="1" dirty="0" err="1" smtClean="0">
                <a:solidFill>
                  <a:srgbClr val="00009F"/>
                </a:solidFill>
              </a:rPr>
              <a:t>nulla</a:t>
            </a:r>
            <a:r>
              <a:rPr lang="en-US" sz="1800" b="1" dirty="0" smtClean="0">
                <a:solidFill>
                  <a:srgbClr val="00009F"/>
                </a:solidFill>
              </a:rPr>
              <a:t> la </a:t>
            </a:r>
            <a:r>
              <a:rPr lang="en-US" sz="1800" b="1" dirty="0" err="1" smtClean="0">
                <a:solidFill>
                  <a:srgbClr val="00009F"/>
                </a:solidFill>
              </a:rPr>
              <a:t>sua</a:t>
            </a:r>
            <a:r>
              <a:rPr lang="en-US" sz="1800" b="1" dirty="0" smtClean="0">
                <a:solidFill>
                  <a:srgbClr val="00009F"/>
                </a:solidFill>
              </a:rPr>
              <a:t> </a:t>
            </a:r>
            <a:r>
              <a:rPr lang="en-US" sz="1800" b="1" dirty="0" err="1" smtClean="0">
                <a:solidFill>
                  <a:srgbClr val="00009F"/>
                </a:solidFill>
              </a:rPr>
              <a:t>massa</a:t>
            </a:r>
            <a:r>
              <a:rPr lang="en-US" sz="1800" b="1" dirty="0" smtClean="0">
                <a:solidFill>
                  <a:srgbClr val="00009F"/>
                </a:solidFill>
              </a:rPr>
              <a:t>.</a:t>
            </a:r>
            <a:endParaRPr lang="en-US" sz="1800" dirty="0"/>
          </a:p>
        </p:txBody>
      </p:sp>
      <p:pic>
        <p:nvPicPr>
          <p:cNvPr id="9" name="Picture 2"/>
          <p:cNvPicPr>
            <a:picLocks noChangeAspect="1" noChangeArrowheads="1"/>
          </p:cNvPicPr>
          <p:nvPr/>
        </p:nvPicPr>
        <p:blipFill>
          <a:blip r:embed="rId5" cstate="print"/>
          <a:srcRect/>
          <a:stretch>
            <a:fillRect/>
          </a:stretch>
        </p:blipFill>
        <p:spPr bwMode="auto">
          <a:xfrm>
            <a:off x="251520" y="3717032"/>
            <a:ext cx="2776537" cy="1800225"/>
          </a:xfrm>
          <a:prstGeom prst="rect">
            <a:avLst/>
          </a:prstGeom>
          <a:noFill/>
          <a:ln w="9525">
            <a:noFill/>
            <a:miter lim="800000"/>
            <a:headEnd/>
            <a:tailEnd/>
          </a:ln>
        </p:spPr>
      </p:pic>
      <p:pic>
        <p:nvPicPr>
          <p:cNvPr id="10" name="Picture 27" descr="txp_fig"/>
          <p:cNvPicPr>
            <a:picLocks noChangeAspect="1" noChangeArrowheads="1"/>
          </p:cNvPicPr>
          <p:nvPr>
            <p:custDataLst>
              <p:tags r:id="rId2"/>
            </p:custDataLst>
          </p:nvPr>
        </p:nvPicPr>
        <p:blipFill>
          <a:blip r:embed="rId6" cstate="print"/>
          <a:srcRect/>
          <a:stretch>
            <a:fillRect/>
          </a:stretch>
        </p:blipFill>
        <p:spPr bwMode="auto">
          <a:xfrm>
            <a:off x="344488" y="3433415"/>
            <a:ext cx="1203325" cy="185737"/>
          </a:xfrm>
          <a:prstGeom prst="rect">
            <a:avLst/>
          </a:prstGeom>
          <a:solidFill>
            <a:schemeClr val="bg1"/>
          </a:solidFill>
          <a:ln w="9525">
            <a:solidFill>
              <a:srgbClr val="FF0000"/>
            </a:solidFill>
            <a:miter lim="800000"/>
            <a:headEnd/>
            <a:tailEnd/>
          </a:ln>
        </p:spPr>
      </p:pic>
      <p:sp>
        <p:nvSpPr>
          <p:cNvPr id="11" name="Line 28"/>
          <p:cNvSpPr>
            <a:spLocks noChangeShapeType="1"/>
          </p:cNvSpPr>
          <p:nvPr/>
        </p:nvSpPr>
        <p:spPr bwMode="auto">
          <a:xfrm>
            <a:off x="899592" y="3645024"/>
            <a:ext cx="575816" cy="576064"/>
          </a:xfrm>
          <a:prstGeom prst="line">
            <a:avLst/>
          </a:prstGeom>
          <a:noFill/>
          <a:ln w="9525">
            <a:solidFill>
              <a:srgbClr val="00FF00"/>
            </a:solidFill>
            <a:round/>
            <a:headEnd/>
            <a:tailEnd type="triangle" w="med" len="med"/>
          </a:ln>
        </p:spPr>
        <p:txBody>
          <a:bodyPr/>
          <a:lstStyle/>
          <a:p>
            <a:endParaRPr lang="en-US"/>
          </a:p>
        </p:txBody>
      </p:sp>
      <p:pic>
        <p:nvPicPr>
          <p:cNvPr id="12" name="Picture 19" descr="txp_fig"/>
          <p:cNvPicPr>
            <a:picLocks noChangeAspect="1" noChangeArrowheads="1"/>
          </p:cNvPicPr>
          <p:nvPr>
            <p:custDataLst>
              <p:tags r:id="rId3"/>
            </p:custDataLst>
          </p:nvPr>
        </p:nvPicPr>
        <p:blipFill>
          <a:blip r:embed="rId7" cstate="print"/>
          <a:srcRect/>
          <a:stretch>
            <a:fillRect/>
          </a:stretch>
        </p:blipFill>
        <p:spPr bwMode="auto">
          <a:xfrm>
            <a:off x="1619250" y="5376515"/>
            <a:ext cx="1374775" cy="212725"/>
          </a:xfrm>
          <a:prstGeom prst="rect">
            <a:avLst/>
          </a:prstGeom>
          <a:noFill/>
          <a:ln w="12700">
            <a:solidFill>
              <a:srgbClr val="FF0000"/>
            </a:solidFill>
            <a:miter lim="800000"/>
            <a:headEnd/>
            <a:tailEnd/>
          </a:ln>
        </p:spPr>
      </p:pic>
      <p:sp>
        <p:nvSpPr>
          <p:cNvPr id="13" name="Line 25"/>
          <p:cNvSpPr>
            <a:spLocks noChangeShapeType="1"/>
          </p:cNvSpPr>
          <p:nvPr/>
        </p:nvSpPr>
        <p:spPr bwMode="auto">
          <a:xfrm flipV="1">
            <a:off x="1835150" y="5059015"/>
            <a:ext cx="288925" cy="288925"/>
          </a:xfrm>
          <a:prstGeom prst="line">
            <a:avLst/>
          </a:prstGeom>
          <a:noFill/>
          <a:ln w="9525">
            <a:solidFill>
              <a:srgbClr val="0000FF"/>
            </a:solidFill>
            <a:round/>
            <a:headEnd/>
            <a:tailEnd type="triangle" w="med" len="med"/>
          </a:ln>
        </p:spPr>
        <p:txBody>
          <a:bodyPr/>
          <a:lstStyle/>
          <a:p>
            <a:endParaRPr lang="en-US"/>
          </a:p>
        </p:txBody>
      </p:sp>
      <p:sp>
        <p:nvSpPr>
          <p:cNvPr id="14" name="Rettangolo 2"/>
          <p:cNvSpPr>
            <a:spLocks noChangeArrowheads="1"/>
          </p:cNvSpPr>
          <p:nvPr/>
        </p:nvSpPr>
        <p:spPr bwMode="auto">
          <a:xfrm>
            <a:off x="3311798" y="3501008"/>
            <a:ext cx="5580682" cy="2369880"/>
          </a:xfrm>
          <a:prstGeom prst="rect">
            <a:avLst/>
          </a:prstGeom>
          <a:solidFill>
            <a:srgbClr val="D9FFF9"/>
          </a:solidFill>
          <a:ln w="9525">
            <a:noFill/>
            <a:miter lim="800000"/>
            <a:headEnd/>
            <a:tailEnd/>
          </a:ln>
        </p:spPr>
        <p:txBody>
          <a:bodyPr wrap="square">
            <a:spAutoFit/>
          </a:bodyPr>
          <a:lstStyle/>
          <a:p>
            <a:pPr algn="ctr"/>
            <a:r>
              <a:rPr lang="it-IT" sz="2800" b="1" dirty="0" smtClean="0">
                <a:solidFill>
                  <a:srgbClr val="FF0000"/>
                </a:solidFill>
              </a:rPr>
              <a:t>Ipotesi:</a:t>
            </a:r>
          </a:p>
          <a:p>
            <a:r>
              <a:rPr lang="it-IT" sz="2000" b="1" dirty="0" smtClean="0">
                <a:solidFill>
                  <a:srgbClr val="FF0000"/>
                </a:solidFill>
              </a:rPr>
              <a:t>10</a:t>
            </a:r>
            <a:r>
              <a:rPr lang="it-IT" sz="2000" b="1" baseline="30000" dirty="0">
                <a:solidFill>
                  <a:srgbClr val="FF0000"/>
                </a:solidFill>
              </a:rPr>
              <a:t>-10 </a:t>
            </a:r>
            <a:r>
              <a:rPr lang="it-IT" sz="2000" b="1" dirty="0">
                <a:solidFill>
                  <a:srgbClr val="FF0000"/>
                </a:solidFill>
              </a:rPr>
              <a:t>secondi dopo il Big Bang l</a:t>
            </a:r>
            <a:r>
              <a:rPr lang="it-IT" altLang="it-IT" sz="2000" b="1" dirty="0">
                <a:solidFill>
                  <a:srgbClr val="FF0000"/>
                </a:solidFill>
              </a:rPr>
              <a:t>’</a:t>
            </a:r>
            <a:r>
              <a:rPr lang="it-IT" sz="2000" b="1" dirty="0">
                <a:solidFill>
                  <a:srgbClr val="FF0000"/>
                </a:solidFill>
              </a:rPr>
              <a:t>Universo raffreddandosi subisce una transizione di fase e il vuoto si porta ad uno stato energetico più basso (rottura spontanea della simmetria) riempiendo lo spazio con il campo di </a:t>
            </a:r>
            <a:r>
              <a:rPr lang="it-IT" sz="2000" b="1" dirty="0" err="1">
                <a:solidFill>
                  <a:srgbClr val="FF0000"/>
                </a:solidFill>
              </a:rPr>
              <a:t>Higgs</a:t>
            </a:r>
            <a:r>
              <a:rPr lang="it-IT" sz="2000" b="1" dirty="0">
                <a:solidFill>
                  <a:srgbClr val="FF0000"/>
                </a:solidFill>
              </a:rPr>
              <a:t>.</a:t>
            </a:r>
          </a:p>
        </p:txBody>
      </p:sp>
      <p:sp>
        <p:nvSpPr>
          <p:cNvPr id="15" name="CasellaDiTesto 12"/>
          <p:cNvSpPr txBox="1">
            <a:spLocks noChangeArrowheads="1"/>
          </p:cNvSpPr>
          <p:nvPr/>
        </p:nvSpPr>
        <p:spPr bwMode="auto">
          <a:xfrm>
            <a:off x="467544" y="6095037"/>
            <a:ext cx="8280920" cy="646331"/>
          </a:xfrm>
          <a:prstGeom prst="rect">
            <a:avLst/>
          </a:prstGeom>
          <a:solidFill>
            <a:schemeClr val="accent1">
              <a:lumMod val="20000"/>
              <a:lumOff val="80000"/>
            </a:schemeClr>
          </a:solidFill>
          <a:ln w="9525">
            <a:noFill/>
            <a:miter lim="800000"/>
            <a:headEnd/>
            <a:tailEnd/>
          </a:ln>
        </p:spPr>
        <p:txBody>
          <a:bodyPr wrap="square">
            <a:spAutoFit/>
          </a:bodyPr>
          <a:lstStyle/>
          <a:p>
            <a:r>
              <a:rPr lang="en-US" sz="1800" b="1" dirty="0" smtClean="0">
                <a:solidFill>
                  <a:srgbClr val="C00000"/>
                </a:solidFill>
                <a:latin typeface="Times New Roman" pitchFamily="18" charset="0"/>
                <a:ea typeface="+mn-ea"/>
              </a:rPr>
              <a:t>La </a:t>
            </a:r>
            <a:r>
              <a:rPr lang="en-US" sz="1800" b="1" dirty="0" err="1" smtClean="0">
                <a:solidFill>
                  <a:srgbClr val="C00000"/>
                </a:solidFill>
                <a:latin typeface="Times New Roman" pitchFamily="18" charset="0"/>
                <a:ea typeface="+mn-ea"/>
              </a:rPr>
              <a:t>Lagrangiana</a:t>
            </a:r>
            <a:r>
              <a:rPr lang="en-US" sz="1800" b="1" dirty="0">
                <a:solidFill>
                  <a:srgbClr val="C00000"/>
                </a:solidFill>
                <a:latin typeface="Times New Roman" pitchFamily="18" charset="0"/>
                <a:ea typeface="+mn-ea"/>
              </a:rPr>
              <a:t> </a:t>
            </a:r>
            <a:r>
              <a:rPr lang="en-US" sz="1800" b="1" dirty="0" smtClean="0">
                <a:solidFill>
                  <a:srgbClr val="C00000"/>
                </a:solidFill>
                <a:latin typeface="Times New Roman" pitchFamily="18" charset="0"/>
                <a:ea typeface="+mn-ea"/>
              </a:rPr>
              <a:t>(da cui </a:t>
            </a:r>
            <a:r>
              <a:rPr lang="en-US" sz="1800" b="1" dirty="0" err="1" smtClean="0">
                <a:solidFill>
                  <a:srgbClr val="C00000"/>
                </a:solidFill>
                <a:latin typeface="Times New Roman" pitchFamily="18" charset="0"/>
                <a:ea typeface="+mn-ea"/>
              </a:rPr>
              <a:t>si</a:t>
            </a:r>
            <a:r>
              <a:rPr lang="en-US" sz="1800" b="1" dirty="0" smtClean="0">
                <a:solidFill>
                  <a:srgbClr val="C00000"/>
                </a:solidFill>
                <a:latin typeface="Times New Roman" pitchFamily="18" charset="0"/>
                <a:ea typeface="+mn-ea"/>
              </a:rPr>
              <a:t> </a:t>
            </a:r>
            <a:r>
              <a:rPr lang="en-US" sz="1800" b="1" dirty="0" err="1" smtClean="0">
                <a:solidFill>
                  <a:srgbClr val="C00000"/>
                </a:solidFill>
                <a:latin typeface="Times New Roman" pitchFamily="18" charset="0"/>
                <a:ea typeface="+mn-ea"/>
              </a:rPr>
              <a:t>ricavano</a:t>
            </a:r>
            <a:r>
              <a:rPr lang="en-US" sz="1800" b="1" dirty="0" smtClean="0">
                <a:solidFill>
                  <a:srgbClr val="C00000"/>
                </a:solidFill>
                <a:latin typeface="Times New Roman" pitchFamily="18" charset="0"/>
                <a:ea typeface="+mn-ea"/>
              </a:rPr>
              <a:t> le </a:t>
            </a:r>
            <a:r>
              <a:rPr lang="en-US" sz="1800" b="1" dirty="0" err="1" smtClean="0">
                <a:solidFill>
                  <a:srgbClr val="C00000"/>
                </a:solidFill>
                <a:latin typeface="Times New Roman" pitchFamily="18" charset="0"/>
                <a:ea typeface="+mn-ea"/>
              </a:rPr>
              <a:t>equazioni</a:t>
            </a:r>
            <a:r>
              <a:rPr lang="en-US" sz="1800" b="1" dirty="0" smtClean="0">
                <a:solidFill>
                  <a:srgbClr val="C00000"/>
                </a:solidFill>
                <a:latin typeface="Times New Roman" pitchFamily="18" charset="0"/>
                <a:ea typeface="+mn-ea"/>
              </a:rPr>
              <a:t> del </a:t>
            </a:r>
            <a:r>
              <a:rPr lang="en-US" sz="1800" b="1" dirty="0" err="1" smtClean="0">
                <a:solidFill>
                  <a:srgbClr val="C00000"/>
                </a:solidFill>
                <a:latin typeface="Times New Roman" pitchFamily="18" charset="0"/>
                <a:ea typeface="+mn-ea"/>
              </a:rPr>
              <a:t>sistema</a:t>
            </a:r>
            <a:r>
              <a:rPr lang="en-US" sz="1800" b="1" dirty="0" smtClean="0">
                <a:solidFill>
                  <a:srgbClr val="C00000"/>
                </a:solidFill>
                <a:latin typeface="Times New Roman" pitchFamily="18" charset="0"/>
                <a:ea typeface="+mn-ea"/>
              </a:rPr>
              <a:t>) </a:t>
            </a:r>
            <a:r>
              <a:rPr lang="en-US" sz="1800" b="1" dirty="0" err="1" smtClean="0">
                <a:solidFill>
                  <a:srgbClr val="C00000"/>
                </a:solidFill>
                <a:latin typeface="Times New Roman" pitchFamily="18" charset="0"/>
                <a:ea typeface="+mn-ea"/>
              </a:rPr>
              <a:t>mantiene</a:t>
            </a:r>
            <a:r>
              <a:rPr lang="en-US" sz="1800" b="1" dirty="0" smtClean="0">
                <a:solidFill>
                  <a:srgbClr val="C00000"/>
                </a:solidFill>
                <a:latin typeface="Times New Roman" pitchFamily="18" charset="0"/>
                <a:ea typeface="+mn-ea"/>
              </a:rPr>
              <a:t> la </a:t>
            </a:r>
            <a:r>
              <a:rPr lang="en-US" sz="1800" b="1" dirty="0" err="1" smtClean="0">
                <a:solidFill>
                  <a:srgbClr val="C00000"/>
                </a:solidFill>
                <a:latin typeface="Times New Roman" pitchFamily="18" charset="0"/>
                <a:ea typeface="+mn-ea"/>
              </a:rPr>
              <a:t>simmetria</a:t>
            </a:r>
            <a:r>
              <a:rPr lang="en-US" sz="1800" b="1" dirty="0" smtClean="0">
                <a:solidFill>
                  <a:srgbClr val="C00000"/>
                </a:solidFill>
                <a:latin typeface="Times New Roman" pitchFamily="18" charset="0"/>
                <a:ea typeface="+mn-ea"/>
              </a:rPr>
              <a:t> di gauge, ma la </a:t>
            </a:r>
            <a:r>
              <a:rPr lang="en-US" sz="1800" b="1" dirty="0" err="1" smtClean="0">
                <a:solidFill>
                  <a:srgbClr val="C00000"/>
                </a:solidFill>
                <a:latin typeface="Times New Roman" pitchFamily="18" charset="0"/>
                <a:ea typeface="+mn-ea"/>
              </a:rPr>
              <a:t>scelta</a:t>
            </a:r>
            <a:r>
              <a:rPr lang="en-US" sz="1800" b="1" dirty="0" smtClean="0">
                <a:solidFill>
                  <a:srgbClr val="C00000"/>
                </a:solidFill>
                <a:latin typeface="Times New Roman" pitchFamily="18" charset="0"/>
                <a:ea typeface="+mn-ea"/>
              </a:rPr>
              <a:t> di un </a:t>
            </a:r>
            <a:r>
              <a:rPr lang="en-US" sz="1800" b="1" dirty="0" err="1" smtClean="0">
                <a:solidFill>
                  <a:srgbClr val="C00000"/>
                </a:solidFill>
                <a:latin typeface="Times New Roman" pitchFamily="18" charset="0"/>
                <a:ea typeface="+mn-ea"/>
              </a:rPr>
              <a:t>qualsiasi</a:t>
            </a:r>
            <a:r>
              <a:rPr lang="en-US" sz="1800" b="1" dirty="0" smtClean="0">
                <a:solidFill>
                  <a:srgbClr val="C00000"/>
                </a:solidFill>
                <a:latin typeface="Times New Roman" pitchFamily="18" charset="0"/>
                <a:ea typeface="+mn-ea"/>
              </a:rPr>
              <a:t> </a:t>
            </a:r>
            <a:r>
              <a:rPr lang="en-US" sz="1800" b="1" dirty="0" err="1" smtClean="0">
                <a:solidFill>
                  <a:srgbClr val="C00000"/>
                </a:solidFill>
                <a:latin typeface="Times New Roman" pitchFamily="18" charset="0"/>
                <a:ea typeface="+mn-ea"/>
              </a:rPr>
              <a:t>stato</a:t>
            </a:r>
            <a:r>
              <a:rPr lang="en-US" sz="1800" b="1" dirty="0" smtClean="0">
                <a:solidFill>
                  <a:srgbClr val="C00000"/>
                </a:solidFill>
                <a:latin typeface="Times New Roman" pitchFamily="18" charset="0"/>
                <a:ea typeface="+mn-ea"/>
              </a:rPr>
              <a:t> </a:t>
            </a:r>
            <a:r>
              <a:rPr lang="en-US" sz="1800" b="1" dirty="0" err="1" smtClean="0">
                <a:solidFill>
                  <a:srgbClr val="C00000"/>
                </a:solidFill>
                <a:latin typeface="Times New Roman" pitchFamily="18" charset="0"/>
                <a:ea typeface="+mn-ea"/>
              </a:rPr>
              <a:t>fondamentale</a:t>
            </a:r>
            <a:r>
              <a:rPr lang="en-US" sz="1800" b="1" dirty="0" smtClean="0">
                <a:solidFill>
                  <a:srgbClr val="C00000"/>
                </a:solidFill>
                <a:latin typeface="Times New Roman" pitchFamily="18" charset="0"/>
                <a:ea typeface="+mn-ea"/>
              </a:rPr>
              <a:t> </a:t>
            </a:r>
            <a:r>
              <a:rPr lang="en-US" sz="1800" b="1" dirty="0" err="1" smtClean="0">
                <a:solidFill>
                  <a:srgbClr val="C00000"/>
                </a:solidFill>
                <a:latin typeface="Times New Roman" pitchFamily="18" charset="0"/>
                <a:ea typeface="+mn-ea"/>
              </a:rPr>
              <a:t>rompe</a:t>
            </a:r>
            <a:r>
              <a:rPr lang="en-US" sz="1800" b="1" dirty="0" smtClean="0">
                <a:solidFill>
                  <a:srgbClr val="C00000"/>
                </a:solidFill>
                <a:latin typeface="Times New Roman" pitchFamily="18" charset="0"/>
                <a:ea typeface="+mn-ea"/>
              </a:rPr>
              <a:t> la </a:t>
            </a:r>
            <a:r>
              <a:rPr lang="en-US" sz="1800" b="1" dirty="0" err="1" smtClean="0">
                <a:solidFill>
                  <a:srgbClr val="C00000"/>
                </a:solidFill>
                <a:latin typeface="Times New Roman" pitchFamily="18" charset="0"/>
                <a:ea typeface="+mn-ea"/>
              </a:rPr>
              <a:t>simmetria</a:t>
            </a:r>
            <a:r>
              <a:rPr lang="en-US" sz="1800" b="1" dirty="0" smtClean="0">
                <a:solidFill>
                  <a:srgbClr val="C00000"/>
                </a:solidFill>
                <a:latin typeface="Times New Roman" pitchFamily="18" charset="0"/>
                <a:ea typeface="+mn-ea"/>
              </a:rPr>
              <a:t>.</a:t>
            </a:r>
            <a:endParaRPr lang="it-IT" sz="1800" b="1" dirty="0" smtClean="0">
              <a:solidFill>
                <a:srgbClr val="C00000"/>
              </a:solidFill>
              <a:latin typeface="Times New Roman" pitchFamily="18" charset="0"/>
              <a:ea typeface="+mn-ea"/>
            </a:endParaRPr>
          </a:p>
        </p:txBody>
      </p:sp>
      <p:graphicFrame>
        <p:nvGraphicFramePr>
          <p:cNvPr id="16" name="Object 7"/>
          <p:cNvGraphicFramePr>
            <a:graphicFrameLocks noChangeAspect="1"/>
          </p:cNvGraphicFramePr>
          <p:nvPr/>
        </p:nvGraphicFramePr>
        <p:xfrm>
          <a:off x="1655093" y="3861048"/>
          <a:ext cx="828675" cy="225410"/>
        </p:xfrm>
        <a:graphic>
          <a:graphicData uri="http://schemas.openxmlformats.org/presentationml/2006/ole">
            <mc:AlternateContent xmlns:mc="http://schemas.openxmlformats.org/markup-compatibility/2006">
              <mc:Choice xmlns:v="urn:schemas-microsoft-com:vml" Requires="v">
                <p:oleObj spid="_x0000_s1452164" name="Equation" r:id="rId8" imgW="634572" imgH="228600" progId="">
                  <p:embed/>
                </p:oleObj>
              </mc:Choice>
              <mc:Fallback>
                <p:oleObj name="Equation" r:id="rId8" imgW="634572" imgH="228600" progId="">
                  <p:embed/>
                  <p:pic>
                    <p:nvPicPr>
                      <p:cNvPr id="0" name="Picture 1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5093" y="3861048"/>
                        <a:ext cx="828675" cy="225410"/>
                      </a:xfrm>
                      <a:prstGeom prst="rect">
                        <a:avLst/>
                      </a:prstGeom>
                      <a:solidFill>
                        <a:srgbClr val="00FFFF"/>
                      </a:solidFill>
                      <a:ln w="9525">
                        <a:solidFill>
                          <a:schemeClr val="accent1"/>
                        </a:solidFill>
                        <a:miter lim="800000"/>
                        <a:headEnd/>
                        <a:tailEnd/>
                      </a:ln>
                    </p:spPr>
                  </p:pic>
                </p:oleObj>
              </mc:Fallback>
            </mc:AlternateContent>
          </a:graphicData>
        </a:graphic>
      </p:graphicFrame>
      <p:graphicFrame>
        <p:nvGraphicFramePr>
          <p:cNvPr id="17" name="Object 7"/>
          <p:cNvGraphicFramePr>
            <a:graphicFrameLocks noChangeAspect="1"/>
          </p:cNvGraphicFramePr>
          <p:nvPr/>
        </p:nvGraphicFramePr>
        <p:xfrm>
          <a:off x="2627784" y="5013176"/>
          <a:ext cx="262107" cy="224773"/>
        </p:xfrm>
        <a:graphic>
          <a:graphicData uri="http://schemas.openxmlformats.org/presentationml/2006/ole">
            <mc:AlternateContent xmlns:mc="http://schemas.openxmlformats.org/markup-compatibility/2006">
              <mc:Choice xmlns:v="urn:schemas-microsoft-com:vml" Requires="v">
                <p:oleObj spid="_x0000_s1452165" name="Equation" r:id="rId10" imgW="266448" imgH="228462" progId="">
                  <p:embed/>
                </p:oleObj>
              </mc:Choice>
              <mc:Fallback>
                <p:oleObj name="Equation" r:id="rId10" imgW="266448" imgH="228462" progId="">
                  <p:embed/>
                  <p:pic>
                    <p:nvPicPr>
                      <p:cNvPr id="0" name="Picture 1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27784" y="5013176"/>
                        <a:ext cx="262107" cy="224773"/>
                      </a:xfrm>
                      <a:prstGeom prst="rect">
                        <a:avLst/>
                      </a:prstGeom>
                      <a:solidFill>
                        <a:srgbClr val="00FFFF"/>
                      </a:solidFill>
                      <a:ln w="9525">
                        <a:solidFill>
                          <a:schemeClr val="accent1"/>
                        </a:solidFill>
                        <a:miter lim="800000"/>
                        <a:headEnd/>
                        <a:tailEnd/>
                      </a:ln>
                    </p:spPr>
                  </p:pic>
                </p:oleObj>
              </mc:Fallback>
            </mc:AlternateContent>
          </a:graphicData>
        </a:graphic>
      </p:graphicFrame>
      <p:graphicFrame>
        <p:nvGraphicFramePr>
          <p:cNvPr id="18" name="Object 6"/>
          <p:cNvGraphicFramePr>
            <a:graphicFrameLocks noChangeAspect="1"/>
          </p:cNvGraphicFramePr>
          <p:nvPr/>
        </p:nvGraphicFramePr>
        <p:xfrm>
          <a:off x="899592" y="5301208"/>
          <a:ext cx="259781" cy="232372"/>
        </p:xfrm>
        <a:graphic>
          <a:graphicData uri="http://schemas.openxmlformats.org/presentationml/2006/ole">
            <mc:AlternateContent xmlns:mc="http://schemas.openxmlformats.org/markup-compatibility/2006">
              <mc:Choice xmlns:v="urn:schemas-microsoft-com:vml" Requires="v">
                <p:oleObj spid="_x0000_s1452166" name="Equation" r:id="rId12" imgW="253939" imgH="228600" progId="">
                  <p:embed/>
                </p:oleObj>
              </mc:Choice>
              <mc:Fallback>
                <p:oleObj name="Equation" r:id="rId12" imgW="253939" imgH="228600" progId="">
                  <p:embed/>
                  <p:pic>
                    <p:nvPicPr>
                      <p:cNvPr id="0" name="Picture 1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9592" y="5301208"/>
                        <a:ext cx="259781" cy="232372"/>
                      </a:xfrm>
                      <a:prstGeom prst="rect">
                        <a:avLst/>
                      </a:prstGeom>
                      <a:solidFill>
                        <a:srgbClr val="00FFFF"/>
                      </a:solidFill>
                      <a:ln w="9525">
                        <a:solidFill>
                          <a:schemeClr val="accent1"/>
                        </a:solidFill>
                        <a:miter lim="800000"/>
                        <a:headEnd/>
                        <a:tailEnd/>
                      </a:ln>
                    </p:spPr>
                  </p:pic>
                </p:oleObj>
              </mc:Fallback>
            </mc:AlternateContent>
          </a:graphicData>
        </a:graphic>
      </p:graphicFrame>
      <p:sp>
        <p:nvSpPr>
          <p:cNvPr id="19" name="CasellaDiTesto 1"/>
          <p:cNvSpPr txBox="1">
            <a:spLocks noChangeArrowheads="1"/>
          </p:cNvSpPr>
          <p:nvPr/>
        </p:nvSpPr>
        <p:spPr bwMode="auto">
          <a:xfrm>
            <a:off x="251520" y="44624"/>
            <a:ext cx="8713664" cy="523216"/>
          </a:xfrm>
          <a:prstGeom prst="rect">
            <a:avLst/>
          </a:prstGeom>
          <a:solidFill>
            <a:schemeClr val="accent3">
              <a:lumMod val="20000"/>
              <a:lumOff val="80000"/>
            </a:schemeClr>
          </a:solidFill>
          <a:ln w="9525">
            <a:noFill/>
            <a:miter lim="800000"/>
            <a:headEnd/>
            <a:tailEnd/>
          </a:ln>
        </p:spPr>
        <p:txBody>
          <a:bodyPr wrap="square" lIns="91435" tIns="45718" rIns="91435" bIns="45718">
            <a:spAutoFit/>
          </a:bodyPr>
          <a:lstStyle/>
          <a:p>
            <a:pPr algn="ctr"/>
            <a:r>
              <a:rPr lang="it-IT" sz="2800" b="1" dirty="0" smtClean="0">
                <a:solidFill>
                  <a:srgbClr val="0000FF"/>
                </a:solidFill>
              </a:rPr>
              <a:t>Rottura spontanea della simmetria</a:t>
            </a:r>
            <a:endParaRPr lang="it-IT" sz="2800" b="1" dirty="0">
              <a:solidFill>
                <a:srgbClr val="0000FF"/>
              </a:solidFill>
            </a:endParaRPr>
          </a:p>
        </p:txBody>
      </p:sp>
    </p:spTree>
    <p:extLst>
      <p:ext uri="{BB962C8B-B14F-4D97-AF65-F5344CB8AC3E}">
        <p14:creationId xmlns:p14="http://schemas.microsoft.com/office/powerpoint/2010/main" val="297227874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179512" y="97472"/>
            <a:ext cx="8713664" cy="523216"/>
          </a:xfrm>
          <a:prstGeom prst="rect">
            <a:avLst/>
          </a:prstGeom>
          <a:solidFill>
            <a:schemeClr val="accent3">
              <a:lumMod val="20000"/>
              <a:lumOff val="80000"/>
            </a:schemeClr>
          </a:solidFill>
          <a:ln w="9525">
            <a:noFill/>
            <a:miter lim="800000"/>
            <a:headEnd/>
            <a:tailEnd/>
          </a:ln>
        </p:spPr>
        <p:txBody>
          <a:bodyPr wrap="square" lIns="91435" tIns="45718" rIns="91435" bIns="45718">
            <a:spAutoFit/>
          </a:bodyPr>
          <a:lstStyle/>
          <a:p>
            <a:pPr algn="ctr"/>
            <a:r>
              <a:rPr lang="it-IT" sz="2800" b="1" dirty="0" smtClean="0">
                <a:solidFill>
                  <a:srgbClr val="0000FF"/>
                </a:solidFill>
              </a:rPr>
              <a:t>Rottura spontanea della simmetria</a:t>
            </a:r>
            <a:endParaRPr lang="it-IT" sz="2800" b="1" dirty="0">
              <a:solidFill>
                <a:srgbClr val="0000FF"/>
              </a:solidFill>
            </a:endParaRPr>
          </a:p>
        </p:txBody>
      </p:sp>
      <p:sp>
        <p:nvSpPr>
          <p:cNvPr id="6" name="Rectangle 5"/>
          <p:cNvSpPr/>
          <p:nvPr/>
        </p:nvSpPr>
        <p:spPr>
          <a:xfrm>
            <a:off x="539552" y="764704"/>
            <a:ext cx="7416824" cy="1200328"/>
          </a:xfrm>
          <a:prstGeom prst="rect">
            <a:avLst/>
          </a:prstGeom>
          <a:solidFill>
            <a:schemeClr val="bg2"/>
          </a:solidFill>
        </p:spPr>
        <p:txBody>
          <a:bodyPr wrap="square">
            <a:spAutoFit/>
          </a:bodyPr>
          <a:lstStyle/>
          <a:p>
            <a:r>
              <a:rPr lang="en-US" b="1" dirty="0" smtClean="0">
                <a:solidFill>
                  <a:srgbClr val="FF0000"/>
                </a:solidFill>
              </a:rPr>
              <a:t>Il </a:t>
            </a:r>
            <a:r>
              <a:rPr lang="en-US" b="1" dirty="0" err="1" smtClean="0">
                <a:solidFill>
                  <a:srgbClr val="FF0000"/>
                </a:solidFill>
              </a:rPr>
              <a:t>meccanismo</a:t>
            </a:r>
            <a:r>
              <a:rPr lang="en-US" b="1" dirty="0" smtClean="0">
                <a:solidFill>
                  <a:srgbClr val="FF0000"/>
                </a:solidFill>
              </a:rPr>
              <a:t> </a:t>
            </a:r>
            <a:r>
              <a:rPr lang="en-US" b="1" dirty="0" err="1" smtClean="0">
                <a:solidFill>
                  <a:srgbClr val="FF0000"/>
                </a:solidFill>
              </a:rPr>
              <a:t>di</a:t>
            </a:r>
            <a:r>
              <a:rPr lang="en-US" b="1" dirty="0" smtClean="0">
                <a:solidFill>
                  <a:srgbClr val="FF0000"/>
                </a:solidFill>
              </a:rPr>
              <a:t> Higgs (</a:t>
            </a:r>
            <a:r>
              <a:rPr lang="en-US" b="1" dirty="0" err="1" smtClean="0">
                <a:solidFill>
                  <a:srgbClr val="FF0000"/>
                </a:solidFill>
              </a:rPr>
              <a:t>rottura</a:t>
            </a:r>
            <a:r>
              <a:rPr lang="en-US" b="1" dirty="0" smtClean="0">
                <a:solidFill>
                  <a:srgbClr val="FF0000"/>
                </a:solidFill>
              </a:rPr>
              <a:t> </a:t>
            </a:r>
            <a:r>
              <a:rPr lang="en-US" b="1" dirty="0" err="1" smtClean="0">
                <a:solidFill>
                  <a:srgbClr val="FF0000"/>
                </a:solidFill>
              </a:rPr>
              <a:t>spontanea</a:t>
            </a:r>
            <a:r>
              <a:rPr lang="en-US" b="1" dirty="0" smtClean="0">
                <a:solidFill>
                  <a:srgbClr val="FF0000"/>
                </a:solidFill>
              </a:rPr>
              <a:t> </a:t>
            </a:r>
            <a:r>
              <a:rPr lang="en-US" b="1" dirty="0" err="1" smtClean="0">
                <a:solidFill>
                  <a:srgbClr val="FF0000"/>
                </a:solidFill>
              </a:rPr>
              <a:t>della</a:t>
            </a:r>
            <a:r>
              <a:rPr lang="en-US" b="1" dirty="0" smtClean="0">
                <a:solidFill>
                  <a:srgbClr val="FF0000"/>
                </a:solidFill>
              </a:rPr>
              <a:t> </a:t>
            </a:r>
            <a:r>
              <a:rPr lang="en-US" b="1" dirty="0" err="1" smtClean="0">
                <a:solidFill>
                  <a:srgbClr val="FF0000"/>
                </a:solidFill>
              </a:rPr>
              <a:t>simmetria</a:t>
            </a:r>
            <a:r>
              <a:rPr lang="en-US" b="1" dirty="0" smtClean="0">
                <a:solidFill>
                  <a:srgbClr val="FF0000"/>
                </a:solidFill>
              </a:rPr>
              <a:t> </a:t>
            </a:r>
            <a:r>
              <a:rPr lang="en-US" b="1" dirty="0" err="1" smtClean="0">
                <a:solidFill>
                  <a:srgbClr val="FF0000"/>
                </a:solidFill>
              </a:rPr>
              <a:t>proposta</a:t>
            </a:r>
            <a:r>
              <a:rPr lang="en-US" b="1" dirty="0" smtClean="0">
                <a:solidFill>
                  <a:srgbClr val="FF0000"/>
                </a:solidFill>
              </a:rPr>
              <a:t> </a:t>
            </a:r>
            <a:r>
              <a:rPr lang="en-US" b="1" dirty="0" err="1" smtClean="0">
                <a:solidFill>
                  <a:srgbClr val="FF0000"/>
                </a:solidFill>
              </a:rPr>
              <a:t>nel</a:t>
            </a:r>
            <a:r>
              <a:rPr lang="en-US" b="1" dirty="0" smtClean="0">
                <a:solidFill>
                  <a:srgbClr val="FF0000"/>
                </a:solidFill>
              </a:rPr>
              <a:t> 1964 </a:t>
            </a:r>
            <a:r>
              <a:rPr lang="en-US" b="1" dirty="0" err="1" smtClean="0">
                <a:solidFill>
                  <a:srgbClr val="FF0000"/>
                </a:solidFill>
              </a:rPr>
              <a:t>da</a:t>
            </a:r>
            <a:r>
              <a:rPr lang="en-US" b="1" dirty="0" smtClean="0">
                <a:solidFill>
                  <a:srgbClr val="FF0000"/>
                </a:solidFill>
              </a:rPr>
              <a:t> Higgs, </a:t>
            </a:r>
            <a:r>
              <a:rPr lang="en-US" b="1" dirty="0" err="1" smtClean="0">
                <a:solidFill>
                  <a:srgbClr val="FF0000"/>
                </a:solidFill>
              </a:rPr>
              <a:t>Henglert</a:t>
            </a:r>
            <a:r>
              <a:rPr lang="en-US" b="1" dirty="0" smtClean="0">
                <a:solidFill>
                  <a:srgbClr val="FF0000"/>
                </a:solidFill>
              </a:rPr>
              <a:t> e </a:t>
            </a:r>
            <a:r>
              <a:rPr lang="en-US" b="1" dirty="0" err="1" smtClean="0">
                <a:solidFill>
                  <a:srgbClr val="FF0000"/>
                </a:solidFill>
              </a:rPr>
              <a:t>Brout</a:t>
            </a:r>
            <a:r>
              <a:rPr lang="en-US" b="1" dirty="0" smtClean="0">
                <a:solidFill>
                  <a:srgbClr val="FF0000"/>
                </a:solidFill>
              </a:rPr>
              <a:t>) </a:t>
            </a:r>
            <a:r>
              <a:rPr lang="en-US" b="1" dirty="0" err="1" smtClean="0">
                <a:solidFill>
                  <a:srgbClr val="FF0000"/>
                </a:solidFill>
              </a:rPr>
              <a:t>potrebbe</a:t>
            </a:r>
            <a:r>
              <a:rPr lang="en-US" b="1" dirty="0" smtClean="0">
                <a:solidFill>
                  <a:srgbClr val="FF0000"/>
                </a:solidFill>
              </a:rPr>
              <a:t> </a:t>
            </a:r>
            <a:r>
              <a:rPr lang="en-US" b="1" dirty="0" err="1" smtClean="0">
                <a:solidFill>
                  <a:srgbClr val="FF0000"/>
                </a:solidFill>
              </a:rPr>
              <a:t>risolvere</a:t>
            </a:r>
            <a:r>
              <a:rPr lang="en-US" b="1" dirty="0" smtClean="0">
                <a:solidFill>
                  <a:srgbClr val="FF0000"/>
                </a:solidFill>
              </a:rPr>
              <a:t> </a:t>
            </a:r>
            <a:r>
              <a:rPr lang="en-US" b="1" dirty="0" err="1" smtClean="0">
                <a:solidFill>
                  <a:srgbClr val="FF0000"/>
                </a:solidFill>
              </a:rPr>
              <a:t>il</a:t>
            </a:r>
            <a:r>
              <a:rPr lang="en-US" b="1" dirty="0" smtClean="0">
                <a:solidFill>
                  <a:srgbClr val="FF0000"/>
                </a:solidFill>
              </a:rPr>
              <a:t> </a:t>
            </a:r>
            <a:r>
              <a:rPr lang="en-US" b="1" dirty="0" err="1" smtClean="0">
                <a:solidFill>
                  <a:srgbClr val="FF0000"/>
                </a:solidFill>
              </a:rPr>
              <a:t>problema</a:t>
            </a:r>
            <a:r>
              <a:rPr lang="en-US" b="1" dirty="0" smtClean="0">
                <a:solidFill>
                  <a:srgbClr val="FF0000"/>
                </a:solidFill>
              </a:rPr>
              <a:t>. </a:t>
            </a:r>
            <a:endParaRPr lang="it-IT" b="1" dirty="0">
              <a:solidFill>
                <a:srgbClr val="FF0000"/>
              </a:solidFill>
            </a:endParaRPr>
          </a:p>
        </p:txBody>
      </p:sp>
      <p:sp>
        <p:nvSpPr>
          <p:cNvPr id="7" name="Rectangle 6"/>
          <p:cNvSpPr/>
          <p:nvPr/>
        </p:nvSpPr>
        <p:spPr>
          <a:xfrm>
            <a:off x="107504" y="2132856"/>
            <a:ext cx="8784976" cy="1200329"/>
          </a:xfrm>
          <a:prstGeom prst="rect">
            <a:avLst/>
          </a:prstGeom>
          <a:solidFill>
            <a:schemeClr val="bg1"/>
          </a:solidFill>
        </p:spPr>
        <p:txBody>
          <a:bodyPr wrap="square">
            <a:spAutoFit/>
          </a:bodyPr>
          <a:lstStyle/>
          <a:p>
            <a:r>
              <a:rPr lang="en-US" sz="1800" b="1" dirty="0" smtClean="0">
                <a:solidFill>
                  <a:srgbClr val="FF6600"/>
                </a:solidFill>
              </a:rPr>
              <a:t>Tale </a:t>
            </a:r>
            <a:r>
              <a:rPr lang="en-US" sz="1800" b="1" dirty="0" err="1" smtClean="0">
                <a:solidFill>
                  <a:srgbClr val="FF6600"/>
                </a:solidFill>
              </a:rPr>
              <a:t>meccanismo</a:t>
            </a:r>
            <a:r>
              <a:rPr lang="en-US" sz="1800" b="1" dirty="0" smtClean="0">
                <a:solidFill>
                  <a:srgbClr val="FF6600"/>
                </a:solidFill>
              </a:rPr>
              <a:t> </a:t>
            </a:r>
            <a:r>
              <a:rPr lang="en-US" sz="1800" b="1" dirty="0" err="1" smtClean="0">
                <a:solidFill>
                  <a:srgbClr val="FF6600"/>
                </a:solidFill>
              </a:rPr>
              <a:t>permette</a:t>
            </a:r>
            <a:r>
              <a:rPr lang="en-US" sz="1800" b="1" dirty="0" smtClean="0">
                <a:solidFill>
                  <a:srgbClr val="FF6600"/>
                </a:solidFill>
              </a:rPr>
              <a:t> di </a:t>
            </a:r>
            <a:r>
              <a:rPr lang="en-US" sz="1800" b="1" dirty="0" err="1" smtClean="0">
                <a:solidFill>
                  <a:srgbClr val="FF6600"/>
                </a:solidFill>
              </a:rPr>
              <a:t>avere</a:t>
            </a:r>
            <a:r>
              <a:rPr lang="en-US" sz="1800" b="1" dirty="0" smtClean="0">
                <a:solidFill>
                  <a:srgbClr val="FF6600"/>
                </a:solidFill>
              </a:rPr>
              <a:t> </a:t>
            </a:r>
            <a:r>
              <a:rPr lang="en-US" sz="1800" b="1" dirty="0" err="1" smtClean="0">
                <a:solidFill>
                  <a:srgbClr val="FF6600"/>
                </a:solidFill>
              </a:rPr>
              <a:t>una</a:t>
            </a:r>
            <a:r>
              <a:rPr lang="en-US" sz="1800" b="1" dirty="0" smtClean="0">
                <a:solidFill>
                  <a:srgbClr val="FF6600"/>
                </a:solidFill>
              </a:rPr>
              <a:t> </a:t>
            </a:r>
            <a:r>
              <a:rPr lang="en-US" sz="1800" b="1" dirty="0" err="1" smtClean="0">
                <a:solidFill>
                  <a:srgbClr val="FF6600"/>
                </a:solidFill>
              </a:rPr>
              <a:t>teoria</a:t>
            </a:r>
            <a:r>
              <a:rPr lang="en-US" sz="1800" b="1" dirty="0" smtClean="0">
                <a:solidFill>
                  <a:srgbClr val="FF6600"/>
                </a:solidFill>
              </a:rPr>
              <a:t> di gauge con </a:t>
            </a:r>
            <a:r>
              <a:rPr lang="en-US" sz="1800" b="1" dirty="0" err="1" smtClean="0">
                <a:solidFill>
                  <a:srgbClr val="FF6600"/>
                </a:solidFill>
              </a:rPr>
              <a:t>bosoni</a:t>
            </a:r>
            <a:r>
              <a:rPr lang="en-US" sz="1800" b="1" dirty="0" smtClean="0">
                <a:solidFill>
                  <a:srgbClr val="FF6600"/>
                </a:solidFill>
              </a:rPr>
              <a:t> </a:t>
            </a:r>
            <a:r>
              <a:rPr lang="en-US" sz="1800" b="1" dirty="0" err="1" smtClean="0">
                <a:solidFill>
                  <a:srgbClr val="FF6600"/>
                </a:solidFill>
              </a:rPr>
              <a:t>massivi</a:t>
            </a:r>
            <a:r>
              <a:rPr lang="en-US" sz="1800" b="1" dirty="0" smtClean="0">
                <a:solidFill>
                  <a:srgbClr val="FF6600"/>
                </a:solidFill>
              </a:rPr>
              <a:t> </a:t>
            </a:r>
          </a:p>
          <a:p>
            <a:r>
              <a:rPr lang="en-US" sz="1800" b="1" dirty="0" smtClean="0">
                <a:solidFill>
                  <a:srgbClr val="00009F"/>
                </a:solidFill>
              </a:rPr>
              <a:t>a </a:t>
            </a:r>
            <a:r>
              <a:rPr lang="en-US" sz="1800" b="1" dirty="0" err="1" smtClean="0">
                <a:solidFill>
                  <a:srgbClr val="00009F"/>
                </a:solidFill>
              </a:rPr>
              <a:t>condizione</a:t>
            </a:r>
            <a:r>
              <a:rPr lang="en-US" sz="1800" b="1" dirty="0" smtClean="0">
                <a:solidFill>
                  <a:srgbClr val="00009F"/>
                </a:solidFill>
              </a:rPr>
              <a:t> </a:t>
            </a:r>
            <a:r>
              <a:rPr lang="en-US" sz="1800" b="1" dirty="0" err="1" smtClean="0">
                <a:solidFill>
                  <a:srgbClr val="00009F"/>
                </a:solidFill>
              </a:rPr>
              <a:t>che</a:t>
            </a:r>
            <a:r>
              <a:rPr lang="en-US" sz="1800" b="1" dirty="0" smtClean="0">
                <a:solidFill>
                  <a:srgbClr val="00009F"/>
                </a:solidFill>
              </a:rPr>
              <a:t> </a:t>
            </a:r>
            <a:r>
              <a:rPr lang="en-US" sz="1800" b="1" dirty="0" err="1" smtClean="0">
                <a:solidFill>
                  <a:srgbClr val="00009F"/>
                </a:solidFill>
              </a:rPr>
              <a:t>esista</a:t>
            </a:r>
            <a:r>
              <a:rPr lang="en-US" sz="1800" b="1" dirty="0" smtClean="0">
                <a:solidFill>
                  <a:srgbClr val="00009F"/>
                </a:solidFill>
              </a:rPr>
              <a:t> in </a:t>
            </a:r>
            <a:r>
              <a:rPr lang="en-US" sz="1800" b="1" dirty="0" err="1" smtClean="0">
                <a:solidFill>
                  <a:srgbClr val="00009F"/>
                </a:solidFill>
              </a:rPr>
              <a:t>natura</a:t>
            </a:r>
            <a:r>
              <a:rPr lang="en-US" sz="1800" b="1" dirty="0" smtClean="0">
                <a:solidFill>
                  <a:srgbClr val="00009F"/>
                </a:solidFill>
              </a:rPr>
              <a:t> un </a:t>
            </a:r>
            <a:r>
              <a:rPr lang="en-US" sz="1800" b="1" dirty="0" err="1" smtClean="0">
                <a:solidFill>
                  <a:srgbClr val="00009F"/>
                </a:solidFill>
              </a:rPr>
              <a:t>nuovo</a:t>
            </a:r>
            <a:r>
              <a:rPr lang="en-US" sz="1800" b="1" dirty="0" smtClean="0">
                <a:solidFill>
                  <a:srgbClr val="00009F"/>
                </a:solidFill>
              </a:rPr>
              <a:t> campo, </a:t>
            </a:r>
            <a:r>
              <a:rPr lang="en-US" sz="1800" b="1" dirty="0" err="1" smtClean="0">
                <a:solidFill>
                  <a:srgbClr val="00009F"/>
                </a:solidFill>
              </a:rPr>
              <a:t>il</a:t>
            </a:r>
            <a:r>
              <a:rPr lang="en-US" sz="1800" b="1" dirty="0" smtClean="0">
                <a:solidFill>
                  <a:srgbClr val="00009F"/>
                </a:solidFill>
              </a:rPr>
              <a:t> campo </a:t>
            </a:r>
            <a:r>
              <a:rPr lang="en-US" sz="1800" b="1" dirty="0" err="1" smtClean="0">
                <a:solidFill>
                  <a:srgbClr val="00009F"/>
                </a:solidFill>
              </a:rPr>
              <a:t>di</a:t>
            </a:r>
            <a:r>
              <a:rPr lang="en-US" sz="1800" b="1" dirty="0" smtClean="0">
                <a:solidFill>
                  <a:srgbClr val="00009F"/>
                </a:solidFill>
              </a:rPr>
              <a:t> Higgs, con cui W</a:t>
            </a:r>
            <a:r>
              <a:rPr lang="en-US" sz="1800" b="1" baseline="30000" dirty="0" smtClean="0">
                <a:solidFill>
                  <a:srgbClr val="00009F"/>
                </a:solidFill>
              </a:rPr>
              <a:t>±</a:t>
            </a:r>
            <a:r>
              <a:rPr lang="en-US" sz="1800" b="1" dirty="0" smtClean="0">
                <a:solidFill>
                  <a:srgbClr val="00009F"/>
                </a:solidFill>
              </a:rPr>
              <a:t> e Z (ma </a:t>
            </a:r>
            <a:r>
              <a:rPr lang="en-US" sz="1800" b="1" dirty="0" err="1" smtClean="0">
                <a:solidFill>
                  <a:srgbClr val="00009F"/>
                </a:solidFill>
              </a:rPr>
              <a:t>anche</a:t>
            </a:r>
            <a:r>
              <a:rPr lang="en-US" sz="1800" b="1" dirty="0" smtClean="0">
                <a:solidFill>
                  <a:srgbClr val="00009F"/>
                </a:solidFill>
              </a:rPr>
              <a:t> </a:t>
            </a:r>
            <a:r>
              <a:rPr lang="en-US" sz="1800" b="1" dirty="0" err="1" smtClean="0">
                <a:solidFill>
                  <a:srgbClr val="00009F"/>
                </a:solidFill>
              </a:rPr>
              <a:t>tutte</a:t>
            </a:r>
            <a:r>
              <a:rPr lang="en-US" sz="1800" b="1" dirty="0" smtClean="0">
                <a:solidFill>
                  <a:srgbClr val="00009F"/>
                </a:solidFill>
              </a:rPr>
              <a:t> le </a:t>
            </a:r>
            <a:r>
              <a:rPr lang="en-US" sz="1800" b="1" dirty="0" err="1" smtClean="0">
                <a:solidFill>
                  <a:srgbClr val="00009F"/>
                </a:solidFill>
              </a:rPr>
              <a:t>altre</a:t>
            </a:r>
            <a:r>
              <a:rPr lang="en-US" sz="1800" b="1" dirty="0" smtClean="0">
                <a:solidFill>
                  <a:srgbClr val="00009F"/>
                </a:solidFill>
              </a:rPr>
              <a:t> </a:t>
            </a:r>
            <a:r>
              <a:rPr lang="en-US" sz="1800" b="1" dirty="0" err="1" smtClean="0">
                <a:solidFill>
                  <a:srgbClr val="00009F"/>
                </a:solidFill>
              </a:rPr>
              <a:t>particelle</a:t>
            </a:r>
            <a:r>
              <a:rPr lang="en-US" sz="1800" b="1" dirty="0" smtClean="0">
                <a:solidFill>
                  <a:srgbClr val="00009F"/>
                </a:solidFill>
              </a:rPr>
              <a:t>) </a:t>
            </a:r>
            <a:r>
              <a:rPr lang="en-US" sz="1800" b="1" dirty="0" err="1" smtClean="0">
                <a:solidFill>
                  <a:srgbClr val="00009F"/>
                </a:solidFill>
              </a:rPr>
              <a:t>possano</a:t>
            </a:r>
            <a:r>
              <a:rPr lang="en-US" sz="1800" b="1" dirty="0" smtClean="0">
                <a:solidFill>
                  <a:srgbClr val="00009F"/>
                </a:solidFill>
              </a:rPr>
              <a:t> </a:t>
            </a:r>
            <a:r>
              <a:rPr lang="en-US" sz="1800" b="1" dirty="0" err="1" smtClean="0">
                <a:solidFill>
                  <a:srgbClr val="00009F"/>
                </a:solidFill>
              </a:rPr>
              <a:t>interagire</a:t>
            </a:r>
            <a:r>
              <a:rPr lang="en-US" sz="1800" b="1" dirty="0" smtClean="0">
                <a:solidFill>
                  <a:srgbClr val="00009F"/>
                </a:solidFill>
              </a:rPr>
              <a:t> </a:t>
            </a:r>
            <a:r>
              <a:rPr lang="en-US" sz="1800" b="1" dirty="0" err="1" smtClean="0">
                <a:solidFill>
                  <a:srgbClr val="00009F"/>
                </a:solidFill>
              </a:rPr>
              <a:t>acquistando</a:t>
            </a:r>
            <a:r>
              <a:rPr lang="en-US" sz="1800" b="1" dirty="0" smtClean="0">
                <a:solidFill>
                  <a:srgbClr val="00009F"/>
                </a:solidFill>
              </a:rPr>
              <a:t> </a:t>
            </a:r>
            <a:r>
              <a:rPr lang="en-US" sz="1800" b="1" dirty="0" err="1" smtClean="0">
                <a:solidFill>
                  <a:srgbClr val="00009F"/>
                </a:solidFill>
              </a:rPr>
              <a:t>una</a:t>
            </a:r>
            <a:r>
              <a:rPr lang="en-US" sz="1800" b="1" dirty="0" smtClean="0">
                <a:solidFill>
                  <a:srgbClr val="00009F"/>
                </a:solidFill>
              </a:rPr>
              <a:t> </a:t>
            </a:r>
            <a:r>
              <a:rPr lang="en-US" sz="1800" b="1" dirty="0" err="1" smtClean="0">
                <a:solidFill>
                  <a:srgbClr val="00009F"/>
                </a:solidFill>
              </a:rPr>
              <a:t>massa</a:t>
            </a:r>
            <a:r>
              <a:rPr lang="en-US" sz="1800" b="1" dirty="0" smtClean="0">
                <a:solidFill>
                  <a:srgbClr val="00009F"/>
                </a:solidFill>
              </a:rPr>
              <a:t> </a:t>
            </a:r>
            <a:r>
              <a:rPr lang="en-US" sz="1800" b="1" dirty="0" err="1" smtClean="0">
                <a:solidFill>
                  <a:srgbClr val="00009F"/>
                </a:solidFill>
              </a:rPr>
              <a:t>definita</a:t>
            </a:r>
            <a:r>
              <a:rPr lang="en-US" sz="1800" b="1" dirty="0" smtClean="0">
                <a:solidFill>
                  <a:srgbClr val="00009F"/>
                </a:solidFill>
              </a:rPr>
              <a:t>, </a:t>
            </a:r>
            <a:r>
              <a:rPr lang="en-US" sz="1800" b="1" dirty="0" err="1" smtClean="0">
                <a:solidFill>
                  <a:srgbClr val="00009F"/>
                </a:solidFill>
              </a:rPr>
              <a:t>mentre</a:t>
            </a:r>
            <a:r>
              <a:rPr lang="en-US" sz="1800" b="1" dirty="0" smtClean="0">
                <a:solidFill>
                  <a:srgbClr val="00009F"/>
                </a:solidFill>
              </a:rPr>
              <a:t> </a:t>
            </a:r>
            <a:r>
              <a:rPr lang="en-US" sz="1800" b="1" dirty="0" err="1" smtClean="0">
                <a:solidFill>
                  <a:srgbClr val="00009F"/>
                </a:solidFill>
              </a:rPr>
              <a:t>il</a:t>
            </a:r>
            <a:r>
              <a:rPr lang="en-US" sz="1800" b="1" dirty="0" smtClean="0">
                <a:solidFill>
                  <a:srgbClr val="00009F"/>
                </a:solidFill>
              </a:rPr>
              <a:t> </a:t>
            </a:r>
            <a:r>
              <a:rPr lang="en-US" sz="1800" b="1" dirty="0" err="1" smtClean="0">
                <a:solidFill>
                  <a:srgbClr val="00009F"/>
                </a:solidFill>
              </a:rPr>
              <a:t>fotone</a:t>
            </a:r>
            <a:r>
              <a:rPr lang="en-US" sz="1800" b="1" dirty="0" smtClean="0">
                <a:solidFill>
                  <a:srgbClr val="00009F"/>
                </a:solidFill>
              </a:rPr>
              <a:t> </a:t>
            </a:r>
            <a:r>
              <a:rPr lang="en-US" sz="1800" b="1" dirty="0" err="1" smtClean="0">
                <a:solidFill>
                  <a:srgbClr val="00009F"/>
                </a:solidFill>
              </a:rPr>
              <a:t>mantiene</a:t>
            </a:r>
            <a:r>
              <a:rPr lang="en-US" sz="1800" b="1" dirty="0" smtClean="0">
                <a:solidFill>
                  <a:srgbClr val="00009F"/>
                </a:solidFill>
              </a:rPr>
              <a:t> </a:t>
            </a:r>
            <a:r>
              <a:rPr lang="en-US" sz="1800" b="1" dirty="0" err="1" smtClean="0">
                <a:solidFill>
                  <a:srgbClr val="00009F"/>
                </a:solidFill>
              </a:rPr>
              <a:t>nulla</a:t>
            </a:r>
            <a:r>
              <a:rPr lang="en-US" sz="1800" b="1" dirty="0" smtClean="0">
                <a:solidFill>
                  <a:srgbClr val="00009F"/>
                </a:solidFill>
              </a:rPr>
              <a:t> la </a:t>
            </a:r>
            <a:r>
              <a:rPr lang="en-US" sz="1800" b="1" dirty="0" err="1" smtClean="0">
                <a:solidFill>
                  <a:srgbClr val="00009F"/>
                </a:solidFill>
              </a:rPr>
              <a:t>sua</a:t>
            </a:r>
            <a:r>
              <a:rPr lang="en-US" sz="1800" b="1" dirty="0" smtClean="0">
                <a:solidFill>
                  <a:srgbClr val="00009F"/>
                </a:solidFill>
              </a:rPr>
              <a:t> </a:t>
            </a:r>
            <a:r>
              <a:rPr lang="en-US" sz="1800" b="1" dirty="0" err="1" smtClean="0">
                <a:solidFill>
                  <a:srgbClr val="00009F"/>
                </a:solidFill>
              </a:rPr>
              <a:t>massa</a:t>
            </a:r>
            <a:r>
              <a:rPr lang="en-US" sz="1800" b="1" dirty="0" smtClean="0">
                <a:solidFill>
                  <a:srgbClr val="00009F"/>
                </a:solidFill>
              </a:rPr>
              <a:t>.</a:t>
            </a:r>
            <a:endParaRPr lang="en-US" sz="1800" dirty="0"/>
          </a:p>
        </p:txBody>
      </p:sp>
      <p:grpSp>
        <p:nvGrpSpPr>
          <p:cNvPr id="22" name="Group 21"/>
          <p:cNvGrpSpPr/>
          <p:nvPr/>
        </p:nvGrpSpPr>
        <p:grpSpPr>
          <a:xfrm>
            <a:off x="179512" y="3433415"/>
            <a:ext cx="2776537" cy="2155825"/>
            <a:chOff x="3739679" y="3433415"/>
            <a:chExt cx="2776537" cy="2155825"/>
          </a:xfrm>
        </p:grpSpPr>
        <p:pic>
          <p:nvPicPr>
            <p:cNvPr id="14" name="Picture 2"/>
            <p:cNvPicPr>
              <a:picLocks noChangeAspect="1" noChangeArrowheads="1"/>
            </p:cNvPicPr>
            <p:nvPr/>
          </p:nvPicPr>
          <p:blipFill>
            <a:blip r:embed="rId5" cstate="print"/>
            <a:srcRect/>
            <a:stretch>
              <a:fillRect/>
            </a:stretch>
          </p:blipFill>
          <p:spPr bwMode="auto">
            <a:xfrm>
              <a:off x="3739679" y="3717032"/>
              <a:ext cx="2776537" cy="1800225"/>
            </a:xfrm>
            <a:prstGeom prst="rect">
              <a:avLst/>
            </a:prstGeom>
            <a:noFill/>
            <a:ln w="9525">
              <a:noFill/>
              <a:miter lim="800000"/>
              <a:headEnd/>
              <a:tailEnd/>
            </a:ln>
          </p:spPr>
        </p:pic>
        <p:pic>
          <p:nvPicPr>
            <p:cNvPr id="15" name="Picture 27" descr="txp_fig"/>
            <p:cNvPicPr>
              <a:picLocks noChangeAspect="1" noChangeArrowheads="1"/>
            </p:cNvPicPr>
            <p:nvPr>
              <p:custDataLst>
                <p:tags r:id="rId2"/>
              </p:custDataLst>
            </p:nvPr>
          </p:nvPicPr>
          <p:blipFill>
            <a:blip r:embed="rId6" cstate="print"/>
            <a:srcRect/>
            <a:stretch>
              <a:fillRect/>
            </a:stretch>
          </p:blipFill>
          <p:spPr bwMode="auto">
            <a:xfrm>
              <a:off x="3832647" y="3433415"/>
              <a:ext cx="1203325" cy="185737"/>
            </a:xfrm>
            <a:prstGeom prst="rect">
              <a:avLst/>
            </a:prstGeom>
            <a:solidFill>
              <a:schemeClr val="bg1"/>
            </a:solidFill>
            <a:ln w="9525">
              <a:solidFill>
                <a:srgbClr val="FF0000"/>
              </a:solidFill>
              <a:miter lim="800000"/>
              <a:headEnd/>
              <a:tailEnd/>
            </a:ln>
          </p:spPr>
        </p:pic>
        <p:sp>
          <p:nvSpPr>
            <p:cNvPr id="16" name="Line 28"/>
            <p:cNvSpPr>
              <a:spLocks noChangeShapeType="1"/>
            </p:cNvSpPr>
            <p:nvPr/>
          </p:nvSpPr>
          <p:spPr bwMode="auto">
            <a:xfrm>
              <a:off x="4387751" y="3645024"/>
              <a:ext cx="575816" cy="576064"/>
            </a:xfrm>
            <a:prstGeom prst="line">
              <a:avLst/>
            </a:prstGeom>
            <a:noFill/>
            <a:ln w="9525">
              <a:solidFill>
                <a:srgbClr val="00FF00"/>
              </a:solidFill>
              <a:round/>
              <a:headEnd/>
              <a:tailEnd type="triangle" w="med" len="med"/>
            </a:ln>
          </p:spPr>
          <p:txBody>
            <a:bodyPr/>
            <a:lstStyle/>
            <a:p>
              <a:endParaRPr lang="en-US"/>
            </a:p>
          </p:txBody>
        </p:sp>
        <p:pic>
          <p:nvPicPr>
            <p:cNvPr id="17" name="Picture 19" descr="txp_fig"/>
            <p:cNvPicPr>
              <a:picLocks noChangeAspect="1" noChangeArrowheads="1"/>
            </p:cNvPicPr>
            <p:nvPr>
              <p:custDataLst>
                <p:tags r:id="rId3"/>
              </p:custDataLst>
            </p:nvPr>
          </p:nvPicPr>
          <p:blipFill>
            <a:blip r:embed="rId7" cstate="print"/>
            <a:srcRect/>
            <a:stretch>
              <a:fillRect/>
            </a:stretch>
          </p:blipFill>
          <p:spPr bwMode="auto">
            <a:xfrm>
              <a:off x="5107409" y="5376515"/>
              <a:ext cx="1374775" cy="212725"/>
            </a:xfrm>
            <a:prstGeom prst="rect">
              <a:avLst/>
            </a:prstGeom>
            <a:noFill/>
            <a:ln w="12700">
              <a:solidFill>
                <a:srgbClr val="FF0000"/>
              </a:solidFill>
              <a:miter lim="800000"/>
              <a:headEnd/>
              <a:tailEnd/>
            </a:ln>
          </p:spPr>
        </p:pic>
        <p:sp>
          <p:nvSpPr>
            <p:cNvPr id="18" name="Line 25"/>
            <p:cNvSpPr>
              <a:spLocks noChangeShapeType="1"/>
            </p:cNvSpPr>
            <p:nvPr/>
          </p:nvSpPr>
          <p:spPr bwMode="auto">
            <a:xfrm flipV="1">
              <a:off x="5323309" y="5059015"/>
              <a:ext cx="288925" cy="288925"/>
            </a:xfrm>
            <a:prstGeom prst="line">
              <a:avLst/>
            </a:prstGeom>
            <a:noFill/>
            <a:ln w="9525">
              <a:solidFill>
                <a:srgbClr val="0000FF"/>
              </a:solidFill>
              <a:round/>
              <a:headEnd/>
              <a:tailEnd type="triangle" w="med" len="med"/>
            </a:ln>
          </p:spPr>
          <p:txBody>
            <a:bodyPr/>
            <a:lstStyle/>
            <a:p>
              <a:endParaRPr lang="en-US"/>
            </a:p>
          </p:txBody>
        </p:sp>
        <p:graphicFrame>
          <p:nvGraphicFramePr>
            <p:cNvPr id="19" name="Object 7"/>
            <p:cNvGraphicFramePr>
              <a:graphicFrameLocks noChangeAspect="1"/>
            </p:cNvGraphicFramePr>
            <p:nvPr/>
          </p:nvGraphicFramePr>
          <p:xfrm>
            <a:off x="5143252" y="3861048"/>
            <a:ext cx="828675" cy="225410"/>
          </p:xfrm>
          <a:graphic>
            <a:graphicData uri="http://schemas.openxmlformats.org/presentationml/2006/ole">
              <mc:AlternateContent xmlns:mc="http://schemas.openxmlformats.org/markup-compatibility/2006">
                <mc:Choice xmlns:v="urn:schemas-microsoft-com:vml" Requires="v">
                  <p:oleObj spid="_x0000_s1453194" name="Equation" r:id="rId8" imgW="634572" imgH="228600" progId="">
                    <p:embed/>
                  </p:oleObj>
                </mc:Choice>
                <mc:Fallback>
                  <p:oleObj name="Equation" r:id="rId8" imgW="634572" imgH="228600" progId="">
                    <p:embed/>
                    <p:pic>
                      <p:nvPicPr>
                        <p:cNvPr id="0" name="Picture 1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3252" y="3861048"/>
                          <a:ext cx="828675" cy="225410"/>
                        </a:xfrm>
                        <a:prstGeom prst="rect">
                          <a:avLst/>
                        </a:prstGeom>
                        <a:solidFill>
                          <a:srgbClr val="00FFFF"/>
                        </a:solidFill>
                        <a:ln w="9525">
                          <a:solidFill>
                            <a:schemeClr val="accent1"/>
                          </a:solidFill>
                          <a:miter lim="800000"/>
                          <a:headEnd/>
                          <a:tailEnd/>
                        </a:ln>
                      </p:spPr>
                    </p:pic>
                  </p:oleObj>
                </mc:Fallback>
              </mc:AlternateContent>
            </a:graphicData>
          </a:graphic>
        </p:graphicFrame>
        <p:graphicFrame>
          <p:nvGraphicFramePr>
            <p:cNvPr id="20" name="Object 7"/>
            <p:cNvGraphicFramePr>
              <a:graphicFrameLocks noChangeAspect="1"/>
            </p:cNvGraphicFramePr>
            <p:nvPr/>
          </p:nvGraphicFramePr>
          <p:xfrm>
            <a:off x="6115943" y="5013176"/>
            <a:ext cx="262107" cy="224773"/>
          </p:xfrm>
          <a:graphic>
            <a:graphicData uri="http://schemas.openxmlformats.org/presentationml/2006/ole">
              <mc:AlternateContent xmlns:mc="http://schemas.openxmlformats.org/markup-compatibility/2006">
                <mc:Choice xmlns:v="urn:schemas-microsoft-com:vml" Requires="v">
                  <p:oleObj spid="_x0000_s1453195" name="Equation" r:id="rId10" imgW="266448" imgH="228462" progId="">
                    <p:embed/>
                  </p:oleObj>
                </mc:Choice>
                <mc:Fallback>
                  <p:oleObj name="Equation" r:id="rId10" imgW="266448" imgH="228462" progId="">
                    <p:embed/>
                    <p:pic>
                      <p:nvPicPr>
                        <p:cNvPr id="0" name="Picture 1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15943" y="5013176"/>
                          <a:ext cx="262107" cy="224773"/>
                        </a:xfrm>
                        <a:prstGeom prst="rect">
                          <a:avLst/>
                        </a:prstGeom>
                        <a:solidFill>
                          <a:srgbClr val="00FFFF"/>
                        </a:solidFill>
                        <a:ln w="9525">
                          <a:solidFill>
                            <a:schemeClr val="accent1"/>
                          </a:solidFill>
                          <a:miter lim="800000"/>
                          <a:headEnd/>
                          <a:tailEnd/>
                        </a:ln>
                      </p:spPr>
                    </p:pic>
                  </p:oleObj>
                </mc:Fallback>
              </mc:AlternateContent>
            </a:graphicData>
          </a:graphic>
        </p:graphicFrame>
        <p:graphicFrame>
          <p:nvGraphicFramePr>
            <p:cNvPr id="21" name="Object 6"/>
            <p:cNvGraphicFramePr>
              <a:graphicFrameLocks noChangeAspect="1"/>
            </p:cNvGraphicFramePr>
            <p:nvPr/>
          </p:nvGraphicFramePr>
          <p:xfrm>
            <a:off x="4387751" y="5301208"/>
            <a:ext cx="259781" cy="232372"/>
          </p:xfrm>
          <a:graphic>
            <a:graphicData uri="http://schemas.openxmlformats.org/presentationml/2006/ole">
              <mc:AlternateContent xmlns:mc="http://schemas.openxmlformats.org/markup-compatibility/2006">
                <mc:Choice xmlns:v="urn:schemas-microsoft-com:vml" Requires="v">
                  <p:oleObj spid="_x0000_s1453196" name="Equation" r:id="rId12" imgW="253939" imgH="228600" progId="">
                    <p:embed/>
                  </p:oleObj>
                </mc:Choice>
                <mc:Fallback>
                  <p:oleObj name="Equation" r:id="rId12" imgW="253939" imgH="228600" progId="">
                    <p:embed/>
                    <p:pic>
                      <p:nvPicPr>
                        <p:cNvPr id="0" name="Picture 12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87751" y="5301208"/>
                          <a:ext cx="259781" cy="232372"/>
                        </a:xfrm>
                        <a:prstGeom prst="rect">
                          <a:avLst/>
                        </a:prstGeom>
                        <a:solidFill>
                          <a:srgbClr val="00FFFF"/>
                        </a:solidFill>
                        <a:ln w="9525">
                          <a:solidFill>
                            <a:schemeClr val="accent1"/>
                          </a:solidFill>
                          <a:miter lim="800000"/>
                          <a:headEnd/>
                          <a:tailEnd/>
                        </a:ln>
                      </p:spPr>
                    </p:pic>
                  </p:oleObj>
                </mc:Fallback>
              </mc:AlternateContent>
            </a:graphicData>
          </a:graphic>
        </p:graphicFrame>
      </p:grpSp>
      <p:pic>
        <p:nvPicPr>
          <p:cNvPr id="23" name="Image 2" descr="aaa.png"/>
          <p:cNvPicPr>
            <a:picLocks noChangeAspect="1"/>
          </p:cNvPicPr>
          <p:nvPr/>
        </p:nvPicPr>
        <p:blipFill rotWithShape="1">
          <a:blip r:embed="rId14" cstate="print">
            <a:extLst>
              <a:ext uri="{28A0092B-C50C-407E-A947-70E740481C1C}">
                <a14:useLocalDpi xmlns:a14="http://schemas.microsoft.com/office/drawing/2010/main" val="0"/>
              </a:ext>
            </a:extLst>
          </a:blip>
          <a:srcRect r="1289" b="174"/>
          <a:stretch/>
        </p:blipFill>
        <p:spPr bwMode="auto">
          <a:xfrm>
            <a:off x="3779912" y="3861048"/>
            <a:ext cx="3085480" cy="2423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ccolade fermante 15"/>
          <p:cNvSpPr/>
          <p:nvPr/>
        </p:nvSpPr>
        <p:spPr>
          <a:xfrm>
            <a:off x="6732240" y="3949905"/>
            <a:ext cx="432048" cy="991263"/>
          </a:xfrm>
          <a:prstGeom prst="rightBrace">
            <a:avLst/>
          </a:prstGeom>
          <a:ln w="38100" cmpd="sng">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 name="CasellaDiTesto 3"/>
          <p:cNvSpPr txBox="1"/>
          <p:nvPr/>
        </p:nvSpPr>
        <p:spPr>
          <a:xfrm>
            <a:off x="7272808" y="4077072"/>
            <a:ext cx="1331640" cy="646331"/>
          </a:xfrm>
          <a:prstGeom prst="rect">
            <a:avLst/>
          </a:prstGeom>
          <a:solidFill>
            <a:srgbClr val="DDF2FF"/>
          </a:solidFill>
        </p:spPr>
        <p:txBody>
          <a:bodyPr wrap="square" rtlCol="0">
            <a:spAutoFit/>
          </a:bodyPr>
          <a:lstStyle/>
          <a:p>
            <a:r>
              <a:rPr lang="it-IT" sz="1800" b="1" dirty="0"/>
              <a:t>s</a:t>
            </a:r>
            <a:r>
              <a:rPr lang="it-IT" sz="1800" b="1" dirty="0" smtClean="0"/>
              <a:t>ettore </a:t>
            </a:r>
          </a:p>
          <a:p>
            <a:r>
              <a:rPr lang="it-IT" sz="1800" b="1" dirty="0" smtClean="0"/>
              <a:t>di </a:t>
            </a:r>
            <a:r>
              <a:rPr lang="it-IT" sz="1800" b="1" dirty="0" err="1" smtClean="0"/>
              <a:t>gauge</a:t>
            </a:r>
            <a:endParaRPr lang="it-IT" sz="1800" b="1" dirty="0"/>
          </a:p>
        </p:txBody>
      </p:sp>
      <p:sp>
        <p:nvSpPr>
          <p:cNvPr id="5" name="CasellaDiTesto 4"/>
          <p:cNvSpPr txBox="1"/>
          <p:nvPr/>
        </p:nvSpPr>
        <p:spPr>
          <a:xfrm>
            <a:off x="4067944" y="6453336"/>
            <a:ext cx="2232248" cy="369332"/>
          </a:xfrm>
          <a:prstGeom prst="rect">
            <a:avLst/>
          </a:prstGeom>
          <a:solidFill>
            <a:srgbClr val="F1FED2"/>
          </a:solidFill>
          <a:ln>
            <a:solidFill>
              <a:schemeClr val="tx1"/>
            </a:solidFill>
            <a:prstDash val="solid"/>
          </a:ln>
        </p:spPr>
        <p:txBody>
          <a:bodyPr wrap="square" rtlCol="0">
            <a:spAutoFit/>
          </a:bodyPr>
          <a:lstStyle/>
          <a:p>
            <a:r>
              <a:rPr lang="it-IT" sz="1800" b="1" dirty="0" smtClean="0"/>
              <a:t>massa ai </a:t>
            </a:r>
            <a:r>
              <a:rPr lang="en-US" sz="1800" b="1" dirty="0" smtClean="0">
                <a:solidFill>
                  <a:srgbClr val="00009F"/>
                </a:solidFill>
              </a:rPr>
              <a:t>W</a:t>
            </a:r>
            <a:r>
              <a:rPr lang="en-US" sz="1800" b="1" baseline="30000" dirty="0">
                <a:solidFill>
                  <a:srgbClr val="00009F"/>
                </a:solidFill>
              </a:rPr>
              <a:t>±</a:t>
            </a:r>
            <a:r>
              <a:rPr lang="en-US" sz="1800" b="1" dirty="0">
                <a:solidFill>
                  <a:srgbClr val="00009F"/>
                </a:solidFill>
              </a:rPr>
              <a:t> e </a:t>
            </a:r>
            <a:r>
              <a:rPr lang="en-US" sz="1800" b="1" dirty="0" smtClean="0">
                <a:solidFill>
                  <a:srgbClr val="00009F"/>
                </a:solidFill>
              </a:rPr>
              <a:t>Z</a:t>
            </a:r>
            <a:r>
              <a:rPr lang="en-US" sz="1800" b="1" baseline="30000" dirty="0" smtClean="0">
                <a:solidFill>
                  <a:srgbClr val="00009F"/>
                </a:solidFill>
              </a:rPr>
              <a:t>0</a:t>
            </a:r>
            <a:r>
              <a:rPr lang="en-US" sz="1800" b="1" dirty="0" smtClean="0">
                <a:solidFill>
                  <a:srgbClr val="00009F"/>
                </a:solidFill>
              </a:rPr>
              <a:t> </a:t>
            </a:r>
            <a:endParaRPr lang="it-IT" sz="1800" b="1" dirty="0"/>
          </a:p>
        </p:txBody>
      </p:sp>
      <p:cxnSp>
        <p:nvCxnSpPr>
          <p:cNvPr id="10" name="Connettore 2 9"/>
          <p:cNvCxnSpPr/>
          <p:nvPr/>
        </p:nvCxnSpPr>
        <p:spPr>
          <a:xfrm flipV="1">
            <a:off x="4644008" y="6093296"/>
            <a:ext cx="216024" cy="43204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CasellaDiTesto 24"/>
          <p:cNvSpPr txBox="1"/>
          <p:nvPr/>
        </p:nvSpPr>
        <p:spPr>
          <a:xfrm>
            <a:off x="6948264" y="5579948"/>
            <a:ext cx="1944216" cy="646331"/>
          </a:xfrm>
          <a:prstGeom prst="rect">
            <a:avLst/>
          </a:prstGeom>
          <a:solidFill>
            <a:srgbClr val="F1FED2"/>
          </a:solidFill>
          <a:ln>
            <a:solidFill>
              <a:schemeClr val="tx1"/>
            </a:solidFill>
            <a:prstDash val="solid"/>
          </a:ln>
        </p:spPr>
        <p:txBody>
          <a:bodyPr wrap="square" rtlCol="0">
            <a:spAutoFit/>
          </a:bodyPr>
          <a:lstStyle/>
          <a:p>
            <a:r>
              <a:rPr lang="it-IT" sz="1800" b="1" dirty="0"/>
              <a:t>m</a:t>
            </a:r>
            <a:r>
              <a:rPr lang="it-IT" sz="1800" b="1" dirty="0" smtClean="0"/>
              <a:t>assa ai quark </a:t>
            </a:r>
          </a:p>
          <a:p>
            <a:r>
              <a:rPr lang="it-IT" sz="1800" b="1" dirty="0" smtClean="0"/>
              <a:t>e ai leptoni</a:t>
            </a:r>
            <a:endParaRPr lang="it-IT" sz="1800" b="1" dirty="0"/>
          </a:p>
        </p:txBody>
      </p:sp>
      <p:cxnSp>
        <p:nvCxnSpPr>
          <p:cNvPr id="26" name="Connettore 2 25"/>
          <p:cNvCxnSpPr>
            <a:stCxn id="25" idx="1"/>
          </p:cNvCxnSpPr>
          <p:nvPr/>
        </p:nvCxnSpPr>
        <p:spPr>
          <a:xfrm flipH="1" flipV="1">
            <a:off x="5940152" y="5373217"/>
            <a:ext cx="1008112" cy="52989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CasellaDiTesto 28"/>
          <p:cNvSpPr txBox="1"/>
          <p:nvPr/>
        </p:nvSpPr>
        <p:spPr>
          <a:xfrm>
            <a:off x="6948264" y="6372036"/>
            <a:ext cx="2160240" cy="369332"/>
          </a:xfrm>
          <a:prstGeom prst="rect">
            <a:avLst/>
          </a:prstGeom>
          <a:solidFill>
            <a:srgbClr val="F1FED2"/>
          </a:solidFill>
          <a:ln>
            <a:solidFill>
              <a:schemeClr val="tx1"/>
            </a:solidFill>
            <a:prstDash val="solid"/>
          </a:ln>
        </p:spPr>
        <p:txBody>
          <a:bodyPr wrap="square" rtlCol="0">
            <a:spAutoFit/>
          </a:bodyPr>
          <a:lstStyle/>
          <a:p>
            <a:r>
              <a:rPr lang="it-IT" sz="1800" b="1" dirty="0" smtClean="0"/>
              <a:t>Campo di </a:t>
            </a:r>
            <a:r>
              <a:rPr lang="it-IT" sz="1800" b="1" dirty="0" err="1" smtClean="0"/>
              <a:t>Higgs</a:t>
            </a:r>
            <a:endParaRPr lang="it-IT" sz="1800" b="1" dirty="0"/>
          </a:p>
        </p:txBody>
      </p:sp>
      <p:cxnSp>
        <p:nvCxnSpPr>
          <p:cNvPr id="30" name="Connettore 2 29"/>
          <p:cNvCxnSpPr/>
          <p:nvPr/>
        </p:nvCxnSpPr>
        <p:spPr>
          <a:xfrm flipH="1" flipV="1">
            <a:off x="6092552" y="5917922"/>
            <a:ext cx="927720" cy="46340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671576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Immagine 1"/>
          <p:cNvPicPr>
            <a:picLocks noChangeAspect="1"/>
          </p:cNvPicPr>
          <p:nvPr/>
        </p:nvPicPr>
        <p:blipFill>
          <a:blip r:embed="rId3" cstate="print"/>
          <a:srcRect/>
          <a:stretch>
            <a:fillRect/>
          </a:stretch>
        </p:blipFill>
        <p:spPr bwMode="auto">
          <a:xfrm>
            <a:off x="-36512" y="-171400"/>
            <a:ext cx="9180512" cy="7068837"/>
          </a:xfrm>
          <a:prstGeom prst="rect">
            <a:avLst/>
          </a:prstGeom>
          <a:noFill/>
          <a:ln w="9525">
            <a:noFill/>
            <a:miter lim="800000"/>
            <a:headEnd/>
            <a:tailEnd/>
          </a:ln>
        </p:spPr>
      </p:pic>
      <p:grpSp>
        <p:nvGrpSpPr>
          <p:cNvPr id="2" name="Group 126"/>
          <p:cNvGrpSpPr>
            <a:grpSpLocks noChangeAspect="1"/>
          </p:cNvGrpSpPr>
          <p:nvPr/>
        </p:nvGrpSpPr>
        <p:grpSpPr bwMode="auto">
          <a:xfrm>
            <a:off x="395288" y="4217243"/>
            <a:ext cx="3035300" cy="2524125"/>
            <a:chOff x="144" y="730"/>
            <a:chExt cx="3408" cy="2887"/>
          </a:xfrm>
        </p:grpSpPr>
        <p:grpSp>
          <p:nvGrpSpPr>
            <p:cNvPr id="3" name="Group 112"/>
            <p:cNvGrpSpPr>
              <a:grpSpLocks/>
            </p:cNvGrpSpPr>
            <p:nvPr/>
          </p:nvGrpSpPr>
          <p:grpSpPr bwMode="auto">
            <a:xfrm>
              <a:off x="144" y="730"/>
              <a:ext cx="3408" cy="2774"/>
              <a:chOff x="-672" y="730"/>
              <a:chExt cx="3408" cy="2774"/>
            </a:xfrm>
          </p:grpSpPr>
          <p:sp>
            <p:nvSpPr>
              <p:cNvPr id="21" name="AutoShape 84"/>
              <p:cNvSpPr>
                <a:spLocks noChangeArrowheads="1"/>
              </p:cNvSpPr>
              <p:nvPr/>
            </p:nvSpPr>
            <p:spPr bwMode="auto">
              <a:xfrm>
                <a:off x="2039" y="730"/>
                <a:ext cx="697" cy="2150"/>
              </a:xfrm>
              <a:prstGeom prst="cube">
                <a:avLst>
                  <a:gd name="adj" fmla="val 25000"/>
                </a:avLst>
              </a:prstGeom>
              <a:solidFill>
                <a:srgbClr val="FF0000"/>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22" name="AutoShape 85"/>
              <p:cNvSpPr>
                <a:spLocks noChangeArrowheads="1"/>
              </p:cNvSpPr>
              <p:nvPr/>
            </p:nvSpPr>
            <p:spPr bwMode="auto">
              <a:xfrm>
                <a:off x="1729" y="2436"/>
                <a:ext cx="697" cy="684"/>
              </a:xfrm>
              <a:prstGeom prst="cube">
                <a:avLst>
                  <a:gd name="adj" fmla="val 25000"/>
                </a:avLst>
              </a:prstGeom>
              <a:solidFill>
                <a:srgbClr val="FF0000"/>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23" name="AutoShape 86"/>
              <p:cNvSpPr>
                <a:spLocks noChangeArrowheads="1"/>
              </p:cNvSpPr>
              <p:nvPr/>
            </p:nvSpPr>
            <p:spPr bwMode="auto">
              <a:xfrm>
                <a:off x="1419" y="3015"/>
                <a:ext cx="620" cy="294"/>
              </a:xfrm>
              <a:prstGeom prst="cube">
                <a:avLst>
                  <a:gd name="adj" fmla="val 25000"/>
                </a:avLst>
              </a:prstGeom>
              <a:solidFill>
                <a:srgbClr val="FF0000"/>
              </a:solidFill>
              <a:ln w="12700">
                <a:solidFill>
                  <a:schemeClr val="tx1"/>
                </a:solidFill>
                <a:miter lim="800000"/>
                <a:headEnd type="none" w="sm" len="sm"/>
                <a:tailEnd type="none" w="sm" len="sm"/>
              </a:ln>
            </p:spPr>
            <p:txBody>
              <a:bodyPr wrap="none" anchor="ctr"/>
              <a:lstStyle/>
              <a:p>
                <a:endParaRPr lang="it-IT" sz="3200">
                  <a:solidFill>
                    <a:srgbClr val="000000"/>
                  </a:solidFill>
                </a:endParaRPr>
              </a:p>
            </p:txBody>
          </p:sp>
          <p:sp>
            <p:nvSpPr>
              <p:cNvPr id="24" name="AutoShape 88"/>
              <p:cNvSpPr>
                <a:spLocks noChangeArrowheads="1"/>
              </p:cNvSpPr>
              <p:nvPr/>
            </p:nvSpPr>
            <p:spPr bwMode="auto">
              <a:xfrm>
                <a:off x="1026" y="2429"/>
                <a:ext cx="697" cy="451"/>
              </a:xfrm>
              <a:prstGeom prst="cube">
                <a:avLst>
                  <a:gd name="adj" fmla="val 25000"/>
                </a:avLst>
              </a:prstGeom>
              <a:solidFill>
                <a:srgbClr val="0000FF"/>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25" name="AutoShape 89"/>
              <p:cNvSpPr>
                <a:spLocks noChangeArrowheads="1"/>
              </p:cNvSpPr>
              <p:nvPr/>
            </p:nvSpPr>
            <p:spPr bwMode="auto">
              <a:xfrm>
                <a:off x="800" y="2722"/>
                <a:ext cx="697" cy="293"/>
              </a:xfrm>
              <a:prstGeom prst="cube">
                <a:avLst>
                  <a:gd name="adj" fmla="val 25000"/>
                </a:avLst>
              </a:prstGeom>
              <a:solidFill>
                <a:srgbClr val="0000FF"/>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26" name="AutoShape 90"/>
              <p:cNvSpPr>
                <a:spLocks noChangeArrowheads="1"/>
              </p:cNvSpPr>
              <p:nvPr/>
            </p:nvSpPr>
            <p:spPr bwMode="auto">
              <a:xfrm>
                <a:off x="567" y="3015"/>
                <a:ext cx="697" cy="196"/>
              </a:xfrm>
              <a:prstGeom prst="cube">
                <a:avLst>
                  <a:gd name="adj" fmla="val 25000"/>
                </a:avLst>
              </a:prstGeom>
              <a:solidFill>
                <a:srgbClr val="0000FF"/>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27" name="AutoShape 91"/>
              <p:cNvSpPr>
                <a:spLocks noChangeArrowheads="1"/>
              </p:cNvSpPr>
              <p:nvPr/>
            </p:nvSpPr>
            <p:spPr bwMode="auto">
              <a:xfrm>
                <a:off x="1032" y="3406"/>
                <a:ext cx="697" cy="98"/>
              </a:xfrm>
              <a:prstGeom prst="cube">
                <a:avLst>
                  <a:gd name="adj" fmla="val 25000"/>
                </a:avLst>
              </a:prstGeom>
              <a:solidFill>
                <a:srgbClr val="FF0000"/>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28" name="AutoShape 92"/>
              <p:cNvSpPr>
                <a:spLocks noChangeArrowheads="1"/>
              </p:cNvSpPr>
              <p:nvPr/>
            </p:nvSpPr>
            <p:spPr bwMode="auto">
              <a:xfrm>
                <a:off x="257" y="3406"/>
                <a:ext cx="698" cy="98"/>
              </a:xfrm>
              <a:prstGeom prst="cube">
                <a:avLst>
                  <a:gd name="adj" fmla="val 25000"/>
                </a:avLst>
              </a:prstGeom>
              <a:solidFill>
                <a:srgbClr val="0000FF"/>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29" name="AutoShape 93"/>
              <p:cNvSpPr>
                <a:spLocks noChangeArrowheads="1"/>
              </p:cNvSpPr>
              <p:nvPr/>
            </p:nvSpPr>
            <p:spPr bwMode="auto">
              <a:xfrm>
                <a:off x="103" y="2429"/>
                <a:ext cx="697" cy="259"/>
              </a:xfrm>
              <a:prstGeom prst="cube">
                <a:avLst>
                  <a:gd name="adj" fmla="val 25000"/>
                </a:avLst>
              </a:prstGeom>
              <a:solidFill>
                <a:srgbClr val="00FF00"/>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30" name="AutoShape 94"/>
              <p:cNvSpPr>
                <a:spLocks noChangeArrowheads="1"/>
              </p:cNvSpPr>
              <p:nvPr/>
            </p:nvSpPr>
            <p:spPr bwMode="auto">
              <a:xfrm>
                <a:off x="-130" y="2722"/>
                <a:ext cx="697" cy="196"/>
              </a:xfrm>
              <a:prstGeom prst="cube">
                <a:avLst>
                  <a:gd name="adj" fmla="val 25000"/>
                </a:avLst>
              </a:prstGeom>
              <a:solidFill>
                <a:srgbClr val="00FF00"/>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31" name="AutoShape 95"/>
              <p:cNvSpPr>
                <a:spLocks noChangeArrowheads="1"/>
              </p:cNvSpPr>
              <p:nvPr/>
            </p:nvSpPr>
            <p:spPr bwMode="auto">
              <a:xfrm>
                <a:off x="-362" y="3015"/>
                <a:ext cx="697" cy="196"/>
              </a:xfrm>
              <a:prstGeom prst="cube">
                <a:avLst>
                  <a:gd name="adj" fmla="val 25000"/>
                </a:avLst>
              </a:prstGeom>
              <a:solidFill>
                <a:srgbClr val="00FF00"/>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32" name="AutoShape 96"/>
              <p:cNvSpPr>
                <a:spLocks noChangeArrowheads="1"/>
              </p:cNvSpPr>
              <p:nvPr/>
            </p:nvSpPr>
            <p:spPr bwMode="auto">
              <a:xfrm>
                <a:off x="-672" y="3406"/>
                <a:ext cx="697" cy="98"/>
              </a:xfrm>
              <a:prstGeom prst="cube">
                <a:avLst>
                  <a:gd name="adj" fmla="val 25000"/>
                </a:avLst>
              </a:prstGeom>
              <a:solidFill>
                <a:srgbClr val="00FF00"/>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grpSp>
        <p:graphicFrame>
          <p:nvGraphicFramePr>
            <p:cNvPr id="9" name="Object 1024"/>
            <p:cNvGraphicFramePr>
              <a:graphicFrameLocks noChangeAspect="1"/>
            </p:cNvGraphicFramePr>
            <p:nvPr/>
          </p:nvGraphicFramePr>
          <p:xfrm>
            <a:off x="2400" y="3118"/>
            <a:ext cx="206" cy="232"/>
          </p:xfrm>
          <a:graphic>
            <a:graphicData uri="http://schemas.openxmlformats.org/presentationml/2006/ole">
              <mc:AlternateContent xmlns:mc="http://schemas.openxmlformats.org/markup-compatibility/2006">
                <mc:Choice xmlns:v="urn:schemas-microsoft-com:vml" Requires="v">
                  <p:oleObj spid="_x0000_s1574097" name="Equation" r:id="rId4" imgW="126847" imgH="139531" progId="">
                    <p:embed/>
                  </p:oleObj>
                </mc:Choice>
                <mc:Fallback>
                  <p:oleObj name="Equation" r:id="rId4" imgW="126847" imgH="139531" progId="">
                    <p:embed/>
                    <p:pic>
                      <p:nvPicPr>
                        <p:cNvPr id="0" name="Picture 1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 y="3118"/>
                          <a:ext cx="206" cy="232"/>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10" name="Text Box 115"/>
            <p:cNvSpPr txBox="1">
              <a:spLocks noChangeArrowheads="1"/>
            </p:cNvSpPr>
            <p:nvPr/>
          </p:nvSpPr>
          <p:spPr bwMode="auto">
            <a:xfrm>
              <a:off x="2637" y="2529"/>
              <a:ext cx="240" cy="528"/>
            </a:xfrm>
            <a:prstGeom prst="rect">
              <a:avLst/>
            </a:prstGeom>
            <a:noFill/>
            <a:ln w="9525">
              <a:noFill/>
              <a:miter lim="800000"/>
              <a:headEnd/>
              <a:tailEnd/>
            </a:ln>
          </p:spPr>
          <p:txBody>
            <a:bodyPr>
              <a:spAutoFit/>
            </a:bodyPr>
            <a:lstStyle/>
            <a:p>
              <a:pPr algn="ctr">
                <a:spcBef>
                  <a:spcPct val="50000"/>
                </a:spcBef>
              </a:pPr>
              <a:r>
                <a:rPr lang="en-GB" b="1" dirty="0">
                  <a:solidFill>
                    <a:srgbClr val="FFFFFF"/>
                  </a:solidFill>
                  <a:latin typeface="Allegro BT" charset="0"/>
                </a:rPr>
                <a:t>b</a:t>
              </a:r>
            </a:p>
          </p:txBody>
        </p:sp>
        <p:sp>
          <p:nvSpPr>
            <p:cNvPr id="11" name="Text Box 116"/>
            <p:cNvSpPr txBox="1">
              <a:spLocks noChangeArrowheads="1"/>
            </p:cNvSpPr>
            <p:nvPr/>
          </p:nvSpPr>
          <p:spPr bwMode="auto">
            <a:xfrm>
              <a:off x="2976" y="1790"/>
              <a:ext cx="240" cy="669"/>
            </a:xfrm>
            <a:prstGeom prst="rect">
              <a:avLst/>
            </a:prstGeom>
            <a:noFill/>
            <a:ln w="9525">
              <a:noFill/>
              <a:miter lim="800000"/>
              <a:headEnd/>
              <a:tailEnd/>
            </a:ln>
          </p:spPr>
          <p:txBody>
            <a:bodyPr>
              <a:spAutoFit/>
            </a:bodyPr>
            <a:lstStyle/>
            <a:p>
              <a:pPr algn="ctr">
                <a:spcBef>
                  <a:spcPct val="50000"/>
                </a:spcBef>
              </a:pPr>
              <a:r>
                <a:rPr lang="en-GB" sz="3200" b="1" dirty="0">
                  <a:solidFill>
                    <a:srgbClr val="FFFFFF"/>
                  </a:solidFill>
                  <a:latin typeface="Allegro BT" charset="0"/>
                </a:rPr>
                <a:t>t</a:t>
              </a:r>
            </a:p>
          </p:txBody>
        </p:sp>
        <p:graphicFrame>
          <p:nvGraphicFramePr>
            <p:cNvPr id="12" name="Object 1025"/>
            <p:cNvGraphicFramePr>
              <a:graphicFrameLocks noChangeAspect="1"/>
            </p:cNvGraphicFramePr>
            <p:nvPr/>
          </p:nvGraphicFramePr>
          <p:xfrm>
            <a:off x="2112" y="3264"/>
            <a:ext cx="290" cy="336"/>
          </p:xfrm>
          <a:graphic>
            <a:graphicData uri="http://schemas.openxmlformats.org/presentationml/2006/ole">
              <mc:AlternateContent xmlns:mc="http://schemas.openxmlformats.org/markup-compatibility/2006">
                <mc:Choice xmlns:v="urn:schemas-microsoft-com:vml" Requires="v">
                  <p:oleObj spid="_x0000_s1574098" name="Equation" r:id="rId6" imgW="164801" imgH="228738" progId="">
                    <p:embed/>
                  </p:oleObj>
                </mc:Choice>
                <mc:Fallback>
                  <p:oleObj name="Equation" r:id="rId6" imgW="164801" imgH="228738" progId="">
                    <p:embed/>
                    <p:pic>
                      <p:nvPicPr>
                        <p:cNvPr id="0" name="Picture 18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2" y="3264"/>
                          <a:ext cx="290" cy="336"/>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13" name="Text Box 118"/>
            <p:cNvSpPr txBox="1">
              <a:spLocks noChangeArrowheads="1"/>
            </p:cNvSpPr>
            <p:nvPr/>
          </p:nvSpPr>
          <p:spPr bwMode="auto">
            <a:xfrm>
              <a:off x="1968" y="2331"/>
              <a:ext cx="361" cy="458"/>
            </a:xfrm>
            <a:prstGeom prst="rect">
              <a:avLst/>
            </a:prstGeom>
            <a:noFill/>
            <a:ln w="9525">
              <a:noFill/>
              <a:miter lim="800000"/>
              <a:headEnd/>
              <a:tailEnd/>
            </a:ln>
          </p:spPr>
          <p:txBody>
            <a:bodyPr>
              <a:spAutoFit/>
            </a:bodyPr>
            <a:lstStyle/>
            <a:p>
              <a:pPr algn="ctr">
                <a:spcBef>
                  <a:spcPct val="50000"/>
                </a:spcBef>
              </a:pPr>
              <a:r>
                <a:rPr lang="en-GB" sz="2000" b="1" dirty="0">
                  <a:solidFill>
                    <a:srgbClr val="FFFFFF"/>
                  </a:solidFill>
                  <a:latin typeface="Allegro BT" charset="0"/>
                </a:rPr>
                <a:t>c</a:t>
              </a:r>
            </a:p>
          </p:txBody>
        </p:sp>
        <p:sp>
          <p:nvSpPr>
            <p:cNvPr id="14" name="Text Box 119"/>
            <p:cNvSpPr txBox="1">
              <a:spLocks noChangeArrowheads="1"/>
            </p:cNvSpPr>
            <p:nvPr/>
          </p:nvSpPr>
          <p:spPr bwMode="auto">
            <a:xfrm>
              <a:off x="1761" y="2648"/>
              <a:ext cx="422" cy="458"/>
            </a:xfrm>
            <a:prstGeom prst="rect">
              <a:avLst/>
            </a:prstGeom>
            <a:noFill/>
            <a:ln w="9525">
              <a:noFill/>
              <a:miter lim="800000"/>
              <a:headEnd/>
              <a:tailEnd/>
            </a:ln>
          </p:spPr>
          <p:txBody>
            <a:bodyPr>
              <a:spAutoFit/>
            </a:bodyPr>
            <a:lstStyle/>
            <a:p>
              <a:pPr algn="ctr">
                <a:spcBef>
                  <a:spcPct val="50000"/>
                </a:spcBef>
              </a:pPr>
              <a:r>
                <a:rPr lang="en-GB" sz="2000" b="1" dirty="0">
                  <a:solidFill>
                    <a:srgbClr val="FFFFFF"/>
                  </a:solidFill>
                  <a:latin typeface="Allegro BT" charset="0"/>
                </a:rPr>
                <a:t>s</a:t>
              </a:r>
            </a:p>
          </p:txBody>
        </p:sp>
        <p:graphicFrame>
          <p:nvGraphicFramePr>
            <p:cNvPr id="15" name="Object 1026"/>
            <p:cNvGraphicFramePr>
              <a:graphicFrameLocks noChangeAspect="1"/>
            </p:cNvGraphicFramePr>
            <p:nvPr/>
          </p:nvGraphicFramePr>
          <p:xfrm>
            <a:off x="1610" y="3024"/>
            <a:ext cx="313" cy="282"/>
          </p:xfrm>
          <a:graphic>
            <a:graphicData uri="http://schemas.openxmlformats.org/presentationml/2006/ole">
              <mc:AlternateContent xmlns:mc="http://schemas.openxmlformats.org/markup-compatibility/2006">
                <mc:Choice xmlns:v="urn:schemas-microsoft-com:vml" Requires="v">
                  <p:oleObj spid="_x0000_s1574099" name="Equation" r:id="rId8" imgW="152308" imgH="165000" progId="">
                    <p:embed/>
                  </p:oleObj>
                </mc:Choice>
                <mc:Fallback>
                  <p:oleObj name="Equation" r:id="rId8" imgW="152308" imgH="165000" progId="">
                    <p:embed/>
                    <p:pic>
                      <p:nvPicPr>
                        <p:cNvPr id="0" name="Picture 18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0" y="3024"/>
                          <a:ext cx="313" cy="282"/>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graphicFrame>
          <p:nvGraphicFramePr>
            <p:cNvPr id="16" name="Object 1027"/>
            <p:cNvGraphicFramePr>
              <a:graphicFrameLocks noChangeAspect="1"/>
            </p:cNvGraphicFramePr>
            <p:nvPr/>
          </p:nvGraphicFramePr>
          <p:xfrm>
            <a:off x="1344" y="3300"/>
            <a:ext cx="229" cy="317"/>
          </p:xfrm>
          <a:graphic>
            <a:graphicData uri="http://schemas.openxmlformats.org/presentationml/2006/ole">
              <mc:AlternateContent xmlns:mc="http://schemas.openxmlformats.org/markup-compatibility/2006">
                <mc:Choice xmlns:v="urn:schemas-microsoft-com:vml" Requires="v">
                  <p:oleObj spid="_x0000_s1574100" name="Equation" r:id="rId10" imgW="177708" imgH="240979" progId="">
                    <p:embed/>
                  </p:oleObj>
                </mc:Choice>
                <mc:Fallback>
                  <p:oleObj name="Equation" r:id="rId10" imgW="177708" imgH="240979" progId="">
                    <p:embed/>
                    <p:pic>
                      <p:nvPicPr>
                        <p:cNvPr id="0" name="Picture 18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44" y="3300"/>
                          <a:ext cx="229" cy="317"/>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17" name="Text Box 122"/>
            <p:cNvSpPr txBox="1">
              <a:spLocks noChangeArrowheads="1"/>
            </p:cNvSpPr>
            <p:nvPr/>
          </p:nvSpPr>
          <p:spPr bwMode="auto">
            <a:xfrm>
              <a:off x="1007" y="2319"/>
              <a:ext cx="452" cy="458"/>
            </a:xfrm>
            <a:prstGeom prst="rect">
              <a:avLst/>
            </a:prstGeom>
            <a:noFill/>
            <a:ln w="9525">
              <a:noFill/>
              <a:miter lim="800000"/>
              <a:headEnd/>
              <a:tailEnd/>
            </a:ln>
          </p:spPr>
          <p:txBody>
            <a:bodyPr>
              <a:spAutoFit/>
            </a:bodyPr>
            <a:lstStyle/>
            <a:p>
              <a:pPr algn="ctr">
                <a:spcBef>
                  <a:spcPct val="50000"/>
                </a:spcBef>
              </a:pPr>
              <a:r>
                <a:rPr lang="en-GB" sz="2000" b="1" dirty="0">
                  <a:solidFill>
                    <a:srgbClr val="FFFFFF"/>
                  </a:solidFill>
                  <a:latin typeface="Allegro BT" charset="0"/>
                </a:rPr>
                <a:t>u</a:t>
              </a:r>
            </a:p>
          </p:txBody>
        </p:sp>
        <p:sp>
          <p:nvSpPr>
            <p:cNvPr id="18" name="Rectangle 123"/>
            <p:cNvSpPr>
              <a:spLocks noChangeArrowheads="1"/>
            </p:cNvSpPr>
            <p:nvPr/>
          </p:nvSpPr>
          <p:spPr bwMode="auto">
            <a:xfrm>
              <a:off x="858" y="2566"/>
              <a:ext cx="384" cy="458"/>
            </a:xfrm>
            <a:prstGeom prst="rect">
              <a:avLst/>
            </a:prstGeom>
            <a:noFill/>
            <a:ln w="12700">
              <a:noFill/>
              <a:miter lim="800000"/>
              <a:headEnd type="none" w="sm" len="sm"/>
              <a:tailEnd type="none" w="sm" len="sm"/>
            </a:ln>
          </p:spPr>
          <p:txBody>
            <a:bodyPr wrap="none">
              <a:spAutoFit/>
            </a:bodyPr>
            <a:lstStyle/>
            <a:p>
              <a:pPr>
                <a:spcBef>
                  <a:spcPct val="50000"/>
                </a:spcBef>
              </a:pPr>
              <a:r>
                <a:rPr lang="en-GB" sz="2000" b="1" dirty="0">
                  <a:solidFill>
                    <a:srgbClr val="FFFFFF"/>
                  </a:solidFill>
                  <a:latin typeface="Allegro BT" charset="0"/>
                </a:rPr>
                <a:t>d</a:t>
              </a:r>
            </a:p>
          </p:txBody>
        </p:sp>
        <p:sp>
          <p:nvSpPr>
            <p:cNvPr id="19" name="Text Box 124"/>
            <p:cNvSpPr txBox="1">
              <a:spLocks noChangeArrowheads="1"/>
            </p:cNvSpPr>
            <p:nvPr/>
          </p:nvSpPr>
          <p:spPr bwMode="auto">
            <a:xfrm>
              <a:off x="534" y="2859"/>
              <a:ext cx="270" cy="458"/>
            </a:xfrm>
            <a:prstGeom prst="rect">
              <a:avLst/>
            </a:prstGeom>
            <a:noFill/>
            <a:ln w="9525">
              <a:noFill/>
              <a:miter lim="800000"/>
              <a:headEnd/>
              <a:tailEnd/>
            </a:ln>
          </p:spPr>
          <p:txBody>
            <a:bodyPr>
              <a:spAutoFit/>
            </a:bodyPr>
            <a:lstStyle/>
            <a:p>
              <a:pPr algn="ctr">
                <a:spcBef>
                  <a:spcPct val="50000"/>
                </a:spcBef>
              </a:pPr>
              <a:r>
                <a:rPr lang="en-GB" sz="2000" b="1" dirty="0">
                  <a:solidFill>
                    <a:srgbClr val="FFFFFF"/>
                  </a:solidFill>
                  <a:latin typeface="Allegro BT" charset="0"/>
                </a:rPr>
                <a:t>e</a:t>
              </a:r>
            </a:p>
          </p:txBody>
        </p:sp>
        <p:graphicFrame>
          <p:nvGraphicFramePr>
            <p:cNvPr id="20" name="Object 1028"/>
            <p:cNvGraphicFramePr>
              <a:graphicFrameLocks noChangeAspect="1"/>
            </p:cNvGraphicFramePr>
            <p:nvPr/>
          </p:nvGraphicFramePr>
          <p:xfrm>
            <a:off x="336" y="3299"/>
            <a:ext cx="213" cy="301"/>
          </p:xfrm>
          <a:graphic>
            <a:graphicData uri="http://schemas.openxmlformats.org/presentationml/2006/ole">
              <mc:AlternateContent xmlns:mc="http://schemas.openxmlformats.org/markup-compatibility/2006">
                <mc:Choice xmlns:v="urn:schemas-microsoft-com:vml" Requires="v">
                  <p:oleObj spid="_x0000_s1574101" name="Equation" r:id="rId12" imgW="164801" imgH="228738" progId="Equation.3">
                    <p:embed/>
                  </p:oleObj>
                </mc:Choice>
                <mc:Fallback>
                  <p:oleObj name="Equation" r:id="rId12" imgW="164801" imgH="228738" progId="Equation.3">
                    <p:embed/>
                    <p:pic>
                      <p:nvPicPr>
                        <p:cNvPr id="0" name="Picture 1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6" y="3299"/>
                          <a:ext cx="213" cy="301"/>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grpSp>
      <p:grpSp>
        <p:nvGrpSpPr>
          <p:cNvPr id="4" name="Group 7"/>
          <p:cNvGrpSpPr>
            <a:grpSpLocks noChangeAspect="1"/>
          </p:cNvGrpSpPr>
          <p:nvPr/>
        </p:nvGrpSpPr>
        <p:grpSpPr bwMode="auto">
          <a:xfrm>
            <a:off x="4098925" y="5239593"/>
            <a:ext cx="525463" cy="600075"/>
            <a:chOff x="4661" y="288"/>
            <a:chExt cx="551" cy="630"/>
          </a:xfrm>
        </p:grpSpPr>
        <p:sp>
          <p:nvSpPr>
            <p:cNvPr id="34" name="Rectangle 8"/>
            <p:cNvSpPr>
              <a:spLocks noChangeArrowheads="1"/>
            </p:cNvSpPr>
            <p:nvPr/>
          </p:nvSpPr>
          <p:spPr bwMode="auto">
            <a:xfrm>
              <a:off x="4704" y="450"/>
              <a:ext cx="480" cy="442"/>
            </a:xfrm>
            <a:prstGeom prst="rect">
              <a:avLst/>
            </a:prstGeom>
            <a:gradFill rotWithShape="0">
              <a:gsLst>
                <a:gs pos="0">
                  <a:srgbClr val="66FF33"/>
                </a:gs>
                <a:gs pos="100000">
                  <a:srgbClr val="2F7618"/>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66FF33"/>
              </a:extrusionClr>
            </a:sp3d>
          </p:spPr>
          <p:txBody>
            <a:bodyPr wrap="none" anchor="ctr">
              <a:flatTx/>
            </a:bodyPr>
            <a:lstStyle/>
            <a:p>
              <a:pPr algn="ctr" eaLnBrk="0" hangingPunct="0">
                <a:spcBef>
                  <a:spcPct val="50000"/>
                </a:spcBef>
              </a:pPr>
              <a:endParaRPr lang="it-IT" sz="1200">
                <a:solidFill>
                  <a:srgbClr val="FFFFFF"/>
                </a:solidFill>
                <a:latin typeface="Times New Roman" pitchFamily="18" charset="0"/>
              </a:endParaRPr>
            </a:p>
          </p:txBody>
        </p:sp>
        <p:sp>
          <p:nvSpPr>
            <p:cNvPr id="35" name="Text Box 9"/>
            <p:cNvSpPr txBox="1">
              <a:spLocks noChangeArrowheads="1"/>
            </p:cNvSpPr>
            <p:nvPr/>
          </p:nvSpPr>
          <p:spPr bwMode="auto">
            <a:xfrm>
              <a:off x="4774" y="288"/>
              <a:ext cx="384" cy="485"/>
            </a:xfrm>
            <a:prstGeom prst="rect">
              <a:avLst/>
            </a:prstGeom>
            <a:noFill/>
            <a:ln w="9525">
              <a:noFill/>
              <a:miter lim="800000"/>
              <a:headEnd/>
              <a:tailEnd/>
            </a:ln>
          </p:spPr>
          <p:txBody>
            <a:bodyPr>
              <a:spAutoFit/>
            </a:bodyPr>
            <a:lstStyle/>
            <a:p>
              <a:pPr eaLnBrk="0" hangingPunct="0">
                <a:spcBef>
                  <a:spcPct val="50000"/>
                </a:spcBef>
              </a:pPr>
              <a:r>
                <a:rPr lang="en-US" b="1" dirty="0">
                  <a:solidFill>
                    <a:srgbClr val="FFFFFF"/>
                  </a:solidFill>
                  <a:latin typeface="Symbol" pitchFamily="18" charset="2"/>
                </a:rPr>
                <a:t>g</a:t>
              </a:r>
              <a:endParaRPr lang="en-US" sz="1100" b="1" dirty="0">
                <a:solidFill>
                  <a:srgbClr val="FFFFFF"/>
                </a:solidFill>
                <a:latin typeface="Times New Roman" pitchFamily="18" charset="0"/>
              </a:endParaRPr>
            </a:p>
          </p:txBody>
        </p:sp>
        <p:sp>
          <p:nvSpPr>
            <p:cNvPr id="36" name="Text Box 10"/>
            <p:cNvSpPr txBox="1">
              <a:spLocks noChangeAspect="1" noChangeArrowheads="1"/>
            </p:cNvSpPr>
            <p:nvPr/>
          </p:nvSpPr>
          <p:spPr bwMode="auto">
            <a:xfrm>
              <a:off x="4661" y="660"/>
              <a:ext cx="551" cy="258"/>
            </a:xfrm>
            <a:prstGeom prst="rect">
              <a:avLst/>
            </a:prstGeom>
            <a:noFill/>
            <a:ln w="9525">
              <a:noFill/>
              <a:miter lim="800000"/>
              <a:headEnd/>
              <a:tailEnd/>
            </a:ln>
          </p:spPr>
          <p:txBody>
            <a:bodyPr wrap="none">
              <a:spAutoFit/>
            </a:bodyPr>
            <a:lstStyle/>
            <a:p>
              <a:pPr eaLnBrk="0" hangingPunct="0"/>
              <a:r>
                <a:rPr lang="it-IT" sz="1000" b="1" dirty="0">
                  <a:solidFill>
                    <a:srgbClr val="FFFFFF"/>
                  </a:solidFill>
                  <a:latin typeface="Times New Roman" pitchFamily="18" charset="0"/>
                </a:rPr>
                <a:t>f</a:t>
              </a:r>
              <a:r>
                <a:rPr lang="en-US" sz="1000" b="1" dirty="0" err="1">
                  <a:solidFill>
                    <a:srgbClr val="FFFFFF"/>
                  </a:solidFill>
                  <a:latin typeface="Times New Roman" pitchFamily="18" charset="0"/>
                </a:rPr>
                <a:t>oton</a:t>
              </a:r>
              <a:r>
                <a:rPr lang="it-IT" sz="1000" b="1" dirty="0">
                  <a:solidFill>
                    <a:srgbClr val="FFFFFF"/>
                  </a:solidFill>
                  <a:latin typeface="Times New Roman" pitchFamily="18" charset="0"/>
                </a:rPr>
                <a:t>e</a:t>
              </a:r>
              <a:endParaRPr lang="en-US" sz="1100" b="1" dirty="0">
                <a:solidFill>
                  <a:srgbClr val="FFFFFF"/>
                </a:solidFill>
                <a:latin typeface="Times New Roman" pitchFamily="18" charset="0"/>
              </a:endParaRPr>
            </a:p>
          </p:txBody>
        </p:sp>
      </p:grpSp>
      <p:sp>
        <p:nvSpPr>
          <p:cNvPr id="37" name="Rectangle 25"/>
          <p:cNvSpPr>
            <a:spLocks noChangeArrowheads="1"/>
          </p:cNvSpPr>
          <p:nvPr/>
        </p:nvSpPr>
        <p:spPr bwMode="auto">
          <a:xfrm>
            <a:off x="4127416" y="5090368"/>
            <a:ext cx="312906" cy="400110"/>
          </a:xfrm>
          <a:prstGeom prst="rect">
            <a:avLst/>
          </a:prstGeom>
          <a:noFill/>
          <a:ln w="9525">
            <a:noFill/>
            <a:miter lim="800000"/>
            <a:headEnd/>
            <a:tailEnd/>
          </a:ln>
        </p:spPr>
        <p:txBody>
          <a:bodyPr wrap="none">
            <a:spAutoFit/>
          </a:bodyPr>
          <a:lstStyle/>
          <a:p>
            <a:pPr algn="ctr" eaLnBrk="0" hangingPunct="0">
              <a:spcBef>
                <a:spcPct val="50000"/>
              </a:spcBef>
            </a:pPr>
            <a:r>
              <a:rPr lang="it-IT" sz="2000" b="1" dirty="0">
                <a:solidFill>
                  <a:srgbClr val="0000FF"/>
                </a:solidFill>
                <a:latin typeface="Times New Roman" pitchFamily="18" charset="0"/>
              </a:rPr>
              <a:t>0</a:t>
            </a:r>
            <a:endParaRPr lang="en-US" sz="2000" b="1" dirty="0">
              <a:solidFill>
                <a:srgbClr val="0000FF"/>
              </a:solidFill>
              <a:latin typeface="Times New Roman" pitchFamily="18" charset="0"/>
            </a:endParaRPr>
          </a:p>
        </p:txBody>
      </p:sp>
      <p:grpSp>
        <p:nvGrpSpPr>
          <p:cNvPr id="5" name="Group 3"/>
          <p:cNvGrpSpPr>
            <a:grpSpLocks noChangeAspect="1"/>
          </p:cNvGrpSpPr>
          <p:nvPr/>
        </p:nvGrpSpPr>
        <p:grpSpPr bwMode="auto">
          <a:xfrm>
            <a:off x="4859336" y="5264993"/>
            <a:ext cx="547061" cy="575334"/>
            <a:chOff x="3040" y="1056"/>
            <a:chExt cx="589" cy="620"/>
          </a:xfrm>
        </p:grpSpPr>
        <p:sp>
          <p:nvSpPr>
            <p:cNvPr id="39" name="Rectangle 4"/>
            <p:cNvSpPr>
              <a:spLocks noChangeArrowheads="1"/>
            </p:cNvSpPr>
            <p:nvPr/>
          </p:nvSpPr>
          <p:spPr bwMode="auto">
            <a:xfrm>
              <a:off x="3072" y="1212"/>
              <a:ext cx="480" cy="440"/>
            </a:xfrm>
            <a:prstGeom prst="rect">
              <a:avLst/>
            </a:prstGeom>
            <a:gradFill rotWithShape="0">
              <a:gsLst>
                <a:gs pos="0">
                  <a:schemeClr val="accent1"/>
                </a:gs>
                <a:gs pos="100000">
                  <a:schemeClr val="accent1">
                    <a:gamma/>
                    <a:shade val="46275"/>
                    <a:invGamma/>
                  </a:schemeClr>
                </a:gs>
              </a:gsLst>
              <a:lin ang="5400000" scaled="1"/>
            </a:gra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sp3d>
          </p:spPr>
          <p:txBody>
            <a:bodyPr wrap="none" anchor="ctr">
              <a:flatTx/>
            </a:bodyPr>
            <a:lstStyle/>
            <a:p>
              <a:pPr algn="ctr" eaLnBrk="0" hangingPunct="0">
                <a:spcBef>
                  <a:spcPct val="50000"/>
                </a:spcBef>
                <a:defRPr/>
              </a:pPr>
              <a:endParaRPr lang="en-US" sz="1100">
                <a:solidFill>
                  <a:srgbClr val="FFFFFF"/>
                </a:solidFill>
                <a:latin typeface="Times New Roman" pitchFamily="18" charset="0"/>
                <a:ea typeface="ＭＳ Ｐゴシック" charset="0"/>
              </a:endParaRPr>
            </a:p>
          </p:txBody>
        </p:sp>
        <p:sp>
          <p:nvSpPr>
            <p:cNvPr id="40" name="Text Box 5"/>
            <p:cNvSpPr txBox="1">
              <a:spLocks noChangeArrowheads="1"/>
            </p:cNvSpPr>
            <p:nvPr/>
          </p:nvSpPr>
          <p:spPr bwMode="auto">
            <a:xfrm>
              <a:off x="3130" y="1056"/>
              <a:ext cx="384" cy="432"/>
            </a:xfrm>
            <a:prstGeom prst="rect">
              <a:avLst/>
            </a:prstGeom>
            <a:noFill/>
            <a:ln w="9525">
              <a:noFill/>
              <a:miter lim="800000"/>
              <a:headEnd/>
              <a:tailEnd/>
            </a:ln>
          </p:spPr>
          <p:txBody>
            <a:bodyPr>
              <a:spAutoFit/>
            </a:bodyPr>
            <a:lstStyle/>
            <a:p>
              <a:pPr eaLnBrk="0" hangingPunct="0">
                <a:spcBef>
                  <a:spcPct val="50000"/>
                </a:spcBef>
              </a:pPr>
              <a:r>
                <a:rPr lang="en-US" sz="2000" b="1" dirty="0">
                  <a:solidFill>
                    <a:srgbClr val="FFFFFF"/>
                  </a:solidFill>
                  <a:latin typeface="Times New Roman" pitchFamily="18" charset="0"/>
                </a:rPr>
                <a:t>g</a:t>
              </a:r>
              <a:endParaRPr lang="en-US" sz="1100" b="1" dirty="0">
                <a:solidFill>
                  <a:srgbClr val="FFFFFF"/>
                </a:solidFill>
                <a:latin typeface="Times New Roman" pitchFamily="18" charset="0"/>
              </a:endParaRPr>
            </a:p>
          </p:txBody>
        </p:sp>
        <p:sp>
          <p:nvSpPr>
            <p:cNvPr id="41" name="Text Box 6"/>
            <p:cNvSpPr txBox="1">
              <a:spLocks noChangeArrowheads="1"/>
            </p:cNvSpPr>
            <p:nvPr/>
          </p:nvSpPr>
          <p:spPr bwMode="auto">
            <a:xfrm>
              <a:off x="3040" y="1411"/>
              <a:ext cx="589" cy="265"/>
            </a:xfrm>
            <a:prstGeom prst="rect">
              <a:avLst/>
            </a:prstGeom>
            <a:noFill/>
            <a:ln w="9525">
              <a:noFill/>
              <a:miter lim="800000"/>
              <a:headEnd/>
              <a:tailEnd/>
            </a:ln>
          </p:spPr>
          <p:txBody>
            <a:bodyPr wrap="none">
              <a:spAutoFit/>
            </a:bodyPr>
            <a:lstStyle/>
            <a:p>
              <a:pPr eaLnBrk="0" hangingPunct="0"/>
              <a:r>
                <a:rPr lang="en-US" sz="1000" b="1" dirty="0">
                  <a:solidFill>
                    <a:srgbClr val="FFFFFF"/>
                  </a:solidFill>
                  <a:latin typeface="Times New Roman" pitchFamily="18" charset="0"/>
                </a:rPr>
                <a:t>gluon</a:t>
              </a:r>
              <a:r>
                <a:rPr lang="it-IT" sz="1000" b="1" dirty="0">
                  <a:solidFill>
                    <a:srgbClr val="FFFFFF"/>
                  </a:solidFill>
                  <a:latin typeface="Times New Roman" pitchFamily="18" charset="0"/>
                </a:rPr>
                <a:t>e</a:t>
              </a:r>
              <a:endParaRPr lang="en-US" sz="1100" b="1" dirty="0">
                <a:solidFill>
                  <a:srgbClr val="FFFFFF"/>
                </a:solidFill>
                <a:latin typeface="Times New Roman" pitchFamily="18" charset="0"/>
              </a:endParaRPr>
            </a:p>
          </p:txBody>
        </p:sp>
      </p:grpSp>
      <p:grpSp>
        <p:nvGrpSpPr>
          <p:cNvPr id="6" name="Group 15"/>
          <p:cNvGrpSpPr>
            <a:grpSpLocks/>
          </p:cNvGrpSpPr>
          <p:nvPr/>
        </p:nvGrpSpPr>
        <p:grpSpPr bwMode="auto">
          <a:xfrm>
            <a:off x="5580063" y="4441080"/>
            <a:ext cx="1512887" cy="2108200"/>
            <a:chOff x="3264" y="663"/>
            <a:chExt cx="533" cy="555"/>
          </a:xfrm>
        </p:grpSpPr>
        <p:sp>
          <p:nvSpPr>
            <p:cNvPr id="43" name="Rectangle 16"/>
            <p:cNvSpPr>
              <a:spLocks noChangeArrowheads="1"/>
            </p:cNvSpPr>
            <p:nvPr/>
          </p:nvSpPr>
          <p:spPr bwMode="auto">
            <a:xfrm>
              <a:off x="3302" y="776"/>
              <a:ext cx="480" cy="442"/>
            </a:xfrm>
            <a:prstGeom prst="rect">
              <a:avLst/>
            </a:prstGeom>
            <a:gradFill rotWithShape="0">
              <a:gsLst>
                <a:gs pos="0">
                  <a:srgbClr val="FF3300"/>
                </a:gs>
                <a:gs pos="100000">
                  <a:srgbClr val="761800"/>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FF3300"/>
              </a:extrusionClr>
            </a:sp3d>
          </p:spPr>
          <p:txBody>
            <a:bodyPr wrap="none" anchor="ctr">
              <a:flatTx/>
            </a:bodyPr>
            <a:lstStyle/>
            <a:p>
              <a:pPr algn="ctr" eaLnBrk="0" hangingPunct="0">
                <a:spcBef>
                  <a:spcPct val="50000"/>
                </a:spcBef>
              </a:pPr>
              <a:endParaRPr lang="it-IT">
                <a:solidFill>
                  <a:srgbClr val="FFFFFF"/>
                </a:solidFill>
                <a:latin typeface="Times New Roman" pitchFamily="18" charset="0"/>
              </a:endParaRPr>
            </a:p>
          </p:txBody>
        </p:sp>
        <p:sp>
          <p:nvSpPr>
            <p:cNvPr id="44" name="Text Box 17"/>
            <p:cNvSpPr txBox="1">
              <a:spLocks noChangeArrowheads="1"/>
            </p:cNvSpPr>
            <p:nvPr/>
          </p:nvSpPr>
          <p:spPr bwMode="auto">
            <a:xfrm>
              <a:off x="3413" y="663"/>
              <a:ext cx="384" cy="362"/>
            </a:xfrm>
            <a:prstGeom prst="rect">
              <a:avLst/>
            </a:prstGeom>
            <a:noFill/>
            <a:ln w="9525">
              <a:noFill/>
              <a:miter lim="800000"/>
              <a:headEnd/>
              <a:tailEnd/>
            </a:ln>
          </p:spPr>
          <p:txBody>
            <a:bodyPr>
              <a:spAutoFit/>
            </a:bodyPr>
            <a:lstStyle/>
            <a:p>
              <a:pPr eaLnBrk="0" hangingPunct="0">
                <a:spcBef>
                  <a:spcPct val="50000"/>
                </a:spcBef>
              </a:pPr>
              <a:r>
                <a:rPr lang="en-US" sz="4000" b="1" dirty="0">
                  <a:solidFill>
                    <a:srgbClr val="FFFFFF"/>
                  </a:solidFill>
                  <a:latin typeface="Times New Roman" pitchFamily="18" charset="0"/>
                </a:rPr>
                <a:t>  </a:t>
              </a:r>
              <a:endParaRPr lang="en-US" sz="800" b="1" dirty="0">
                <a:solidFill>
                  <a:srgbClr val="FFFFFF"/>
                </a:solidFill>
                <a:latin typeface="Times New Roman" pitchFamily="18" charset="0"/>
              </a:endParaRPr>
            </a:p>
            <a:p>
              <a:pPr eaLnBrk="0" hangingPunct="0">
                <a:lnSpc>
                  <a:spcPct val="50000"/>
                </a:lnSpc>
                <a:spcBef>
                  <a:spcPct val="50000"/>
                </a:spcBef>
              </a:pPr>
              <a:r>
                <a:rPr lang="en-US" sz="4000" b="1" dirty="0">
                  <a:solidFill>
                    <a:srgbClr val="FFFFFF"/>
                  </a:solidFill>
                  <a:latin typeface="Times New Roman" pitchFamily="18" charset="0"/>
                </a:rPr>
                <a:t>W</a:t>
              </a:r>
              <a:r>
                <a:rPr lang="en-US" sz="4000" b="1" baseline="30000" dirty="0">
                  <a:solidFill>
                    <a:srgbClr val="FFFFFF"/>
                  </a:solidFill>
                  <a:latin typeface="Times New Roman" pitchFamily="18" charset="0"/>
                </a:rPr>
                <a:t>±</a:t>
              </a:r>
              <a:endParaRPr lang="en-US" b="1" baseline="30000" dirty="0">
                <a:solidFill>
                  <a:srgbClr val="FFFFFF"/>
                </a:solidFill>
                <a:latin typeface="Times New Roman" pitchFamily="18" charset="0"/>
              </a:endParaRPr>
            </a:p>
          </p:txBody>
        </p:sp>
        <p:sp>
          <p:nvSpPr>
            <p:cNvPr id="45" name="Text Box 18"/>
            <p:cNvSpPr txBox="1">
              <a:spLocks noChangeArrowheads="1"/>
            </p:cNvSpPr>
            <p:nvPr/>
          </p:nvSpPr>
          <p:spPr bwMode="auto">
            <a:xfrm>
              <a:off x="3264" y="1004"/>
              <a:ext cx="447" cy="97"/>
            </a:xfrm>
            <a:prstGeom prst="rect">
              <a:avLst/>
            </a:prstGeom>
            <a:noFill/>
            <a:ln w="9525">
              <a:noFill/>
              <a:miter lim="800000"/>
              <a:headEnd/>
              <a:tailEnd/>
            </a:ln>
          </p:spPr>
          <p:txBody>
            <a:bodyPr wrap="none">
              <a:spAutoFit/>
            </a:bodyPr>
            <a:lstStyle/>
            <a:p>
              <a:pPr eaLnBrk="0" hangingPunct="0"/>
              <a:r>
                <a:rPr lang="en-US" sz="1800" b="1" dirty="0">
                  <a:solidFill>
                    <a:srgbClr val="FFFFFF"/>
                  </a:solidFill>
                  <a:latin typeface="Times New Roman" pitchFamily="18" charset="0"/>
                </a:rPr>
                <a:t>       boson</a:t>
              </a:r>
              <a:r>
                <a:rPr lang="it-IT" sz="1800" b="1" dirty="0">
                  <a:solidFill>
                    <a:srgbClr val="FFFFFF"/>
                  </a:solidFill>
                  <a:latin typeface="Times New Roman" pitchFamily="18" charset="0"/>
                </a:rPr>
                <a:t>e</a:t>
              </a:r>
              <a:endParaRPr lang="en-US" sz="2800" b="1" dirty="0">
                <a:solidFill>
                  <a:srgbClr val="FFFFFF"/>
                </a:solidFill>
                <a:latin typeface="Times New Roman" pitchFamily="18" charset="0"/>
              </a:endParaRPr>
            </a:p>
          </p:txBody>
        </p:sp>
      </p:grpSp>
      <p:grpSp>
        <p:nvGrpSpPr>
          <p:cNvPr id="7" name="Group 11"/>
          <p:cNvGrpSpPr>
            <a:grpSpLocks noChangeAspect="1"/>
          </p:cNvGrpSpPr>
          <p:nvPr/>
        </p:nvGrpSpPr>
        <p:grpSpPr bwMode="auto">
          <a:xfrm>
            <a:off x="7300913" y="4766518"/>
            <a:ext cx="1754187" cy="1898650"/>
            <a:chOff x="3307" y="1267"/>
            <a:chExt cx="486" cy="432"/>
          </a:xfrm>
        </p:grpSpPr>
        <p:sp>
          <p:nvSpPr>
            <p:cNvPr id="47" name="Rectangle 12"/>
            <p:cNvSpPr>
              <a:spLocks noChangeArrowheads="1"/>
            </p:cNvSpPr>
            <p:nvPr/>
          </p:nvSpPr>
          <p:spPr bwMode="auto">
            <a:xfrm>
              <a:off x="3307" y="1267"/>
              <a:ext cx="480" cy="432"/>
            </a:xfrm>
            <a:prstGeom prst="rect">
              <a:avLst/>
            </a:prstGeom>
            <a:gradFill rotWithShape="0">
              <a:gsLst>
                <a:gs pos="0">
                  <a:srgbClr val="FF3300"/>
                </a:gs>
                <a:gs pos="100000">
                  <a:srgbClr val="761800"/>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FF3300"/>
              </a:extrusionClr>
            </a:sp3d>
          </p:spPr>
          <p:txBody>
            <a:bodyPr wrap="none" anchor="ctr">
              <a:flatTx/>
            </a:bodyPr>
            <a:lstStyle/>
            <a:p>
              <a:pPr algn="ctr" eaLnBrk="0" hangingPunct="0">
                <a:spcBef>
                  <a:spcPct val="50000"/>
                </a:spcBef>
              </a:pPr>
              <a:endParaRPr lang="it-IT">
                <a:solidFill>
                  <a:srgbClr val="FFFFFF"/>
                </a:solidFill>
                <a:latin typeface="Times New Roman" pitchFamily="18" charset="0"/>
              </a:endParaRPr>
            </a:p>
          </p:txBody>
        </p:sp>
        <p:sp>
          <p:nvSpPr>
            <p:cNvPr id="48" name="Text Box 13"/>
            <p:cNvSpPr txBox="1">
              <a:spLocks noChangeArrowheads="1"/>
            </p:cNvSpPr>
            <p:nvPr/>
          </p:nvSpPr>
          <p:spPr bwMode="auto">
            <a:xfrm>
              <a:off x="3409" y="1360"/>
              <a:ext cx="384" cy="161"/>
            </a:xfrm>
            <a:prstGeom prst="rect">
              <a:avLst/>
            </a:prstGeom>
            <a:noFill/>
            <a:ln w="9525">
              <a:noFill/>
              <a:miter lim="800000"/>
              <a:headEnd/>
              <a:tailEnd/>
            </a:ln>
          </p:spPr>
          <p:txBody>
            <a:bodyPr>
              <a:spAutoFit/>
            </a:bodyPr>
            <a:lstStyle/>
            <a:p>
              <a:pPr eaLnBrk="0" hangingPunct="0">
                <a:spcBef>
                  <a:spcPct val="50000"/>
                </a:spcBef>
              </a:pPr>
              <a:r>
                <a:rPr lang="en-US" sz="4000" b="1" dirty="0">
                  <a:solidFill>
                    <a:srgbClr val="FFFFFF"/>
                  </a:solidFill>
                  <a:latin typeface="Times New Roman" pitchFamily="18" charset="0"/>
                </a:rPr>
                <a:t>Z</a:t>
              </a:r>
              <a:r>
                <a:rPr lang="en-US" sz="4000" b="1" baseline="30000" dirty="0">
                  <a:solidFill>
                    <a:srgbClr val="FFFFFF"/>
                  </a:solidFill>
                  <a:latin typeface="Times New Roman" pitchFamily="18" charset="0"/>
                </a:rPr>
                <a:t>0</a:t>
              </a:r>
              <a:endParaRPr lang="en-US" b="1" dirty="0">
                <a:solidFill>
                  <a:srgbClr val="FFFFFF"/>
                </a:solidFill>
                <a:latin typeface="Times New Roman" pitchFamily="18" charset="0"/>
              </a:endParaRPr>
            </a:p>
          </p:txBody>
        </p:sp>
        <p:sp>
          <p:nvSpPr>
            <p:cNvPr id="49" name="Text Box 14"/>
            <p:cNvSpPr txBox="1">
              <a:spLocks noChangeArrowheads="1"/>
            </p:cNvSpPr>
            <p:nvPr/>
          </p:nvSpPr>
          <p:spPr bwMode="auto">
            <a:xfrm>
              <a:off x="3369" y="1505"/>
              <a:ext cx="255" cy="84"/>
            </a:xfrm>
            <a:prstGeom prst="rect">
              <a:avLst/>
            </a:prstGeom>
            <a:noFill/>
            <a:ln w="9525">
              <a:noFill/>
              <a:miter lim="800000"/>
              <a:headEnd/>
              <a:tailEnd/>
            </a:ln>
          </p:spPr>
          <p:txBody>
            <a:bodyPr wrap="none">
              <a:spAutoFit/>
            </a:bodyPr>
            <a:lstStyle/>
            <a:p>
              <a:pPr eaLnBrk="0" hangingPunct="0"/>
              <a:r>
                <a:rPr lang="it-IT" sz="1800" b="1" dirty="0">
                  <a:solidFill>
                    <a:srgbClr val="FFFFFF"/>
                  </a:solidFill>
                  <a:latin typeface="Times New Roman" pitchFamily="18" charset="0"/>
                </a:rPr>
                <a:t> </a:t>
              </a:r>
              <a:r>
                <a:rPr lang="en-US" sz="1800" b="1" dirty="0">
                  <a:solidFill>
                    <a:srgbClr val="FFFFFF"/>
                  </a:solidFill>
                  <a:latin typeface="Times New Roman" pitchFamily="18" charset="0"/>
                </a:rPr>
                <a:t>boson</a:t>
              </a:r>
              <a:r>
                <a:rPr lang="it-IT" sz="1800" b="1" dirty="0">
                  <a:solidFill>
                    <a:srgbClr val="FFFFFF"/>
                  </a:solidFill>
                  <a:latin typeface="Times New Roman" pitchFamily="18" charset="0"/>
                </a:rPr>
                <a:t>e</a:t>
              </a:r>
              <a:endParaRPr lang="en-US" sz="2800" b="1" dirty="0">
                <a:solidFill>
                  <a:srgbClr val="FFFFFF"/>
                </a:solidFill>
                <a:latin typeface="Times New Roman" pitchFamily="18" charset="0"/>
              </a:endParaRPr>
            </a:p>
          </p:txBody>
        </p:sp>
      </p:grpSp>
      <p:sp>
        <p:nvSpPr>
          <p:cNvPr id="50" name="Rectangle 25"/>
          <p:cNvSpPr>
            <a:spLocks noChangeArrowheads="1"/>
          </p:cNvSpPr>
          <p:nvPr/>
        </p:nvSpPr>
        <p:spPr bwMode="auto">
          <a:xfrm>
            <a:off x="4846554" y="5090368"/>
            <a:ext cx="312906" cy="400110"/>
          </a:xfrm>
          <a:prstGeom prst="rect">
            <a:avLst/>
          </a:prstGeom>
          <a:noFill/>
          <a:ln w="9525">
            <a:noFill/>
            <a:miter lim="800000"/>
            <a:headEnd/>
            <a:tailEnd/>
          </a:ln>
        </p:spPr>
        <p:txBody>
          <a:bodyPr wrap="none">
            <a:spAutoFit/>
          </a:bodyPr>
          <a:lstStyle/>
          <a:p>
            <a:pPr algn="ctr" eaLnBrk="0" hangingPunct="0">
              <a:spcBef>
                <a:spcPct val="50000"/>
              </a:spcBef>
            </a:pPr>
            <a:r>
              <a:rPr lang="it-IT" sz="2000" b="1" dirty="0">
                <a:solidFill>
                  <a:srgbClr val="0000FF"/>
                </a:solidFill>
                <a:latin typeface="Times New Roman" pitchFamily="18" charset="0"/>
              </a:rPr>
              <a:t>0</a:t>
            </a:r>
            <a:endParaRPr lang="en-US" sz="2000" b="1" dirty="0">
              <a:solidFill>
                <a:srgbClr val="0000FF"/>
              </a:solidFill>
              <a:latin typeface="Times New Roman" pitchFamily="18" charset="0"/>
            </a:endParaRPr>
          </a:p>
        </p:txBody>
      </p:sp>
      <p:sp>
        <p:nvSpPr>
          <p:cNvPr id="51" name="Rettangolo 2"/>
          <p:cNvSpPr>
            <a:spLocks noChangeArrowheads="1"/>
          </p:cNvSpPr>
          <p:nvPr/>
        </p:nvSpPr>
        <p:spPr bwMode="auto">
          <a:xfrm>
            <a:off x="5975663" y="4767535"/>
            <a:ext cx="723275" cy="461665"/>
          </a:xfrm>
          <a:prstGeom prst="rect">
            <a:avLst/>
          </a:prstGeom>
          <a:noFill/>
          <a:ln w="9525">
            <a:noFill/>
            <a:miter lim="800000"/>
            <a:headEnd/>
            <a:tailEnd/>
          </a:ln>
        </p:spPr>
        <p:txBody>
          <a:bodyPr wrap="none">
            <a:spAutoFit/>
          </a:bodyPr>
          <a:lstStyle/>
          <a:p>
            <a:pPr algn="ctr" eaLnBrk="0" hangingPunct="0">
              <a:spcBef>
                <a:spcPct val="50000"/>
              </a:spcBef>
            </a:pPr>
            <a:r>
              <a:rPr lang="it-IT" b="1" dirty="0">
                <a:solidFill>
                  <a:srgbClr val="0000FF"/>
                </a:solidFill>
                <a:latin typeface="Times New Roman" pitchFamily="18" charset="0"/>
              </a:rPr>
              <a:t>8</a:t>
            </a:r>
            <a:r>
              <a:rPr lang="en-US" b="1" dirty="0">
                <a:solidFill>
                  <a:srgbClr val="0000FF"/>
                </a:solidFill>
                <a:latin typeface="Times New Roman" pitchFamily="18" charset="0"/>
              </a:rPr>
              <a:t>0.4</a:t>
            </a:r>
            <a:r>
              <a:rPr lang="it-IT" b="1" dirty="0">
                <a:solidFill>
                  <a:srgbClr val="0000FF"/>
                </a:solidFill>
                <a:latin typeface="Times New Roman" pitchFamily="18" charset="0"/>
              </a:rPr>
              <a:t> </a:t>
            </a:r>
            <a:endParaRPr lang="en-US" b="1" dirty="0">
              <a:solidFill>
                <a:srgbClr val="0000FF"/>
              </a:solidFill>
              <a:latin typeface="Times New Roman" pitchFamily="18" charset="0"/>
            </a:endParaRPr>
          </a:p>
        </p:txBody>
      </p:sp>
      <p:sp>
        <p:nvSpPr>
          <p:cNvPr id="52" name="Rettangolo 54"/>
          <p:cNvSpPr>
            <a:spLocks noChangeArrowheads="1"/>
          </p:cNvSpPr>
          <p:nvPr/>
        </p:nvSpPr>
        <p:spPr bwMode="auto">
          <a:xfrm>
            <a:off x="7658773" y="4705980"/>
            <a:ext cx="813043" cy="523220"/>
          </a:xfrm>
          <a:prstGeom prst="rect">
            <a:avLst/>
          </a:prstGeom>
          <a:noFill/>
          <a:ln w="9525">
            <a:noFill/>
            <a:miter lim="800000"/>
            <a:headEnd/>
            <a:tailEnd/>
          </a:ln>
        </p:spPr>
        <p:txBody>
          <a:bodyPr wrap="none">
            <a:spAutoFit/>
          </a:bodyPr>
          <a:lstStyle/>
          <a:p>
            <a:pPr algn="ctr" eaLnBrk="0" hangingPunct="0">
              <a:spcBef>
                <a:spcPct val="50000"/>
              </a:spcBef>
            </a:pPr>
            <a:r>
              <a:rPr lang="it-IT" sz="2800" b="1" dirty="0">
                <a:solidFill>
                  <a:srgbClr val="0000FF"/>
                </a:solidFill>
                <a:latin typeface="Times New Roman" pitchFamily="18" charset="0"/>
              </a:rPr>
              <a:t>91</a:t>
            </a:r>
            <a:r>
              <a:rPr lang="en-US" sz="2800" b="1" dirty="0">
                <a:solidFill>
                  <a:srgbClr val="0000FF"/>
                </a:solidFill>
                <a:latin typeface="Times New Roman" pitchFamily="18" charset="0"/>
              </a:rPr>
              <a:t>.2</a:t>
            </a:r>
            <a:r>
              <a:rPr lang="it-IT" sz="2800" b="1" dirty="0">
                <a:solidFill>
                  <a:srgbClr val="0000FF"/>
                </a:solidFill>
                <a:latin typeface="Times New Roman" pitchFamily="18" charset="0"/>
              </a:rPr>
              <a:t> </a:t>
            </a:r>
            <a:endParaRPr lang="en-US" sz="2800" b="1" dirty="0">
              <a:solidFill>
                <a:srgbClr val="0000FF"/>
              </a:solidFill>
              <a:latin typeface="Times New Roman" pitchFamily="18" charset="0"/>
            </a:endParaRPr>
          </a:p>
        </p:txBody>
      </p:sp>
      <p:sp>
        <p:nvSpPr>
          <p:cNvPr id="53" name="Rettangolo 55"/>
          <p:cNvSpPr>
            <a:spLocks noChangeArrowheads="1"/>
          </p:cNvSpPr>
          <p:nvPr/>
        </p:nvSpPr>
        <p:spPr bwMode="auto">
          <a:xfrm>
            <a:off x="2987824" y="5288805"/>
            <a:ext cx="530225" cy="368300"/>
          </a:xfrm>
          <a:prstGeom prst="rect">
            <a:avLst/>
          </a:prstGeom>
          <a:noFill/>
          <a:ln w="9525">
            <a:noFill/>
            <a:miter lim="800000"/>
            <a:headEnd/>
            <a:tailEnd/>
          </a:ln>
        </p:spPr>
        <p:txBody>
          <a:bodyPr wrap="none">
            <a:spAutoFit/>
          </a:bodyPr>
          <a:lstStyle/>
          <a:p>
            <a:pPr algn="ctr" eaLnBrk="0" hangingPunct="0">
              <a:spcBef>
                <a:spcPct val="50000"/>
              </a:spcBef>
            </a:pPr>
            <a:r>
              <a:rPr lang="it-IT" sz="1800" b="1">
                <a:solidFill>
                  <a:srgbClr val="0000FF"/>
                </a:solidFill>
                <a:latin typeface="Times New Roman" pitchFamily="18" charset="0"/>
              </a:rPr>
              <a:t>175 </a:t>
            </a:r>
            <a:endParaRPr lang="en-US" sz="1800" b="1">
              <a:solidFill>
                <a:srgbClr val="0000FF"/>
              </a:solidFill>
              <a:latin typeface="Times New Roman" pitchFamily="18" charset="0"/>
            </a:endParaRPr>
          </a:p>
        </p:txBody>
      </p:sp>
      <p:sp>
        <p:nvSpPr>
          <p:cNvPr id="54" name="Rettangolo 56"/>
          <p:cNvSpPr>
            <a:spLocks noChangeArrowheads="1"/>
          </p:cNvSpPr>
          <p:nvPr/>
        </p:nvSpPr>
        <p:spPr bwMode="auto">
          <a:xfrm>
            <a:off x="2969384" y="5823793"/>
            <a:ext cx="312906" cy="400110"/>
          </a:xfrm>
          <a:prstGeom prst="rect">
            <a:avLst/>
          </a:prstGeom>
          <a:noFill/>
          <a:ln w="9525">
            <a:noFill/>
            <a:miter lim="800000"/>
            <a:headEnd/>
            <a:tailEnd/>
          </a:ln>
        </p:spPr>
        <p:txBody>
          <a:bodyPr wrap="none">
            <a:spAutoFit/>
          </a:bodyPr>
          <a:lstStyle/>
          <a:p>
            <a:pPr algn="ctr" eaLnBrk="0" hangingPunct="0">
              <a:spcBef>
                <a:spcPct val="50000"/>
              </a:spcBef>
            </a:pPr>
            <a:r>
              <a:rPr lang="en-US" sz="2000" b="1" dirty="0">
                <a:solidFill>
                  <a:srgbClr val="0000FF"/>
                </a:solidFill>
                <a:latin typeface="Times New Roman" pitchFamily="18" charset="0"/>
              </a:rPr>
              <a:t>4</a:t>
            </a:r>
            <a:r>
              <a:rPr lang="it-IT" sz="2000" b="1" dirty="0">
                <a:solidFill>
                  <a:srgbClr val="0000FF"/>
                </a:solidFill>
                <a:latin typeface="Times New Roman" pitchFamily="18" charset="0"/>
              </a:rPr>
              <a:t> </a:t>
            </a:r>
            <a:endParaRPr lang="en-US" sz="2000" b="1" dirty="0">
              <a:solidFill>
                <a:srgbClr val="0000FF"/>
              </a:solidFill>
              <a:latin typeface="Times New Roman" pitchFamily="18" charset="0"/>
            </a:endParaRPr>
          </a:p>
        </p:txBody>
      </p:sp>
      <p:sp>
        <p:nvSpPr>
          <p:cNvPr id="55" name="Rettangolo 57"/>
          <p:cNvSpPr>
            <a:spLocks noChangeArrowheads="1"/>
          </p:cNvSpPr>
          <p:nvPr/>
        </p:nvSpPr>
        <p:spPr bwMode="auto">
          <a:xfrm>
            <a:off x="2700338" y="6182568"/>
            <a:ext cx="441325" cy="339725"/>
          </a:xfrm>
          <a:prstGeom prst="rect">
            <a:avLst/>
          </a:prstGeom>
          <a:noFill/>
          <a:ln w="9525">
            <a:noFill/>
            <a:miter lim="800000"/>
            <a:headEnd/>
            <a:tailEnd/>
          </a:ln>
        </p:spPr>
        <p:txBody>
          <a:bodyPr wrap="none">
            <a:spAutoFit/>
          </a:bodyPr>
          <a:lstStyle/>
          <a:p>
            <a:pPr algn="ctr" eaLnBrk="0" hangingPunct="0">
              <a:spcBef>
                <a:spcPct val="50000"/>
              </a:spcBef>
            </a:pPr>
            <a:r>
              <a:rPr lang="en-US" sz="1600" b="1" dirty="0">
                <a:solidFill>
                  <a:srgbClr val="0000FF"/>
                </a:solidFill>
                <a:latin typeface="Times New Roman" pitchFamily="18" charset="0"/>
              </a:rPr>
              <a:t>1.8</a:t>
            </a:r>
            <a:r>
              <a:rPr lang="it-IT" sz="1600" b="1" dirty="0">
                <a:solidFill>
                  <a:srgbClr val="0000FF"/>
                </a:solidFill>
                <a:latin typeface="Times New Roman" pitchFamily="18" charset="0"/>
              </a:rPr>
              <a:t> </a:t>
            </a:r>
            <a:endParaRPr lang="en-US" sz="1600" b="1" dirty="0">
              <a:solidFill>
                <a:srgbClr val="0000FF"/>
              </a:solidFill>
              <a:latin typeface="Times New Roman" pitchFamily="18" charset="0"/>
            </a:endParaRPr>
          </a:p>
        </p:txBody>
      </p:sp>
      <p:sp>
        <p:nvSpPr>
          <p:cNvPr id="56" name="Rectangle 25"/>
          <p:cNvSpPr>
            <a:spLocks noChangeArrowheads="1"/>
          </p:cNvSpPr>
          <p:nvPr/>
        </p:nvSpPr>
        <p:spPr bwMode="auto">
          <a:xfrm>
            <a:off x="2490788" y="6430218"/>
            <a:ext cx="417512" cy="307975"/>
          </a:xfrm>
          <a:prstGeom prst="rect">
            <a:avLst/>
          </a:prstGeom>
          <a:noFill/>
          <a:ln w="9525">
            <a:noFill/>
            <a:miter lim="800000"/>
            <a:headEnd/>
            <a:tailEnd/>
          </a:ln>
        </p:spPr>
        <p:txBody>
          <a:bodyPr wrap="none">
            <a:spAutoFit/>
          </a:bodyPr>
          <a:lstStyle/>
          <a:p>
            <a:pPr algn="ctr" eaLnBrk="0" hangingPunct="0">
              <a:spcBef>
                <a:spcPct val="50000"/>
              </a:spcBef>
            </a:pPr>
            <a:r>
              <a:rPr lang="it-IT" sz="1400" b="1" dirty="0">
                <a:solidFill>
                  <a:srgbClr val="0000FF"/>
                </a:solidFill>
                <a:latin typeface="Times New Roman" pitchFamily="18" charset="0"/>
              </a:rPr>
              <a:t>≈ 0</a:t>
            </a:r>
            <a:endParaRPr lang="en-US" sz="1400" b="1" dirty="0">
              <a:solidFill>
                <a:srgbClr val="0000FF"/>
              </a:solidFill>
              <a:latin typeface="Times New Roman" pitchFamily="18" charset="0"/>
            </a:endParaRPr>
          </a:p>
        </p:txBody>
      </p:sp>
      <p:sp>
        <p:nvSpPr>
          <p:cNvPr id="57" name="Rettangolo 59"/>
          <p:cNvSpPr>
            <a:spLocks noChangeArrowheads="1"/>
          </p:cNvSpPr>
          <p:nvPr/>
        </p:nvSpPr>
        <p:spPr bwMode="auto">
          <a:xfrm>
            <a:off x="1835150" y="5493593"/>
            <a:ext cx="409575" cy="307975"/>
          </a:xfrm>
          <a:prstGeom prst="rect">
            <a:avLst/>
          </a:prstGeom>
          <a:noFill/>
          <a:ln w="9525">
            <a:noFill/>
            <a:miter lim="800000"/>
            <a:headEnd/>
            <a:tailEnd/>
          </a:ln>
        </p:spPr>
        <p:txBody>
          <a:bodyPr wrap="none">
            <a:spAutoFit/>
          </a:bodyPr>
          <a:lstStyle/>
          <a:p>
            <a:pPr algn="ctr" eaLnBrk="0" hangingPunct="0">
              <a:spcBef>
                <a:spcPct val="50000"/>
              </a:spcBef>
            </a:pPr>
            <a:r>
              <a:rPr lang="en-US" sz="1400" b="1" dirty="0">
                <a:solidFill>
                  <a:srgbClr val="FF0000"/>
                </a:solidFill>
                <a:latin typeface="Times New Roman" pitchFamily="18" charset="0"/>
              </a:rPr>
              <a:t>1.5</a:t>
            </a:r>
            <a:r>
              <a:rPr lang="it-IT" sz="1400" b="1" dirty="0">
                <a:solidFill>
                  <a:srgbClr val="FF0000"/>
                </a:solidFill>
                <a:latin typeface="Times New Roman" pitchFamily="18" charset="0"/>
              </a:rPr>
              <a:t> </a:t>
            </a:r>
            <a:endParaRPr lang="en-US" sz="1400" b="1" dirty="0">
              <a:solidFill>
                <a:srgbClr val="FF0000"/>
              </a:solidFill>
              <a:latin typeface="Times New Roman" pitchFamily="18" charset="0"/>
            </a:endParaRPr>
          </a:p>
        </p:txBody>
      </p:sp>
      <p:sp>
        <p:nvSpPr>
          <p:cNvPr id="58" name="Text Box 72"/>
          <p:cNvSpPr txBox="1">
            <a:spLocks noChangeArrowheads="1"/>
          </p:cNvSpPr>
          <p:nvPr/>
        </p:nvSpPr>
        <p:spPr bwMode="auto">
          <a:xfrm>
            <a:off x="598488" y="5638055"/>
            <a:ext cx="588962" cy="307975"/>
          </a:xfrm>
          <a:prstGeom prst="rect">
            <a:avLst/>
          </a:prstGeom>
          <a:noFill/>
          <a:ln w="9525">
            <a:noFill/>
            <a:miter lim="800000"/>
            <a:headEnd/>
            <a:tailEnd/>
          </a:ln>
        </p:spPr>
        <p:txBody>
          <a:bodyPr wrap="none">
            <a:spAutoFit/>
          </a:bodyPr>
          <a:lstStyle/>
          <a:p>
            <a:pPr algn="ctr" eaLnBrk="0" hangingPunct="0">
              <a:spcBef>
                <a:spcPct val="50000"/>
              </a:spcBef>
            </a:pPr>
            <a:r>
              <a:rPr lang="it-IT" sz="1400" b="1" dirty="0">
                <a:solidFill>
                  <a:srgbClr val="FF0000"/>
                </a:solidFill>
                <a:latin typeface="Times New Roman" pitchFamily="18" charset="0"/>
              </a:rPr>
              <a:t>0.003</a:t>
            </a:r>
            <a:endParaRPr lang="en-US" sz="1400" b="1" dirty="0">
              <a:solidFill>
                <a:srgbClr val="FF0000"/>
              </a:solidFill>
              <a:latin typeface="Times New Roman" pitchFamily="18" charset="0"/>
            </a:endParaRPr>
          </a:p>
        </p:txBody>
      </p:sp>
      <p:sp>
        <p:nvSpPr>
          <p:cNvPr id="59" name="Text Box 72"/>
          <p:cNvSpPr txBox="1">
            <a:spLocks noChangeArrowheads="1"/>
          </p:cNvSpPr>
          <p:nvPr/>
        </p:nvSpPr>
        <p:spPr bwMode="auto">
          <a:xfrm>
            <a:off x="77788" y="6141293"/>
            <a:ext cx="677862" cy="307975"/>
          </a:xfrm>
          <a:prstGeom prst="rect">
            <a:avLst/>
          </a:prstGeom>
          <a:noFill/>
          <a:ln w="9525">
            <a:noFill/>
            <a:miter lim="800000"/>
            <a:headEnd/>
            <a:tailEnd/>
          </a:ln>
        </p:spPr>
        <p:txBody>
          <a:bodyPr wrap="none">
            <a:spAutoFit/>
          </a:bodyPr>
          <a:lstStyle/>
          <a:p>
            <a:pPr algn="ctr" eaLnBrk="0" hangingPunct="0">
              <a:spcBef>
                <a:spcPct val="50000"/>
              </a:spcBef>
            </a:pPr>
            <a:r>
              <a:rPr lang="it-IT" sz="1400" b="1" dirty="0">
                <a:solidFill>
                  <a:srgbClr val="FF0000"/>
                </a:solidFill>
                <a:latin typeface="Times New Roman" pitchFamily="18" charset="0"/>
              </a:rPr>
              <a:t>0.0005</a:t>
            </a:r>
            <a:endParaRPr lang="en-US" sz="1400" b="1" dirty="0">
              <a:solidFill>
                <a:srgbClr val="FF0000"/>
              </a:solidFill>
              <a:latin typeface="Times New Roman" pitchFamily="18" charset="0"/>
            </a:endParaRPr>
          </a:p>
        </p:txBody>
      </p:sp>
      <p:sp>
        <p:nvSpPr>
          <p:cNvPr id="60" name="Text Box 72"/>
          <p:cNvSpPr txBox="1">
            <a:spLocks noChangeArrowheads="1"/>
          </p:cNvSpPr>
          <p:nvPr/>
        </p:nvSpPr>
        <p:spPr bwMode="auto">
          <a:xfrm>
            <a:off x="323850" y="5853955"/>
            <a:ext cx="588963" cy="307975"/>
          </a:xfrm>
          <a:prstGeom prst="rect">
            <a:avLst/>
          </a:prstGeom>
          <a:noFill/>
          <a:ln w="9525">
            <a:noFill/>
            <a:miter lim="800000"/>
            <a:headEnd/>
            <a:tailEnd/>
          </a:ln>
        </p:spPr>
        <p:txBody>
          <a:bodyPr wrap="none">
            <a:spAutoFit/>
          </a:bodyPr>
          <a:lstStyle/>
          <a:p>
            <a:pPr algn="ctr" eaLnBrk="0" hangingPunct="0">
              <a:spcBef>
                <a:spcPct val="50000"/>
              </a:spcBef>
            </a:pPr>
            <a:r>
              <a:rPr lang="it-IT" sz="1400" b="1" dirty="0">
                <a:solidFill>
                  <a:srgbClr val="FF0000"/>
                </a:solidFill>
                <a:latin typeface="Times New Roman" pitchFamily="18" charset="0"/>
              </a:rPr>
              <a:t>0.006</a:t>
            </a:r>
            <a:endParaRPr lang="en-US" sz="1400" b="1" dirty="0">
              <a:solidFill>
                <a:srgbClr val="FF0000"/>
              </a:solidFill>
              <a:latin typeface="Times New Roman" pitchFamily="18" charset="0"/>
            </a:endParaRPr>
          </a:p>
        </p:txBody>
      </p:sp>
      <p:sp>
        <p:nvSpPr>
          <p:cNvPr id="61" name="Rectangle 25"/>
          <p:cNvSpPr>
            <a:spLocks noChangeArrowheads="1"/>
          </p:cNvSpPr>
          <p:nvPr/>
        </p:nvSpPr>
        <p:spPr bwMode="auto">
          <a:xfrm>
            <a:off x="-22225" y="6430218"/>
            <a:ext cx="417513" cy="307975"/>
          </a:xfrm>
          <a:prstGeom prst="rect">
            <a:avLst/>
          </a:prstGeom>
          <a:noFill/>
          <a:ln w="9525">
            <a:noFill/>
            <a:miter lim="800000"/>
            <a:headEnd/>
            <a:tailEnd/>
          </a:ln>
        </p:spPr>
        <p:txBody>
          <a:bodyPr wrap="none">
            <a:spAutoFit/>
          </a:bodyPr>
          <a:lstStyle/>
          <a:p>
            <a:pPr algn="ctr" eaLnBrk="0" hangingPunct="0">
              <a:spcBef>
                <a:spcPct val="50000"/>
              </a:spcBef>
            </a:pPr>
            <a:r>
              <a:rPr lang="it-IT" sz="1400" b="1" dirty="0">
                <a:solidFill>
                  <a:srgbClr val="FF0000"/>
                </a:solidFill>
                <a:latin typeface="Times New Roman" pitchFamily="18" charset="0"/>
              </a:rPr>
              <a:t>≈ 0</a:t>
            </a:r>
            <a:endParaRPr lang="en-US" sz="1400" b="1" dirty="0">
              <a:solidFill>
                <a:srgbClr val="FF0000"/>
              </a:solidFill>
              <a:latin typeface="Times New Roman" pitchFamily="18" charset="0"/>
            </a:endParaRPr>
          </a:p>
        </p:txBody>
      </p:sp>
      <p:sp>
        <p:nvSpPr>
          <p:cNvPr id="62" name="Rettangolo 65"/>
          <p:cNvSpPr>
            <a:spLocks noChangeArrowheads="1"/>
          </p:cNvSpPr>
          <p:nvPr/>
        </p:nvSpPr>
        <p:spPr bwMode="auto">
          <a:xfrm>
            <a:off x="1619250" y="5801568"/>
            <a:ext cx="454025" cy="276225"/>
          </a:xfrm>
          <a:prstGeom prst="rect">
            <a:avLst/>
          </a:prstGeom>
          <a:noFill/>
          <a:ln w="9525">
            <a:noFill/>
            <a:miter lim="800000"/>
            <a:headEnd/>
            <a:tailEnd/>
          </a:ln>
        </p:spPr>
        <p:txBody>
          <a:bodyPr wrap="none">
            <a:spAutoFit/>
          </a:bodyPr>
          <a:lstStyle/>
          <a:p>
            <a:pPr algn="ctr" eaLnBrk="0" hangingPunct="0">
              <a:spcBef>
                <a:spcPct val="50000"/>
              </a:spcBef>
            </a:pPr>
            <a:r>
              <a:rPr lang="en-US" sz="1200" b="1" dirty="0">
                <a:solidFill>
                  <a:srgbClr val="FF0000"/>
                </a:solidFill>
                <a:latin typeface="Times New Roman" pitchFamily="18" charset="0"/>
              </a:rPr>
              <a:t>0.12</a:t>
            </a:r>
            <a:r>
              <a:rPr lang="it-IT" sz="1200" b="1" dirty="0">
                <a:solidFill>
                  <a:srgbClr val="FF0000"/>
                </a:solidFill>
                <a:latin typeface="Times New Roman" pitchFamily="18" charset="0"/>
              </a:rPr>
              <a:t> </a:t>
            </a:r>
            <a:endParaRPr lang="en-US" sz="1200" b="1" dirty="0">
              <a:solidFill>
                <a:srgbClr val="FF0000"/>
              </a:solidFill>
              <a:latin typeface="Times New Roman" pitchFamily="18" charset="0"/>
            </a:endParaRPr>
          </a:p>
        </p:txBody>
      </p:sp>
      <p:sp>
        <p:nvSpPr>
          <p:cNvPr id="63" name="Rettangolo 66"/>
          <p:cNvSpPr>
            <a:spLocks noChangeArrowheads="1"/>
          </p:cNvSpPr>
          <p:nvPr/>
        </p:nvSpPr>
        <p:spPr bwMode="auto">
          <a:xfrm>
            <a:off x="1403350" y="6017468"/>
            <a:ext cx="531813" cy="277812"/>
          </a:xfrm>
          <a:prstGeom prst="rect">
            <a:avLst/>
          </a:prstGeom>
          <a:noFill/>
          <a:ln w="9525">
            <a:noFill/>
            <a:miter lim="800000"/>
            <a:headEnd/>
            <a:tailEnd/>
          </a:ln>
        </p:spPr>
        <p:txBody>
          <a:bodyPr wrap="none">
            <a:spAutoFit/>
          </a:bodyPr>
          <a:lstStyle/>
          <a:p>
            <a:pPr algn="ctr" eaLnBrk="0" hangingPunct="0">
              <a:spcBef>
                <a:spcPct val="50000"/>
              </a:spcBef>
            </a:pPr>
            <a:r>
              <a:rPr lang="en-US" sz="1200" b="1" dirty="0">
                <a:solidFill>
                  <a:srgbClr val="FF0000"/>
                </a:solidFill>
                <a:latin typeface="Times New Roman" pitchFamily="18" charset="0"/>
              </a:rPr>
              <a:t>0.105</a:t>
            </a:r>
            <a:r>
              <a:rPr lang="it-IT" sz="1200" b="1" dirty="0">
                <a:solidFill>
                  <a:srgbClr val="FF0000"/>
                </a:solidFill>
                <a:latin typeface="Times New Roman" pitchFamily="18" charset="0"/>
              </a:rPr>
              <a:t> </a:t>
            </a:r>
            <a:endParaRPr lang="en-US" sz="1200" b="1" dirty="0">
              <a:solidFill>
                <a:srgbClr val="FF0000"/>
              </a:solidFill>
              <a:latin typeface="Times New Roman" pitchFamily="18" charset="0"/>
            </a:endParaRPr>
          </a:p>
        </p:txBody>
      </p:sp>
      <p:sp>
        <p:nvSpPr>
          <p:cNvPr id="64" name="Rectangle 25"/>
          <p:cNvSpPr>
            <a:spLocks noChangeArrowheads="1"/>
          </p:cNvSpPr>
          <p:nvPr/>
        </p:nvSpPr>
        <p:spPr bwMode="auto">
          <a:xfrm>
            <a:off x="1187450" y="6304805"/>
            <a:ext cx="417513" cy="307975"/>
          </a:xfrm>
          <a:prstGeom prst="rect">
            <a:avLst/>
          </a:prstGeom>
          <a:noFill/>
          <a:ln w="9525">
            <a:noFill/>
            <a:miter lim="800000"/>
            <a:headEnd/>
            <a:tailEnd/>
          </a:ln>
        </p:spPr>
        <p:txBody>
          <a:bodyPr wrap="none">
            <a:spAutoFit/>
          </a:bodyPr>
          <a:lstStyle/>
          <a:p>
            <a:pPr algn="ctr" eaLnBrk="0" hangingPunct="0">
              <a:spcBef>
                <a:spcPct val="50000"/>
              </a:spcBef>
            </a:pPr>
            <a:r>
              <a:rPr lang="it-IT" sz="1400" b="1" dirty="0">
                <a:solidFill>
                  <a:srgbClr val="FF0000"/>
                </a:solidFill>
                <a:latin typeface="Times New Roman" pitchFamily="18" charset="0"/>
              </a:rPr>
              <a:t>≈ 0</a:t>
            </a:r>
            <a:endParaRPr lang="en-US" sz="1400" b="1" dirty="0">
              <a:solidFill>
                <a:srgbClr val="FF0000"/>
              </a:solidFill>
              <a:latin typeface="Times New Roman" pitchFamily="18" charset="0"/>
            </a:endParaRPr>
          </a:p>
        </p:txBody>
      </p:sp>
      <p:sp>
        <p:nvSpPr>
          <p:cNvPr id="65" name="CasellaDiTesto 3"/>
          <p:cNvSpPr txBox="1">
            <a:spLocks noChangeArrowheads="1"/>
          </p:cNvSpPr>
          <p:nvPr/>
        </p:nvSpPr>
        <p:spPr bwMode="auto">
          <a:xfrm>
            <a:off x="2771800" y="3573016"/>
            <a:ext cx="3168351" cy="584775"/>
          </a:xfrm>
          <a:prstGeom prst="rect">
            <a:avLst/>
          </a:prstGeom>
          <a:noFill/>
          <a:ln w="9525">
            <a:noFill/>
            <a:miter lim="800000"/>
            <a:headEnd/>
            <a:tailEnd/>
          </a:ln>
        </p:spPr>
        <p:txBody>
          <a:bodyPr wrap="square">
            <a:spAutoFit/>
          </a:bodyPr>
          <a:lstStyle/>
          <a:p>
            <a:r>
              <a:rPr lang="it-IT" sz="3200" b="1" dirty="0">
                <a:solidFill>
                  <a:srgbClr val="FF0000"/>
                </a:solidFill>
              </a:rPr>
              <a:t>Le masse </a:t>
            </a:r>
            <a:r>
              <a:rPr lang="it-IT" sz="2000" b="1" dirty="0">
                <a:solidFill>
                  <a:srgbClr val="FF0000"/>
                </a:solidFill>
              </a:rPr>
              <a:t>(in </a:t>
            </a:r>
            <a:r>
              <a:rPr lang="it-IT" sz="2000" b="1" dirty="0" err="1">
                <a:solidFill>
                  <a:srgbClr val="FF0000"/>
                </a:solidFill>
              </a:rPr>
              <a:t>GeV</a:t>
            </a:r>
            <a:r>
              <a:rPr lang="it-IT" sz="2000" b="1" dirty="0">
                <a:solidFill>
                  <a:srgbClr val="FF0000"/>
                </a:solidFill>
              </a:rPr>
              <a:t>)</a:t>
            </a:r>
          </a:p>
        </p:txBody>
      </p:sp>
      <p:sp>
        <p:nvSpPr>
          <p:cNvPr id="66" name="CasellaDiTesto 69"/>
          <p:cNvSpPr txBox="1">
            <a:spLocks noChangeArrowheads="1"/>
          </p:cNvSpPr>
          <p:nvPr/>
        </p:nvSpPr>
        <p:spPr bwMode="auto">
          <a:xfrm>
            <a:off x="3995738" y="4365104"/>
            <a:ext cx="1439862" cy="585788"/>
          </a:xfrm>
          <a:prstGeom prst="rect">
            <a:avLst/>
          </a:prstGeom>
          <a:noFill/>
          <a:ln w="9525">
            <a:noFill/>
            <a:miter lim="800000"/>
            <a:headEnd/>
            <a:tailEnd/>
          </a:ln>
        </p:spPr>
        <p:txBody>
          <a:bodyPr>
            <a:spAutoFit/>
          </a:bodyPr>
          <a:lstStyle/>
          <a:p>
            <a:r>
              <a:rPr lang="it-IT" sz="3200" b="1" dirty="0">
                <a:solidFill>
                  <a:srgbClr val="FF0000"/>
                </a:solidFill>
              </a:rPr>
              <a:t>Bosoni</a:t>
            </a:r>
          </a:p>
        </p:txBody>
      </p:sp>
      <p:sp>
        <p:nvSpPr>
          <p:cNvPr id="67" name="CasellaDiTesto 70"/>
          <p:cNvSpPr txBox="1">
            <a:spLocks noChangeArrowheads="1"/>
          </p:cNvSpPr>
          <p:nvPr/>
        </p:nvSpPr>
        <p:spPr bwMode="auto">
          <a:xfrm>
            <a:off x="684213" y="4365104"/>
            <a:ext cx="2016125" cy="585787"/>
          </a:xfrm>
          <a:prstGeom prst="rect">
            <a:avLst/>
          </a:prstGeom>
          <a:noFill/>
          <a:ln w="9525">
            <a:noFill/>
            <a:miter lim="800000"/>
            <a:headEnd/>
            <a:tailEnd/>
          </a:ln>
        </p:spPr>
        <p:txBody>
          <a:bodyPr>
            <a:spAutoFit/>
          </a:bodyPr>
          <a:lstStyle/>
          <a:p>
            <a:r>
              <a:rPr lang="it-IT" sz="3200" b="1" dirty="0">
                <a:solidFill>
                  <a:srgbClr val="FF0000"/>
                </a:solidFill>
              </a:rPr>
              <a:t>Fermioni</a:t>
            </a:r>
          </a:p>
        </p:txBody>
      </p:sp>
      <p:sp>
        <p:nvSpPr>
          <p:cNvPr id="68" name="CasellaDiTesto 67"/>
          <p:cNvSpPr txBox="1">
            <a:spLocks noChangeArrowheads="1"/>
          </p:cNvSpPr>
          <p:nvPr/>
        </p:nvSpPr>
        <p:spPr bwMode="auto">
          <a:xfrm>
            <a:off x="179512" y="-27384"/>
            <a:ext cx="8713664" cy="646327"/>
          </a:xfrm>
          <a:prstGeom prst="rect">
            <a:avLst/>
          </a:prstGeom>
          <a:noFill/>
          <a:ln w="9525">
            <a:noFill/>
            <a:miter lim="800000"/>
            <a:headEnd/>
            <a:tailEnd/>
          </a:ln>
        </p:spPr>
        <p:txBody>
          <a:bodyPr wrap="square" lIns="91435" tIns="45718" rIns="91435" bIns="45718">
            <a:spAutoFit/>
          </a:bodyPr>
          <a:lstStyle/>
          <a:p>
            <a:pPr algn="ctr"/>
            <a:r>
              <a:rPr lang="it-IT" sz="3600" b="1" dirty="0" smtClean="0">
                <a:solidFill>
                  <a:srgbClr val="FF0000"/>
                </a:solidFill>
              </a:rPr>
              <a:t>Il campo di Higgs</a:t>
            </a:r>
            <a:endParaRPr lang="it-IT" sz="3600" b="1" dirty="0">
              <a:solidFill>
                <a:srgbClr val="FF0000"/>
              </a:solidFill>
            </a:endParaRPr>
          </a:p>
        </p:txBody>
      </p:sp>
      <p:sp>
        <p:nvSpPr>
          <p:cNvPr id="71" name="Rectangle 70"/>
          <p:cNvSpPr/>
          <p:nvPr/>
        </p:nvSpPr>
        <p:spPr>
          <a:xfrm>
            <a:off x="179512" y="1192684"/>
            <a:ext cx="8712968" cy="2369880"/>
          </a:xfrm>
          <a:prstGeom prst="rect">
            <a:avLst/>
          </a:prstGeom>
          <a:noFill/>
        </p:spPr>
        <p:txBody>
          <a:bodyPr wrap="square">
            <a:spAutoFit/>
          </a:bodyPr>
          <a:lstStyle/>
          <a:p>
            <a:pPr algn="ctr"/>
            <a:r>
              <a:rPr lang="it-IT" sz="2800" b="1" dirty="0" smtClean="0">
                <a:solidFill>
                  <a:srgbClr val="FF0000"/>
                </a:solidFill>
              </a:rPr>
              <a:t>Ipotesi</a:t>
            </a:r>
          </a:p>
          <a:p>
            <a:r>
              <a:rPr lang="it-IT" sz="2000" b="1" dirty="0" smtClean="0">
                <a:solidFill>
                  <a:srgbClr val="FF0000"/>
                </a:solidFill>
              </a:rPr>
              <a:t>Il campo di Higgs permea tutto l</a:t>
            </a:r>
            <a:r>
              <a:rPr lang="it-IT" altLang="it-IT" sz="2000" b="1" dirty="0" smtClean="0">
                <a:solidFill>
                  <a:srgbClr val="FF0000"/>
                </a:solidFill>
              </a:rPr>
              <a:t>’</a:t>
            </a:r>
            <a:r>
              <a:rPr lang="it-IT" sz="2000" b="1" dirty="0" smtClean="0">
                <a:solidFill>
                  <a:srgbClr val="FF0000"/>
                </a:solidFill>
              </a:rPr>
              <a:t>Universo: i Bosoni W</a:t>
            </a:r>
            <a:r>
              <a:rPr lang="it-IT" sz="2000" b="1" baseline="30000" dirty="0" smtClean="0">
                <a:solidFill>
                  <a:srgbClr val="FF0000"/>
                </a:solidFill>
              </a:rPr>
              <a:t>±</a:t>
            </a:r>
            <a:r>
              <a:rPr lang="it-IT" sz="2000" b="1" dirty="0" smtClean="0">
                <a:solidFill>
                  <a:srgbClr val="FF0000"/>
                </a:solidFill>
              </a:rPr>
              <a:t> e Z</a:t>
            </a:r>
            <a:r>
              <a:rPr lang="it-IT" sz="2000" b="1" baseline="30000" dirty="0" smtClean="0">
                <a:solidFill>
                  <a:srgbClr val="FF0000"/>
                </a:solidFill>
              </a:rPr>
              <a:t>0</a:t>
            </a:r>
            <a:r>
              <a:rPr lang="it-IT" sz="2000" b="1" dirty="0" smtClean="0">
                <a:solidFill>
                  <a:srgbClr val="FF0000"/>
                </a:solidFill>
              </a:rPr>
              <a:t> e tutte le particelle di materia interagendo con questo campo non possono più muoversi alla velocita</a:t>
            </a:r>
            <a:r>
              <a:rPr lang="it-IT" altLang="it-IT" sz="2000" b="1" dirty="0" smtClean="0">
                <a:solidFill>
                  <a:srgbClr val="FF0000"/>
                </a:solidFill>
              </a:rPr>
              <a:t>’</a:t>
            </a:r>
            <a:r>
              <a:rPr lang="it-IT" altLang="ja-JP" sz="2000" b="1" dirty="0" smtClean="0">
                <a:solidFill>
                  <a:srgbClr val="FF0000"/>
                </a:solidFill>
              </a:rPr>
              <a:t> della luce perche</a:t>
            </a:r>
            <a:r>
              <a:rPr lang="it-IT" altLang="it-IT" sz="2000" b="1" dirty="0" smtClean="0">
                <a:solidFill>
                  <a:srgbClr val="FF0000"/>
                </a:solidFill>
              </a:rPr>
              <a:t>’</a:t>
            </a:r>
            <a:r>
              <a:rPr lang="it-IT" altLang="ja-JP" sz="2000" b="1" dirty="0" smtClean="0">
                <a:solidFill>
                  <a:srgbClr val="FF0000"/>
                </a:solidFill>
              </a:rPr>
              <a:t> hanno acquistato una massa.</a:t>
            </a:r>
            <a:r>
              <a:rPr lang="it-IT" sz="2000" b="1" dirty="0" smtClean="0">
                <a:solidFill>
                  <a:srgbClr val="FF3300"/>
                </a:solidFill>
              </a:rPr>
              <a:t> Più forte è l</a:t>
            </a:r>
            <a:r>
              <a:rPr lang="it-IT" altLang="it-IT" sz="2000" b="1" dirty="0" smtClean="0">
                <a:solidFill>
                  <a:srgbClr val="FF3300"/>
                </a:solidFill>
              </a:rPr>
              <a:t>’</a:t>
            </a:r>
            <a:r>
              <a:rPr lang="it-IT" sz="2000" b="1" dirty="0" smtClean="0">
                <a:solidFill>
                  <a:srgbClr val="FF3300"/>
                </a:solidFill>
              </a:rPr>
              <a:t>interazione della particella col campo di Higgs più grande è la sua massa</a:t>
            </a:r>
            <a:r>
              <a:rPr lang="it-IT" sz="2000" b="1" dirty="0" smtClean="0">
                <a:solidFill>
                  <a:srgbClr val="FF0000"/>
                </a:solidFill>
              </a:rPr>
              <a:t>. Il fotone ed i gluoni non interagiscono col campo e restano senza massa.</a:t>
            </a:r>
            <a:endParaRPr lang="it-IT" sz="2000" dirty="0" smtClean="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5938" name="Picture 2" descr="https://encrypted-tbn3.gstatic.com/images?q=tbn:ANd9GcTOdPeIB3obggi2aFsA4BjLXxtOO0qm34xnuj1zv1jaJAUfgS7bPg"/>
          <p:cNvPicPr>
            <a:picLocks noChangeAspect="1" noChangeArrowheads="1"/>
          </p:cNvPicPr>
          <p:nvPr/>
        </p:nvPicPr>
        <p:blipFill>
          <a:blip r:embed="rId2" cstate="print"/>
          <a:srcRect l="10853" r="-186"/>
          <a:stretch>
            <a:fillRect/>
          </a:stretch>
        </p:blipFill>
        <p:spPr bwMode="auto">
          <a:xfrm>
            <a:off x="7441" y="49829"/>
            <a:ext cx="9136559" cy="6835555"/>
          </a:xfrm>
          <a:prstGeom prst="rect">
            <a:avLst/>
          </a:prstGeom>
          <a:noFill/>
        </p:spPr>
      </p:pic>
      <p:sp>
        <p:nvSpPr>
          <p:cNvPr id="68" name="CasellaDiTesto 67"/>
          <p:cNvSpPr txBox="1">
            <a:spLocks noChangeArrowheads="1"/>
          </p:cNvSpPr>
          <p:nvPr/>
        </p:nvSpPr>
        <p:spPr bwMode="auto">
          <a:xfrm>
            <a:off x="250824" y="46369"/>
            <a:ext cx="8713664" cy="646327"/>
          </a:xfrm>
          <a:prstGeom prst="rect">
            <a:avLst/>
          </a:prstGeom>
          <a:noFill/>
          <a:ln w="9525">
            <a:noFill/>
            <a:miter lim="800000"/>
            <a:headEnd/>
            <a:tailEnd/>
          </a:ln>
        </p:spPr>
        <p:txBody>
          <a:bodyPr wrap="square" lIns="91435" tIns="45718" rIns="91435" bIns="45718">
            <a:spAutoFit/>
          </a:bodyPr>
          <a:lstStyle/>
          <a:p>
            <a:pPr algn="ctr"/>
            <a:r>
              <a:rPr lang="it-IT" sz="3600" b="1" dirty="0" smtClean="0">
                <a:solidFill>
                  <a:srgbClr val="00009F"/>
                </a:solidFill>
              </a:rPr>
              <a:t>Il campo di Higgs</a:t>
            </a:r>
            <a:endParaRPr lang="it-IT" sz="3600" b="1" dirty="0">
              <a:solidFill>
                <a:srgbClr val="00009F"/>
              </a:solidFill>
            </a:endParaRPr>
          </a:p>
        </p:txBody>
      </p:sp>
      <p:pic>
        <p:nvPicPr>
          <p:cNvPr id="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298185"/>
            <a:ext cx="3726433" cy="2795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3338990"/>
            <a:ext cx="3672408" cy="275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 name="Rectangle 6"/>
          <p:cNvSpPr/>
          <p:nvPr/>
        </p:nvSpPr>
        <p:spPr>
          <a:xfrm>
            <a:off x="323528" y="836712"/>
            <a:ext cx="8496944" cy="1569660"/>
          </a:xfrm>
          <a:prstGeom prst="rect">
            <a:avLst/>
          </a:prstGeom>
        </p:spPr>
        <p:txBody>
          <a:bodyPr wrap="square">
            <a:spAutoFit/>
          </a:bodyPr>
          <a:lstStyle/>
          <a:p>
            <a:pPr eaLnBrk="0" hangingPunct="0"/>
            <a:r>
              <a:rPr lang="en-US" b="1" dirty="0" err="1" smtClean="0">
                <a:solidFill>
                  <a:srgbClr val="1D1C79"/>
                </a:solidFill>
                <a:ea typeface="ＭＳ Ｐゴシック" charset="0"/>
                <a:cs typeface="Gill Sans Light" charset="0"/>
                <a:sym typeface="Gill Sans Light" charset="0"/>
              </a:rPr>
              <a:t>Possiamo</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pensare</a:t>
            </a:r>
            <a:r>
              <a:rPr lang="en-US" b="1" dirty="0" smtClean="0">
                <a:solidFill>
                  <a:srgbClr val="1D1C79"/>
                </a:solidFill>
                <a:ea typeface="ＭＳ Ｐゴシック" charset="0"/>
                <a:cs typeface="Gill Sans Light" charset="0"/>
                <a:sym typeface="Gill Sans Light" charset="0"/>
              </a:rPr>
              <a:t> al campo </a:t>
            </a:r>
            <a:r>
              <a:rPr lang="en-US" b="1" dirty="0" err="1" smtClean="0">
                <a:solidFill>
                  <a:srgbClr val="1D1C79"/>
                </a:solidFill>
                <a:ea typeface="ＭＳ Ｐゴシック" charset="0"/>
                <a:cs typeface="Gill Sans Light" charset="0"/>
                <a:sym typeface="Gill Sans Light" charset="0"/>
              </a:rPr>
              <a:t>di</a:t>
            </a:r>
            <a:r>
              <a:rPr lang="en-US" b="1" dirty="0" smtClean="0">
                <a:solidFill>
                  <a:srgbClr val="1D1C79"/>
                </a:solidFill>
                <a:ea typeface="ＭＳ Ｐゴシック" charset="0"/>
                <a:cs typeface="Gill Sans Light" charset="0"/>
                <a:sym typeface="Gill Sans Light" charset="0"/>
              </a:rPr>
              <a:t> Higgs come ad un campo </a:t>
            </a:r>
            <a:r>
              <a:rPr lang="en-US" b="1" dirty="0" err="1" smtClean="0">
                <a:solidFill>
                  <a:srgbClr val="1D1C79"/>
                </a:solidFill>
                <a:ea typeface="ＭＳ Ｐゴシック" charset="0"/>
                <a:cs typeface="Gill Sans Light" charset="0"/>
                <a:sym typeface="Gill Sans Light" charset="0"/>
              </a:rPr>
              <a:t>di</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neve</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che</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riempie</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il</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vuoto</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di</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tutto</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l’Universo</a:t>
            </a:r>
            <a:r>
              <a:rPr lang="en-US" b="1" dirty="0" smtClean="0">
                <a:solidFill>
                  <a:srgbClr val="1D1C79"/>
                </a:solidFill>
                <a:ea typeface="ＭＳ Ｐゴシック" charset="0"/>
                <a:cs typeface="Gill Sans Light" charset="0"/>
                <a:sym typeface="Gill Sans Light" charset="0"/>
              </a:rPr>
              <a:t>. La </a:t>
            </a:r>
            <a:r>
              <a:rPr lang="en-US" b="1" dirty="0" err="1" smtClean="0">
                <a:solidFill>
                  <a:srgbClr val="1D1C79"/>
                </a:solidFill>
                <a:ea typeface="ＭＳ Ｐゴシック" charset="0"/>
                <a:cs typeface="Gill Sans Light" charset="0"/>
                <a:sym typeface="Gill Sans Light" charset="0"/>
              </a:rPr>
              <a:t>massa</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di</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una</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particella</a:t>
            </a:r>
            <a:r>
              <a:rPr lang="en-US" b="1" dirty="0" smtClean="0">
                <a:solidFill>
                  <a:srgbClr val="1D1C79"/>
                </a:solidFill>
                <a:ea typeface="ＭＳ Ｐゴシック" charset="0"/>
                <a:cs typeface="Gill Sans Light" charset="0"/>
                <a:sym typeface="Gill Sans Light" charset="0"/>
              </a:rPr>
              <a:t> è </a:t>
            </a:r>
            <a:r>
              <a:rPr lang="en-US" b="1" dirty="0" err="1" smtClean="0">
                <a:solidFill>
                  <a:srgbClr val="1D1C79"/>
                </a:solidFill>
                <a:ea typeface="ＭＳ Ｐゴシック" charset="0"/>
                <a:cs typeface="Gill Sans Light" charset="0"/>
                <a:sym typeface="Gill Sans Light" charset="0"/>
              </a:rPr>
              <a:t>proporzionale</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alla</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resistenza</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che</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questo</a:t>
            </a:r>
            <a:r>
              <a:rPr lang="en-US" b="1" dirty="0" smtClean="0">
                <a:solidFill>
                  <a:srgbClr val="1D1C79"/>
                </a:solidFill>
                <a:ea typeface="ＭＳ Ｐゴシック" charset="0"/>
                <a:cs typeface="Gill Sans Light" charset="0"/>
                <a:sym typeface="Gill Sans Light" charset="0"/>
              </a:rPr>
              <a:t> mezzo </a:t>
            </a:r>
            <a:r>
              <a:rPr lang="en-US" b="1" dirty="0" err="1" smtClean="0">
                <a:solidFill>
                  <a:srgbClr val="1D1C79"/>
                </a:solidFill>
                <a:ea typeface="ＭＳ Ｐゴシック" charset="0"/>
                <a:cs typeface="Gill Sans Light" charset="0"/>
                <a:sym typeface="Gill Sans Light" charset="0"/>
              </a:rPr>
              <a:t>offre</a:t>
            </a:r>
            <a:r>
              <a:rPr lang="en-US" b="1" dirty="0" smtClean="0">
                <a:solidFill>
                  <a:srgbClr val="1D1C79"/>
                </a:solidFill>
                <a:ea typeface="ＭＳ Ｐゴシック" charset="0"/>
                <a:cs typeface="Gill Sans Light" charset="0"/>
                <a:sym typeface="Gill Sans Light" charset="0"/>
              </a:rPr>
              <a:t> al </a:t>
            </a:r>
            <a:r>
              <a:rPr lang="en-US" b="1" dirty="0" err="1" smtClean="0">
                <a:solidFill>
                  <a:srgbClr val="1D1C79"/>
                </a:solidFill>
                <a:ea typeface="ＭＳ Ｐゴシック" charset="0"/>
                <a:cs typeface="Gill Sans Light" charset="0"/>
                <a:sym typeface="Gill Sans Light" charset="0"/>
              </a:rPr>
              <a:t>suo</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movimento</a:t>
            </a:r>
            <a:endParaRPr lang="en-US" b="1" dirty="0"/>
          </a:p>
        </p:txBody>
      </p:sp>
      <p:sp>
        <p:nvSpPr>
          <p:cNvPr id="8" name="TextBox 7"/>
          <p:cNvSpPr txBox="1"/>
          <p:nvPr/>
        </p:nvSpPr>
        <p:spPr>
          <a:xfrm>
            <a:off x="6156176" y="5415607"/>
            <a:ext cx="1872208" cy="461665"/>
          </a:xfrm>
          <a:prstGeom prst="rect">
            <a:avLst/>
          </a:prstGeom>
          <a:noFill/>
        </p:spPr>
        <p:txBody>
          <a:bodyPr wrap="square" rtlCol="0">
            <a:spAutoFit/>
          </a:bodyPr>
          <a:lstStyle/>
          <a:p>
            <a:r>
              <a:rPr lang="en-US" b="1" dirty="0" err="1" smtClean="0">
                <a:solidFill>
                  <a:srgbClr val="00009F"/>
                </a:solidFill>
              </a:rPr>
              <a:t>elettrone</a:t>
            </a:r>
            <a:endParaRPr lang="en-US" b="1" dirty="0">
              <a:solidFill>
                <a:srgbClr val="00009F"/>
              </a:solidFill>
            </a:endParaRPr>
          </a:p>
        </p:txBody>
      </p:sp>
      <p:sp>
        <p:nvSpPr>
          <p:cNvPr id="9" name="TextBox 8"/>
          <p:cNvSpPr txBox="1"/>
          <p:nvPr/>
        </p:nvSpPr>
        <p:spPr>
          <a:xfrm>
            <a:off x="1331640" y="5445224"/>
            <a:ext cx="2376264" cy="461665"/>
          </a:xfrm>
          <a:prstGeom prst="rect">
            <a:avLst/>
          </a:prstGeom>
          <a:noFill/>
        </p:spPr>
        <p:txBody>
          <a:bodyPr wrap="square" rtlCol="0">
            <a:spAutoFit/>
          </a:bodyPr>
          <a:lstStyle/>
          <a:p>
            <a:r>
              <a:rPr lang="en-US" b="1" dirty="0" smtClean="0">
                <a:solidFill>
                  <a:srgbClr val="00009F"/>
                </a:solidFill>
              </a:rPr>
              <a:t> top quark</a:t>
            </a:r>
            <a:endParaRPr lang="en-US" b="1" dirty="0">
              <a:solidFill>
                <a:srgbClr val="00009F"/>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magine 1"/>
          <p:cNvPicPr>
            <a:picLocks noChangeAspect="1"/>
          </p:cNvPicPr>
          <p:nvPr/>
        </p:nvPicPr>
        <p:blipFill>
          <a:blip r:embed="rId2" cstate="print"/>
          <a:srcRect/>
          <a:stretch>
            <a:fillRect/>
          </a:stretch>
        </p:blipFill>
        <p:spPr bwMode="auto">
          <a:xfrm>
            <a:off x="-67552" y="0"/>
            <a:ext cx="9176056" cy="6858000"/>
          </a:xfrm>
          <a:prstGeom prst="rect">
            <a:avLst/>
          </a:prstGeom>
          <a:noFill/>
          <a:ln w="9525">
            <a:noFill/>
            <a:miter lim="800000"/>
            <a:headEnd/>
            <a:tailEnd/>
          </a:ln>
        </p:spPr>
      </p:pic>
      <p:sp>
        <p:nvSpPr>
          <p:cNvPr id="22" name="CasellaDiTesto 1"/>
          <p:cNvSpPr txBox="1">
            <a:spLocks noChangeArrowheads="1"/>
          </p:cNvSpPr>
          <p:nvPr/>
        </p:nvSpPr>
        <p:spPr bwMode="auto">
          <a:xfrm>
            <a:off x="179512" y="97472"/>
            <a:ext cx="8713664" cy="646327"/>
          </a:xfrm>
          <a:prstGeom prst="rect">
            <a:avLst/>
          </a:prstGeom>
          <a:noFill/>
          <a:ln w="9525">
            <a:noFill/>
            <a:miter lim="800000"/>
            <a:headEnd/>
            <a:tailEnd/>
          </a:ln>
        </p:spPr>
        <p:txBody>
          <a:bodyPr wrap="square" lIns="91435" tIns="45718" rIns="91435" bIns="45718">
            <a:spAutoFit/>
          </a:bodyPr>
          <a:lstStyle/>
          <a:p>
            <a:pPr algn="ctr"/>
            <a:r>
              <a:rPr lang="it-IT" sz="3600" b="1" dirty="0" smtClean="0">
                <a:solidFill>
                  <a:srgbClr val="C00000"/>
                </a:solidFill>
              </a:rPr>
              <a:t>Il campo di Higgs</a:t>
            </a:r>
            <a:endParaRPr lang="it-IT" sz="3600" b="1" dirty="0">
              <a:solidFill>
                <a:srgbClr val="C00000"/>
              </a:solidFill>
            </a:endParaRPr>
          </a:p>
        </p:txBody>
      </p:sp>
      <p:sp>
        <p:nvSpPr>
          <p:cNvPr id="23" name="Rectangle 22"/>
          <p:cNvSpPr/>
          <p:nvPr/>
        </p:nvSpPr>
        <p:spPr>
          <a:xfrm>
            <a:off x="467544" y="1700808"/>
            <a:ext cx="8136904" cy="3354765"/>
          </a:xfrm>
          <a:prstGeom prst="rect">
            <a:avLst/>
          </a:prstGeom>
        </p:spPr>
        <p:txBody>
          <a:bodyPr wrap="square">
            <a:spAutoFit/>
          </a:bodyPr>
          <a:lstStyle/>
          <a:p>
            <a:r>
              <a:rPr lang="it-IT" sz="2800" b="1" dirty="0" smtClean="0">
                <a:solidFill>
                  <a:srgbClr val="FF0000"/>
                </a:solidFill>
              </a:rPr>
              <a:t>Se questo campo che permea tutto l</a:t>
            </a:r>
            <a:r>
              <a:rPr lang="it-IT" altLang="it-IT" sz="2800" b="1" dirty="0" smtClean="0">
                <a:solidFill>
                  <a:srgbClr val="FF0000"/>
                </a:solidFill>
              </a:rPr>
              <a:t>’</a:t>
            </a:r>
            <a:r>
              <a:rPr lang="it-IT" sz="2800" b="1" dirty="0" smtClean="0">
                <a:solidFill>
                  <a:srgbClr val="FF0000"/>
                </a:solidFill>
              </a:rPr>
              <a:t>Universo esiste davvero e non è solo una mera speculazione teorica allora deve esistere anche la particella che media questa interazione….</a:t>
            </a:r>
          </a:p>
          <a:p>
            <a:endParaRPr lang="it-IT" sz="3200" b="1" dirty="0" smtClean="0">
              <a:solidFill>
                <a:srgbClr val="FF0000"/>
              </a:solidFill>
            </a:endParaRPr>
          </a:p>
          <a:p>
            <a:pPr algn="ctr"/>
            <a:r>
              <a:rPr lang="it-IT" sz="4000" b="1" dirty="0" smtClean="0">
                <a:solidFill>
                  <a:srgbClr val="FF0000"/>
                </a:solidFill>
              </a:rPr>
              <a:t>Il Bosone di Higgs !</a:t>
            </a:r>
            <a:endParaRPr lang="it-IT" sz="4000" dirty="0">
              <a:solidFill>
                <a:srgbClr val="FF0000"/>
              </a:solidFill>
            </a:endParaRPr>
          </a:p>
        </p:txBody>
      </p:sp>
    </p:spTree>
    <p:extLst>
      <p:ext uri="{BB962C8B-B14F-4D97-AF65-F5344CB8AC3E}">
        <p14:creationId xmlns:p14="http://schemas.microsoft.com/office/powerpoint/2010/main" val="53671576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Text Box 12"/>
          <p:cNvSpPr txBox="1">
            <a:spLocks noChangeArrowheads="1"/>
          </p:cNvSpPr>
          <p:nvPr/>
        </p:nvSpPr>
        <p:spPr bwMode="auto">
          <a:xfrm>
            <a:off x="179512" y="1628800"/>
            <a:ext cx="8686800" cy="833814"/>
          </a:xfrm>
          <a:prstGeom prst="rect">
            <a:avLst/>
          </a:prstGeom>
          <a:noFill/>
          <a:ln w="12700" cap="sq">
            <a:noFill/>
            <a:miter lim="800000"/>
            <a:headEnd type="none" w="sm" len="sm"/>
            <a:tailEnd type="none" w="sm" len="sm"/>
          </a:ln>
        </p:spPr>
        <p:txBody>
          <a:bodyPr lIns="91435" tIns="45718" rIns="91435" bIns="45718">
            <a:spAutoFit/>
          </a:bodyPr>
          <a:lstStyle/>
          <a:p>
            <a:pPr marL="341313" indent="-341313">
              <a:lnSpc>
                <a:spcPct val="80000"/>
              </a:lnSpc>
              <a:spcBef>
                <a:spcPct val="50000"/>
              </a:spcBef>
              <a:buFont typeface="Wingdings" pitchFamily="2" charset="2"/>
              <a:buChar char="ü"/>
            </a:pPr>
            <a:r>
              <a:rPr lang="en-US" sz="2000" b="1" dirty="0">
                <a:solidFill>
                  <a:srgbClr val="0000FF"/>
                </a:solidFill>
              </a:rPr>
              <a:t>1973: La </a:t>
            </a:r>
            <a:r>
              <a:rPr lang="en-US" sz="2000" b="1" dirty="0" err="1">
                <a:solidFill>
                  <a:srgbClr val="0000FF"/>
                </a:solidFill>
              </a:rPr>
              <a:t>scoperta</a:t>
            </a:r>
            <a:r>
              <a:rPr lang="en-US" sz="2000" b="1" dirty="0">
                <a:solidFill>
                  <a:srgbClr val="0000FF"/>
                </a:solidFill>
              </a:rPr>
              <a:t> al CERN </a:t>
            </a:r>
            <a:r>
              <a:rPr lang="en-US" sz="2000" b="1" dirty="0" err="1">
                <a:solidFill>
                  <a:srgbClr val="0000FF"/>
                </a:solidFill>
              </a:rPr>
              <a:t>delle</a:t>
            </a:r>
            <a:r>
              <a:rPr lang="en-US" sz="2000" b="1" dirty="0">
                <a:solidFill>
                  <a:srgbClr val="0000FF"/>
                </a:solidFill>
              </a:rPr>
              <a:t> </a:t>
            </a:r>
            <a:r>
              <a:rPr lang="en-US" altLang="it-IT" sz="2000" b="1" dirty="0">
                <a:solidFill>
                  <a:srgbClr val="0000FF"/>
                </a:solidFill>
              </a:rPr>
              <a:t>“</a:t>
            </a:r>
            <a:r>
              <a:rPr lang="en-US" altLang="ja-JP" sz="2000" b="1" dirty="0" err="1">
                <a:solidFill>
                  <a:srgbClr val="0000FF"/>
                </a:solidFill>
              </a:rPr>
              <a:t>correnti</a:t>
            </a:r>
            <a:r>
              <a:rPr lang="en-US" altLang="ja-JP" sz="2000" b="1" dirty="0">
                <a:solidFill>
                  <a:srgbClr val="0000FF"/>
                </a:solidFill>
              </a:rPr>
              <a:t> </a:t>
            </a:r>
            <a:r>
              <a:rPr lang="en-US" altLang="ja-JP" sz="2000" b="1" dirty="0" err="1">
                <a:solidFill>
                  <a:srgbClr val="0000FF"/>
                </a:solidFill>
              </a:rPr>
              <a:t>neutre</a:t>
            </a:r>
            <a:r>
              <a:rPr lang="en-US" altLang="it-IT" sz="2000" b="1" dirty="0">
                <a:solidFill>
                  <a:srgbClr val="0000FF"/>
                </a:solidFill>
              </a:rPr>
              <a:t>”</a:t>
            </a:r>
            <a:r>
              <a:rPr lang="en-US" altLang="ja-JP" sz="2000" b="1" dirty="0">
                <a:solidFill>
                  <a:srgbClr val="0000FF"/>
                </a:solidFill>
              </a:rPr>
              <a:t> </a:t>
            </a:r>
            <a:r>
              <a:rPr lang="en-US" altLang="ja-JP" sz="2000" b="1" dirty="0" err="1">
                <a:solidFill>
                  <a:srgbClr val="0000FF"/>
                </a:solidFill>
              </a:rPr>
              <a:t>nelle</a:t>
            </a:r>
            <a:r>
              <a:rPr lang="en-US" altLang="ja-JP" sz="2000" b="1" dirty="0">
                <a:solidFill>
                  <a:srgbClr val="0000FF"/>
                </a:solidFill>
              </a:rPr>
              <a:t> </a:t>
            </a:r>
            <a:r>
              <a:rPr lang="en-US" altLang="ja-JP" sz="2000" b="1" dirty="0" err="1">
                <a:solidFill>
                  <a:srgbClr val="0000FF"/>
                </a:solidFill>
              </a:rPr>
              <a:t>interazioni</a:t>
            </a:r>
            <a:r>
              <a:rPr lang="en-US" altLang="ja-JP" sz="2000" b="1" dirty="0">
                <a:solidFill>
                  <a:srgbClr val="0000FF"/>
                </a:solidFill>
              </a:rPr>
              <a:t> neutrino-</a:t>
            </a:r>
            <a:r>
              <a:rPr lang="en-US" altLang="ja-JP" sz="2000" b="1" dirty="0" err="1">
                <a:solidFill>
                  <a:srgbClr val="0000FF"/>
                </a:solidFill>
              </a:rPr>
              <a:t>nucleone</a:t>
            </a:r>
            <a:r>
              <a:rPr lang="en-US" altLang="ja-JP" sz="2000" b="1" dirty="0">
                <a:solidFill>
                  <a:srgbClr val="0000FF"/>
                </a:solidFill>
              </a:rPr>
              <a:t>, </a:t>
            </a:r>
            <a:r>
              <a:rPr lang="en-US" altLang="ja-JP" sz="2000" b="1" dirty="0" err="1">
                <a:solidFill>
                  <a:srgbClr val="0000FF"/>
                </a:solidFill>
              </a:rPr>
              <a:t>spiegabili</a:t>
            </a:r>
            <a:r>
              <a:rPr lang="en-US" altLang="ja-JP" sz="2000" b="1" dirty="0">
                <a:solidFill>
                  <a:srgbClr val="0000FF"/>
                </a:solidFill>
              </a:rPr>
              <a:t> con lo </a:t>
            </a:r>
            <a:r>
              <a:rPr lang="en-US" altLang="ja-JP" sz="2000" b="1" dirty="0" err="1">
                <a:solidFill>
                  <a:srgbClr val="0000FF"/>
                </a:solidFill>
              </a:rPr>
              <a:t>scambio</a:t>
            </a:r>
            <a:r>
              <a:rPr lang="en-US" altLang="ja-JP" sz="2000" b="1" dirty="0">
                <a:solidFill>
                  <a:srgbClr val="0000FF"/>
                </a:solidFill>
              </a:rPr>
              <a:t> </a:t>
            </a:r>
            <a:r>
              <a:rPr lang="en-US" altLang="ja-JP" sz="2000" b="1" dirty="0" err="1">
                <a:solidFill>
                  <a:srgbClr val="0000FF"/>
                </a:solidFill>
              </a:rPr>
              <a:t>di</a:t>
            </a:r>
            <a:r>
              <a:rPr lang="en-US" altLang="ja-JP" sz="2000" b="1" dirty="0">
                <a:solidFill>
                  <a:srgbClr val="0000FF"/>
                </a:solidFill>
              </a:rPr>
              <a:t> </a:t>
            </a:r>
            <a:r>
              <a:rPr lang="en-US" altLang="ja-JP" sz="2000" b="1" dirty="0" err="1">
                <a:solidFill>
                  <a:srgbClr val="0000FF"/>
                </a:solidFill>
              </a:rPr>
              <a:t>uno</a:t>
            </a:r>
            <a:r>
              <a:rPr lang="en-US" altLang="ja-JP" sz="2000" b="1" dirty="0">
                <a:solidFill>
                  <a:srgbClr val="0000FF"/>
                </a:solidFill>
              </a:rPr>
              <a:t> Z</a:t>
            </a:r>
            <a:r>
              <a:rPr lang="en-US" altLang="ja-JP" sz="2000" b="1" baseline="30000" dirty="0">
                <a:solidFill>
                  <a:srgbClr val="0000FF"/>
                </a:solidFill>
              </a:rPr>
              <a:t>0 </a:t>
            </a:r>
            <a:r>
              <a:rPr lang="en-US" altLang="ja-JP" sz="2000" b="1" dirty="0" err="1">
                <a:solidFill>
                  <a:srgbClr val="0000FF"/>
                </a:solidFill>
              </a:rPr>
              <a:t>sancisce</a:t>
            </a:r>
            <a:r>
              <a:rPr lang="en-US" altLang="ja-JP" sz="2000" b="1" dirty="0">
                <a:solidFill>
                  <a:srgbClr val="0000FF"/>
                </a:solidFill>
              </a:rPr>
              <a:t> </a:t>
            </a:r>
            <a:r>
              <a:rPr lang="en-US" altLang="ja-JP" sz="2000" b="1" dirty="0" err="1">
                <a:solidFill>
                  <a:srgbClr val="0000FF"/>
                </a:solidFill>
              </a:rPr>
              <a:t>definitivamente</a:t>
            </a:r>
            <a:r>
              <a:rPr lang="en-US" altLang="ja-JP" sz="2000" b="1" dirty="0">
                <a:solidFill>
                  <a:srgbClr val="0000FF"/>
                </a:solidFill>
              </a:rPr>
              <a:t> la </a:t>
            </a:r>
            <a:r>
              <a:rPr lang="en-US" altLang="ja-JP" sz="2000" b="1" dirty="0" err="1">
                <a:solidFill>
                  <a:srgbClr val="0000FF"/>
                </a:solidFill>
              </a:rPr>
              <a:t>credibilità</a:t>
            </a:r>
            <a:r>
              <a:rPr lang="en-US" altLang="ja-JP" sz="2000" b="1" dirty="0">
                <a:solidFill>
                  <a:srgbClr val="0000FF"/>
                </a:solidFill>
              </a:rPr>
              <a:t> </a:t>
            </a:r>
            <a:r>
              <a:rPr lang="en-US" altLang="ja-JP" sz="2000" b="1" dirty="0" err="1">
                <a:solidFill>
                  <a:srgbClr val="0000FF"/>
                </a:solidFill>
              </a:rPr>
              <a:t>della</a:t>
            </a:r>
            <a:r>
              <a:rPr lang="en-US" altLang="ja-JP" sz="2000" b="1" dirty="0">
                <a:solidFill>
                  <a:srgbClr val="0000FF"/>
                </a:solidFill>
              </a:rPr>
              <a:t> </a:t>
            </a:r>
            <a:r>
              <a:rPr lang="en-US" altLang="ja-JP" sz="2000" b="1" dirty="0" err="1">
                <a:solidFill>
                  <a:srgbClr val="0000FF"/>
                </a:solidFill>
              </a:rPr>
              <a:t>teoria</a:t>
            </a:r>
            <a:r>
              <a:rPr lang="en-US" altLang="ja-JP" sz="2000" b="1" dirty="0" smtClean="0">
                <a:solidFill>
                  <a:srgbClr val="0000FF"/>
                </a:solidFill>
              </a:rPr>
              <a:t>.</a:t>
            </a:r>
            <a:endParaRPr lang="en-US" altLang="ja-JP" sz="2000" b="1" dirty="0">
              <a:solidFill>
                <a:srgbClr val="0000FF"/>
              </a:solidFill>
            </a:endParaRPr>
          </a:p>
        </p:txBody>
      </p:sp>
      <p:sp>
        <p:nvSpPr>
          <p:cNvPr id="283651" name="CasellaDiTesto 4"/>
          <p:cNvSpPr txBox="1">
            <a:spLocks noChangeArrowheads="1"/>
          </p:cNvSpPr>
          <p:nvPr/>
        </p:nvSpPr>
        <p:spPr bwMode="auto">
          <a:xfrm>
            <a:off x="827088" y="115888"/>
            <a:ext cx="7561262" cy="523875"/>
          </a:xfrm>
          <a:prstGeom prst="rect">
            <a:avLst/>
          </a:prstGeom>
          <a:noFill/>
          <a:ln w="9525">
            <a:noFill/>
            <a:miter lim="800000"/>
            <a:headEnd/>
            <a:tailEnd/>
          </a:ln>
        </p:spPr>
        <p:txBody>
          <a:bodyPr lIns="91435" tIns="45718" rIns="91435" bIns="45718">
            <a:spAutoFit/>
          </a:bodyPr>
          <a:lstStyle/>
          <a:p>
            <a:pPr algn="ctr"/>
            <a:r>
              <a:rPr lang="it-IT" sz="2800" b="1">
                <a:solidFill>
                  <a:srgbClr val="FF6600"/>
                </a:solidFill>
              </a:rPr>
              <a:t>Il Modello Standard</a:t>
            </a:r>
          </a:p>
        </p:txBody>
      </p:sp>
      <p:sp>
        <p:nvSpPr>
          <p:cNvPr id="283652" name="Text Box 12"/>
          <p:cNvSpPr txBox="1">
            <a:spLocks noChangeArrowheads="1"/>
          </p:cNvSpPr>
          <p:nvPr/>
        </p:nvSpPr>
        <p:spPr bwMode="auto">
          <a:xfrm>
            <a:off x="179388" y="692150"/>
            <a:ext cx="8686800" cy="841375"/>
          </a:xfrm>
          <a:prstGeom prst="rect">
            <a:avLst/>
          </a:prstGeom>
          <a:noFill/>
          <a:ln w="12700" cap="sq">
            <a:noFill/>
            <a:miter lim="800000"/>
            <a:headEnd type="none" w="sm" len="sm"/>
            <a:tailEnd type="none" w="sm" len="sm"/>
          </a:ln>
        </p:spPr>
        <p:txBody>
          <a:bodyPr lIns="91435" tIns="45718" rIns="91435" bIns="45718">
            <a:spAutoFit/>
          </a:bodyPr>
          <a:lstStyle/>
          <a:p>
            <a:pPr marL="341313" indent="-341313">
              <a:lnSpc>
                <a:spcPct val="80000"/>
              </a:lnSpc>
              <a:spcBef>
                <a:spcPct val="50000"/>
              </a:spcBef>
              <a:buFont typeface="Wingdings" pitchFamily="2" charset="2"/>
              <a:buChar char="ü"/>
            </a:pPr>
            <a:r>
              <a:rPr lang="en-US" sz="2000" b="1">
                <a:solidFill>
                  <a:srgbClr val="0000FF"/>
                </a:solidFill>
              </a:rPr>
              <a:t>1967/68: l</a:t>
            </a:r>
            <a:r>
              <a:rPr lang="en-US" altLang="it-IT" sz="2000" b="1">
                <a:solidFill>
                  <a:srgbClr val="0000FF"/>
                </a:solidFill>
              </a:rPr>
              <a:t>’</a:t>
            </a:r>
            <a:r>
              <a:rPr lang="en-US" sz="2000" b="1">
                <a:solidFill>
                  <a:srgbClr val="0000FF"/>
                </a:solidFill>
              </a:rPr>
              <a:t>unificazione dell</a:t>
            </a:r>
            <a:r>
              <a:rPr lang="en-US" altLang="it-IT" sz="2000" b="1">
                <a:solidFill>
                  <a:srgbClr val="0000FF"/>
                </a:solidFill>
              </a:rPr>
              <a:t>’</a:t>
            </a:r>
            <a:r>
              <a:rPr lang="en-US" sz="2000" b="1">
                <a:solidFill>
                  <a:srgbClr val="0000FF"/>
                </a:solidFill>
              </a:rPr>
              <a:t>interazione elettromagnetica e debole prende la sua forma definitiva con l</a:t>
            </a:r>
            <a:r>
              <a:rPr lang="en-US" altLang="it-IT" sz="2000" b="1">
                <a:solidFill>
                  <a:srgbClr val="0000FF"/>
                </a:solidFill>
              </a:rPr>
              <a:t>’</a:t>
            </a:r>
            <a:r>
              <a:rPr lang="en-US" sz="2000" b="1">
                <a:solidFill>
                  <a:srgbClr val="0000FF"/>
                </a:solidFill>
              </a:rPr>
              <a:t>integrazione nel modello del meccanismo di Higgs.</a:t>
            </a:r>
            <a:endParaRPr lang="it-IT" sz="2000" b="1">
              <a:solidFill>
                <a:srgbClr val="0000FF"/>
              </a:solidFill>
            </a:endParaRPr>
          </a:p>
        </p:txBody>
      </p:sp>
      <p:sp>
        <p:nvSpPr>
          <p:cNvPr id="283653" name="Rettangolo 7"/>
          <p:cNvSpPr>
            <a:spLocks noChangeArrowheads="1"/>
          </p:cNvSpPr>
          <p:nvPr/>
        </p:nvSpPr>
        <p:spPr bwMode="auto">
          <a:xfrm>
            <a:off x="251520" y="3573016"/>
            <a:ext cx="8748713" cy="595313"/>
          </a:xfrm>
          <a:prstGeom prst="rect">
            <a:avLst/>
          </a:prstGeom>
          <a:noFill/>
          <a:ln w="9525">
            <a:noFill/>
            <a:miter lim="800000"/>
            <a:headEnd/>
            <a:tailEnd/>
          </a:ln>
        </p:spPr>
        <p:txBody>
          <a:bodyPr lIns="91435" tIns="45718" rIns="91435" bIns="45718">
            <a:spAutoFit/>
          </a:bodyPr>
          <a:lstStyle/>
          <a:p>
            <a:pPr marL="341313" indent="-341313">
              <a:lnSpc>
                <a:spcPct val="80000"/>
              </a:lnSpc>
              <a:buFont typeface="Wingdings" pitchFamily="2" charset="2"/>
              <a:buChar char="ü"/>
            </a:pPr>
            <a:r>
              <a:rPr lang="en-US" sz="2000" b="1" dirty="0">
                <a:solidFill>
                  <a:srgbClr val="0000FF"/>
                </a:solidFill>
              </a:rPr>
              <a:t>1983: </a:t>
            </a:r>
            <a:r>
              <a:rPr lang="it-IT" sz="2000" b="1" dirty="0">
                <a:solidFill>
                  <a:srgbClr val="0000FF"/>
                </a:solidFill>
              </a:rPr>
              <a:t>I bosoni W e Z sono puntualmente scoperti al collider protone-antiprotone del CERN</a:t>
            </a:r>
            <a:r>
              <a:rPr lang="en-US" sz="2000" b="1" dirty="0">
                <a:solidFill>
                  <a:srgbClr val="0000FF"/>
                </a:solidFill>
              </a:rPr>
              <a:t> </a:t>
            </a:r>
            <a:endParaRPr lang="it-IT" sz="2000" b="1" dirty="0">
              <a:solidFill>
                <a:srgbClr val="0000FF"/>
              </a:solidFill>
            </a:endParaRPr>
          </a:p>
        </p:txBody>
      </p:sp>
      <p:sp>
        <p:nvSpPr>
          <p:cNvPr id="283654" name="Rettangolo 9"/>
          <p:cNvSpPr>
            <a:spLocks noChangeArrowheads="1"/>
          </p:cNvSpPr>
          <p:nvPr/>
        </p:nvSpPr>
        <p:spPr bwMode="auto">
          <a:xfrm>
            <a:off x="179512" y="4501803"/>
            <a:ext cx="9145588" cy="1087437"/>
          </a:xfrm>
          <a:prstGeom prst="rect">
            <a:avLst/>
          </a:prstGeom>
          <a:noFill/>
          <a:ln w="9525">
            <a:noFill/>
            <a:miter lim="800000"/>
            <a:headEnd/>
            <a:tailEnd/>
          </a:ln>
        </p:spPr>
        <p:txBody>
          <a:bodyPr lIns="91435" tIns="45718" rIns="91435" bIns="45718">
            <a:spAutoFit/>
          </a:bodyPr>
          <a:lstStyle/>
          <a:p>
            <a:pPr marL="341313" indent="-341313">
              <a:lnSpc>
                <a:spcPct val="80000"/>
              </a:lnSpc>
              <a:buFont typeface="Wingdings" pitchFamily="2" charset="2"/>
              <a:buChar char="ü"/>
            </a:pPr>
            <a:r>
              <a:rPr lang="en-US" sz="2000" b="1" dirty="0">
                <a:solidFill>
                  <a:srgbClr val="0000FF"/>
                </a:solidFill>
              </a:rPr>
              <a:t>1989-2000: </a:t>
            </a:r>
            <a:r>
              <a:rPr lang="en-US" sz="2000" b="1" dirty="0" err="1">
                <a:solidFill>
                  <a:srgbClr val="0000FF"/>
                </a:solidFill>
              </a:rPr>
              <a:t>Esperimenti</a:t>
            </a:r>
            <a:r>
              <a:rPr lang="en-US" sz="2000" b="1" dirty="0">
                <a:solidFill>
                  <a:srgbClr val="0000FF"/>
                </a:solidFill>
              </a:rPr>
              <a:t> </a:t>
            </a:r>
            <a:r>
              <a:rPr lang="en-US" sz="2000" b="1" dirty="0" err="1">
                <a:solidFill>
                  <a:srgbClr val="0000FF"/>
                </a:solidFill>
              </a:rPr>
              <a:t>di</a:t>
            </a:r>
            <a:r>
              <a:rPr lang="en-US" sz="2000" b="1" dirty="0">
                <a:solidFill>
                  <a:srgbClr val="0000FF"/>
                </a:solidFill>
              </a:rPr>
              <a:t> </a:t>
            </a:r>
            <a:r>
              <a:rPr lang="en-US" sz="2000" b="1" dirty="0" err="1">
                <a:solidFill>
                  <a:srgbClr val="0000FF"/>
                </a:solidFill>
              </a:rPr>
              <a:t>precisione</a:t>
            </a:r>
            <a:r>
              <a:rPr lang="en-US" sz="2000" b="1" dirty="0">
                <a:solidFill>
                  <a:srgbClr val="0000FF"/>
                </a:solidFill>
              </a:rPr>
              <a:t> </a:t>
            </a:r>
            <a:r>
              <a:rPr lang="en-US" sz="2000" b="1" dirty="0" err="1">
                <a:solidFill>
                  <a:srgbClr val="0000FF"/>
                </a:solidFill>
              </a:rPr>
              <a:t>condotti</a:t>
            </a:r>
            <a:r>
              <a:rPr lang="en-US" sz="2000" b="1" dirty="0">
                <a:solidFill>
                  <a:srgbClr val="0000FF"/>
                </a:solidFill>
              </a:rPr>
              <a:t> a SLAC e al CERN </a:t>
            </a:r>
            <a:r>
              <a:rPr lang="en-US" sz="2000" b="1" dirty="0" err="1">
                <a:solidFill>
                  <a:srgbClr val="0000FF"/>
                </a:solidFill>
              </a:rPr>
              <a:t>avvalorano</a:t>
            </a:r>
            <a:r>
              <a:rPr lang="en-US" sz="2000" b="1" dirty="0">
                <a:solidFill>
                  <a:srgbClr val="0000FF"/>
                </a:solidFill>
              </a:rPr>
              <a:t> </a:t>
            </a:r>
            <a:r>
              <a:rPr lang="en-US" sz="2000" b="1" dirty="0" err="1">
                <a:solidFill>
                  <a:srgbClr val="0000FF"/>
                </a:solidFill>
              </a:rPr>
              <a:t>l'ipotesi</a:t>
            </a:r>
            <a:r>
              <a:rPr lang="en-US" sz="2000" b="1" dirty="0">
                <a:solidFill>
                  <a:srgbClr val="0000FF"/>
                </a:solidFill>
              </a:rPr>
              <a:t> </a:t>
            </a:r>
            <a:r>
              <a:rPr lang="en-US" sz="2000" b="1" dirty="0" err="1">
                <a:solidFill>
                  <a:srgbClr val="0000FF"/>
                </a:solidFill>
              </a:rPr>
              <a:t>che</a:t>
            </a:r>
            <a:r>
              <a:rPr lang="en-US" sz="2000" b="1" dirty="0">
                <a:solidFill>
                  <a:srgbClr val="0000FF"/>
                </a:solidFill>
              </a:rPr>
              <a:t> </a:t>
            </a:r>
            <a:r>
              <a:rPr lang="en-US" sz="2000" b="1" dirty="0" err="1">
                <a:solidFill>
                  <a:srgbClr val="0000FF"/>
                </a:solidFill>
              </a:rPr>
              <a:t>esistano</a:t>
            </a:r>
            <a:r>
              <a:rPr lang="en-US" sz="2000" b="1" dirty="0">
                <a:solidFill>
                  <a:srgbClr val="0000FF"/>
                </a:solidFill>
              </a:rPr>
              <a:t> </a:t>
            </a:r>
            <a:r>
              <a:rPr lang="en-US" sz="2000" b="1" dirty="0" err="1">
                <a:solidFill>
                  <a:srgbClr val="0000FF"/>
                </a:solidFill>
              </a:rPr>
              <a:t>tre</a:t>
            </a:r>
            <a:r>
              <a:rPr lang="en-US" sz="2000" b="1" dirty="0">
                <a:solidFill>
                  <a:srgbClr val="0000FF"/>
                </a:solidFill>
              </a:rPr>
              <a:t> e solo </a:t>
            </a:r>
            <a:r>
              <a:rPr lang="en-US" sz="2000" b="1" dirty="0" err="1">
                <a:solidFill>
                  <a:srgbClr val="0000FF"/>
                </a:solidFill>
              </a:rPr>
              <a:t>tre</a:t>
            </a:r>
            <a:r>
              <a:rPr lang="en-US" sz="2000" b="1" dirty="0">
                <a:solidFill>
                  <a:srgbClr val="0000FF"/>
                </a:solidFill>
              </a:rPr>
              <a:t> </a:t>
            </a:r>
            <a:r>
              <a:rPr lang="en-US" sz="2000" b="1" dirty="0" err="1">
                <a:solidFill>
                  <a:srgbClr val="0000FF"/>
                </a:solidFill>
              </a:rPr>
              <a:t>generazioni</a:t>
            </a:r>
            <a:r>
              <a:rPr lang="en-US" sz="2000" b="1" dirty="0">
                <a:solidFill>
                  <a:srgbClr val="0000FF"/>
                </a:solidFill>
              </a:rPr>
              <a:t> </a:t>
            </a:r>
            <a:r>
              <a:rPr lang="en-US" sz="2000" b="1" dirty="0" err="1">
                <a:solidFill>
                  <a:srgbClr val="0000FF"/>
                </a:solidFill>
              </a:rPr>
              <a:t>di</a:t>
            </a:r>
            <a:r>
              <a:rPr lang="en-US" sz="2000" b="1" dirty="0">
                <a:solidFill>
                  <a:srgbClr val="0000FF"/>
                </a:solidFill>
              </a:rPr>
              <a:t> </a:t>
            </a:r>
            <a:r>
              <a:rPr lang="en-US" sz="2000" b="1" dirty="0" err="1">
                <a:solidFill>
                  <a:srgbClr val="0000FF"/>
                </a:solidFill>
              </a:rPr>
              <a:t>particelle</a:t>
            </a:r>
            <a:r>
              <a:rPr lang="en-US" sz="2000" b="1" dirty="0">
                <a:solidFill>
                  <a:srgbClr val="0000FF"/>
                </a:solidFill>
              </a:rPr>
              <a:t> </a:t>
            </a:r>
            <a:r>
              <a:rPr lang="en-US" sz="2000" b="1" dirty="0" err="1">
                <a:solidFill>
                  <a:srgbClr val="0000FF"/>
                </a:solidFill>
              </a:rPr>
              <a:t>fondamentali</a:t>
            </a:r>
            <a:r>
              <a:rPr lang="en-US" sz="2000" b="1" dirty="0">
                <a:solidFill>
                  <a:srgbClr val="0000FF"/>
                </a:solidFill>
              </a:rPr>
              <a:t>.</a:t>
            </a:r>
            <a:r>
              <a:rPr lang="it-IT" sz="2000" b="1" dirty="0">
                <a:solidFill>
                  <a:srgbClr val="0000FF"/>
                </a:solidFill>
              </a:rPr>
              <a:t> Tantissime altre misure di precisione verificano la bontà del Modello Standard.</a:t>
            </a:r>
          </a:p>
        </p:txBody>
      </p:sp>
      <p:sp>
        <p:nvSpPr>
          <p:cNvPr id="283656" name="Rettangolo 11"/>
          <p:cNvSpPr>
            <a:spLocks noChangeArrowheads="1"/>
          </p:cNvSpPr>
          <p:nvPr/>
        </p:nvSpPr>
        <p:spPr bwMode="auto">
          <a:xfrm>
            <a:off x="323528" y="5733256"/>
            <a:ext cx="8640960" cy="584771"/>
          </a:xfrm>
          <a:prstGeom prst="rect">
            <a:avLst/>
          </a:prstGeom>
          <a:noFill/>
          <a:ln w="9525">
            <a:noFill/>
            <a:miter lim="800000"/>
            <a:headEnd/>
            <a:tailEnd/>
          </a:ln>
        </p:spPr>
        <p:txBody>
          <a:bodyPr wrap="square" lIns="91435" tIns="45718" rIns="91435" bIns="45718">
            <a:spAutoFit/>
          </a:bodyPr>
          <a:lstStyle/>
          <a:p>
            <a:r>
              <a:rPr lang="en-US" sz="3200" b="1" dirty="0">
                <a:solidFill>
                  <a:srgbClr val="FF6600"/>
                </a:solidFill>
              </a:rPr>
              <a:t>ma del </a:t>
            </a:r>
            <a:r>
              <a:rPr lang="en-US" sz="3200" b="1" dirty="0" err="1">
                <a:solidFill>
                  <a:srgbClr val="FF6600"/>
                </a:solidFill>
              </a:rPr>
              <a:t>Bosone</a:t>
            </a:r>
            <a:r>
              <a:rPr lang="en-US" sz="3200" b="1" dirty="0">
                <a:solidFill>
                  <a:srgbClr val="FF6600"/>
                </a:solidFill>
              </a:rPr>
              <a:t> </a:t>
            </a:r>
            <a:r>
              <a:rPr lang="en-US" sz="3200" b="1" dirty="0" err="1">
                <a:solidFill>
                  <a:srgbClr val="FF6600"/>
                </a:solidFill>
              </a:rPr>
              <a:t>di</a:t>
            </a:r>
            <a:r>
              <a:rPr lang="en-US" sz="3200" b="1" dirty="0">
                <a:solidFill>
                  <a:srgbClr val="FF6600"/>
                </a:solidFill>
              </a:rPr>
              <a:t> Higgs </a:t>
            </a:r>
            <a:r>
              <a:rPr lang="en-US" sz="3200" b="1" dirty="0" err="1">
                <a:solidFill>
                  <a:srgbClr val="FF6600"/>
                </a:solidFill>
              </a:rPr>
              <a:t>nemmeno</a:t>
            </a:r>
            <a:r>
              <a:rPr lang="en-US" sz="3200" b="1" dirty="0">
                <a:solidFill>
                  <a:srgbClr val="FF6600"/>
                </a:solidFill>
              </a:rPr>
              <a:t> </a:t>
            </a:r>
            <a:r>
              <a:rPr lang="en-US" sz="3200" b="1" dirty="0" err="1">
                <a:solidFill>
                  <a:srgbClr val="FF6600"/>
                </a:solidFill>
              </a:rPr>
              <a:t>l</a:t>
            </a:r>
            <a:r>
              <a:rPr lang="en-US" altLang="it-IT" sz="3200" b="1" dirty="0" err="1">
                <a:solidFill>
                  <a:srgbClr val="FF6600"/>
                </a:solidFill>
              </a:rPr>
              <a:t>’</a:t>
            </a:r>
            <a:r>
              <a:rPr lang="en-US" sz="3200" b="1" dirty="0" err="1">
                <a:solidFill>
                  <a:srgbClr val="FF6600"/>
                </a:solidFill>
              </a:rPr>
              <a:t>ombra</a:t>
            </a:r>
            <a:r>
              <a:rPr lang="en-US" sz="3200" b="1" dirty="0">
                <a:solidFill>
                  <a:srgbClr val="FF6600"/>
                </a:solidFill>
              </a:rPr>
              <a:t> !</a:t>
            </a:r>
            <a:endParaRPr lang="it-IT" sz="3200" dirty="0"/>
          </a:p>
        </p:txBody>
      </p:sp>
      <p:sp>
        <p:nvSpPr>
          <p:cNvPr id="9" name="Rectangle 8"/>
          <p:cNvSpPr/>
          <p:nvPr/>
        </p:nvSpPr>
        <p:spPr>
          <a:xfrm>
            <a:off x="0" y="2726689"/>
            <a:ext cx="9144000" cy="486287"/>
          </a:xfrm>
          <a:prstGeom prst="rect">
            <a:avLst/>
          </a:prstGeom>
        </p:spPr>
        <p:txBody>
          <a:bodyPr wrap="square">
            <a:spAutoFit/>
          </a:bodyPr>
          <a:lstStyle/>
          <a:p>
            <a:pPr marL="341313" indent="-341313" algn="ctr">
              <a:lnSpc>
                <a:spcPct val="80000"/>
              </a:lnSpc>
              <a:spcBef>
                <a:spcPct val="50000"/>
              </a:spcBef>
            </a:pPr>
            <a:r>
              <a:rPr lang="en-US" sz="3200" b="1" dirty="0" smtClean="0">
                <a:solidFill>
                  <a:srgbClr val="FF6600"/>
                </a:solidFill>
                <a:latin typeface="Wingdings" pitchFamily="2" charset="2"/>
                <a:sym typeface="Wingdings" pitchFamily="2" charset="2"/>
              </a:rPr>
              <a:t></a:t>
            </a:r>
            <a:r>
              <a:rPr lang="en-US" sz="3200" b="1" dirty="0" smtClean="0">
                <a:solidFill>
                  <a:srgbClr val="FF6600"/>
                </a:solidFill>
                <a:sym typeface="Wingdings" pitchFamily="2" charset="2"/>
              </a:rPr>
              <a:t>  </a:t>
            </a:r>
            <a:r>
              <a:rPr lang="en-US" sz="3200" b="1" dirty="0" err="1" smtClean="0">
                <a:solidFill>
                  <a:srgbClr val="FF6600"/>
                </a:solidFill>
              </a:rPr>
              <a:t>Inizia</a:t>
            </a:r>
            <a:r>
              <a:rPr lang="en-US" sz="3200" b="1" dirty="0" smtClean="0">
                <a:solidFill>
                  <a:srgbClr val="FF6600"/>
                </a:solidFill>
              </a:rPr>
              <a:t> la </a:t>
            </a:r>
            <a:r>
              <a:rPr lang="en-US" sz="3200" b="1" dirty="0" err="1" smtClean="0">
                <a:solidFill>
                  <a:srgbClr val="FF6600"/>
                </a:solidFill>
              </a:rPr>
              <a:t>caccia</a:t>
            </a:r>
            <a:r>
              <a:rPr lang="en-US" sz="3200" b="1" dirty="0" smtClean="0">
                <a:solidFill>
                  <a:srgbClr val="FF6600"/>
                </a:solidFill>
              </a:rPr>
              <a:t> </a:t>
            </a:r>
            <a:r>
              <a:rPr lang="en-US" sz="3200" b="1" dirty="0" err="1" smtClean="0">
                <a:solidFill>
                  <a:srgbClr val="FF6600"/>
                </a:solidFill>
              </a:rPr>
              <a:t>ai</a:t>
            </a:r>
            <a:r>
              <a:rPr lang="en-US" sz="3200" b="1" dirty="0" smtClean="0">
                <a:solidFill>
                  <a:srgbClr val="FF6600"/>
                </a:solidFill>
              </a:rPr>
              <a:t> </a:t>
            </a:r>
            <a:r>
              <a:rPr lang="en-US" sz="3200" b="1" dirty="0" err="1" smtClean="0">
                <a:solidFill>
                  <a:srgbClr val="FF6600"/>
                </a:solidFill>
              </a:rPr>
              <a:t>bosoni</a:t>
            </a:r>
            <a:r>
              <a:rPr lang="en-US" sz="3200" b="1" dirty="0" smtClean="0">
                <a:solidFill>
                  <a:srgbClr val="FF6600"/>
                </a:solidFill>
              </a:rPr>
              <a:t> W</a:t>
            </a:r>
            <a:r>
              <a:rPr lang="en-US" sz="3200" b="1" baseline="30000" dirty="0" smtClean="0">
                <a:solidFill>
                  <a:srgbClr val="FF6600"/>
                </a:solidFill>
              </a:rPr>
              <a:t>±</a:t>
            </a:r>
            <a:r>
              <a:rPr lang="en-US" sz="3200" b="1" dirty="0" smtClean="0">
                <a:solidFill>
                  <a:srgbClr val="FF6600"/>
                </a:solidFill>
              </a:rPr>
              <a:t>, Z</a:t>
            </a:r>
            <a:r>
              <a:rPr lang="en-US" sz="3200" b="1" baseline="30000" dirty="0" smtClean="0">
                <a:solidFill>
                  <a:srgbClr val="FF6600"/>
                </a:solidFill>
              </a:rPr>
              <a:t>0</a:t>
            </a:r>
            <a:r>
              <a:rPr lang="en-US" sz="3200" b="1" dirty="0" smtClean="0">
                <a:solidFill>
                  <a:srgbClr val="FF6600"/>
                </a:solidFill>
              </a:rPr>
              <a:t>, Higgs</a:t>
            </a:r>
            <a:endParaRPr lang="it-IT" sz="3200" b="1" baseline="30000" dirty="0">
              <a:solidFill>
                <a:srgbClr val="FF6600"/>
              </a:solidFill>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86544" y="87288"/>
            <a:ext cx="7757864" cy="533400"/>
          </a:xfrm>
          <a:prstGeom prst="rect">
            <a:avLst/>
          </a:prstGeom>
          <a:solidFill>
            <a:schemeClr val="bg2"/>
          </a:solidFill>
          <a:ln w="12700">
            <a:solidFill>
              <a:schemeClr val="tx1"/>
            </a:solidFill>
          </a:ln>
        </p:spPr>
        <p:txBody>
          <a:bodyPr>
            <a:noAutofit/>
          </a:bodyPr>
          <a:lstStyle/>
          <a:p>
            <a:pPr algn="ctr" fontAlgn="auto">
              <a:spcAft>
                <a:spcPts val="0"/>
              </a:spcAft>
              <a:defRPr/>
            </a:pPr>
            <a:r>
              <a:rPr lang="it-IT" sz="2800" b="1" dirty="0" smtClean="0">
                <a:solidFill>
                  <a:srgbClr val="292C93"/>
                </a:solidFill>
                <a:ea typeface="+mn-ea"/>
              </a:rPr>
              <a:t>Roma, 1934 in via Panisperna</a:t>
            </a:r>
            <a:endParaRPr lang="it-IT" sz="2800" b="1" dirty="0">
              <a:solidFill>
                <a:srgbClr val="292C93"/>
              </a:solidFill>
              <a:ea typeface="+mn-ea"/>
            </a:endParaRPr>
          </a:p>
        </p:txBody>
      </p:sp>
      <p:sp>
        <p:nvSpPr>
          <p:cNvPr id="15" name="Rectangle 14"/>
          <p:cNvSpPr/>
          <p:nvPr/>
        </p:nvSpPr>
        <p:spPr>
          <a:xfrm>
            <a:off x="3203848" y="674112"/>
            <a:ext cx="5904656" cy="830997"/>
          </a:xfrm>
          <a:prstGeom prst="rect">
            <a:avLst/>
          </a:prstGeom>
          <a:solidFill>
            <a:srgbClr val="FFFFCC"/>
          </a:solidFill>
        </p:spPr>
        <p:txBody>
          <a:bodyPr wrap="square">
            <a:spAutoFit/>
          </a:bodyPr>
          <a:lstStyle/>
          <a:p>
            <a:pPr fontAlgn="auto">
              <a:spcBef>
                <a:spcPts val="0"/>
              </a:spcBef>
              <a:spcAft>
                <a:spcPts val="0"/>
              </a:spcAft>
            </a:pPr>
            <a:r>
              <a:rPr lang="en-US" sz="1600" b="1" dirty="0" smtClean="0"/>
              <a:t>A Roma, </a:t>
            </a:r>
            <a:r>
              <a:rPr lang="en-US" sz="1600" b="1" dirty="0" err="1" smtClean="0"/>
              <a:t>intorno</a:t>
            </a:r>
            <a:r>
              <a:rPr lang="en-US" sz="1600" b="1" dirty="0" smtClean="0"/>
              <a:t> a Enrico Fermi e Franco </a:t>
            </a:r>
            <a:r>
              <a:rPr lang="en-US" sz="1600" b="1" dirty="0" err="1" smtClean="0"/>
              <a:t>Rasetti</a:t>
            </a:r>
            <a:r>
              <a:rPr lang="en-US" sz="1600" b="1" dirty="0" smtClean="0"/>
              <a:t> </a:t>
            </a:r>
            <a:r>
              <a:rPr lang="en-US" sz="1600" b="1" dirty="0" err="1" smtClean="0"/>
              <a:t>si</a:t>
            </a:r>
            <a:r>
              <a:rPr lang="en-US" sz="1600" b="1" dirty="0" smtClean="0"/>
              <a:t> </a:t>
            </a:r>
            <a:r>
              <a:rPr lang="en-US" sz="1600" b="1" dirty="0" err="1" smtClean="0"/>
              <a:t>è</a:t>
            </a:r>
            <a:r>
              <a:rPr lang="en-US" sz="1600" b="1" dirty="0" smtClean="0"/>
              <a:t> </a:t>
            </a:r>
            <a:r>
              <a:rPr lang="en-US" sz="1600" b="1" dirty="0" err="1" smtClean="0"/>
              <a:t>formato</a:t>
            </a:r>
            <a:r>
              <a:rPr lang="en-US" sz="1600" b="1" dirty="0" smtClean="0"/>
              <a:t> un </a:t>
            </a:r>
            <a:r>
              <a:rPr lang="en-US" sz="1600" b="1" dirty="0" err="1" smtClean="0"/>
              <a:t>gruppo</a:t>
            </a:r>
            <a:r>
              <a:rPr lang="en-US" sz="1600" b="1" dirty="0" smtClean="0"/>
              <a:t> di </a:t>
            </a:r>
            <a:r>
              <a:rPr lang="en-US" sz="1600" b="1" dirty="0" err="1" smtClean="0"/>
              <a:t>giovani</a:t>
            </a:r>
            <a:r>
              <a:rPr lang="en-US" sz="1600" b="1" dirty="0" smtClean="0"/>
              <a:t> </a:t>
            </a:r>
            <a:r>
              <a:rPr lang="en-US" sz="1600" b="1" dirty="0" err="1" smtClean="0"/>
              <a:t>fisici</a:t>
            </a:r>
            <a:r>
              <a:rPr lang="en-US" sz="1600" b="1" dirty="0" smtClean="0"/>
              <a:t>: Emilio </a:t>
            </a:r>
            <a:r>
              <a:rPr lang="en-US" sz="1600" b="1" dirty="0" err="1" smtClean="0"/>
              <a:t>Segré</a:t>
            </a:r>
            <a:r>
              <a:rPr lang="en-US" sz="1600" b="1" dirty="0" smtClean="0"/>
              <a:t>, </a:t>
            </a:r>
            <a:r>
              <a:rPr lang="en-US" sz="1600" b="1" dirty="0" err="1" smtClean="0"/>
              <a:t>Edoardo</a:t>
            </a:r>
            <a:r>
              <a:rPr lang="en-US" sz="1600" b="1" dirty="0" smtClean="0"/>
              <a:t> </a:t>
            </a:r>
            <a:r>
              <a:rPr lang="en-US" sz="1600" b="1" dirty="0" err="1" smtClean="0"/>
              <a:t>Amaldi</a:t>
            </a:r>
            <a:r>
              <a:rPr lang="en-US" sz="1600" b="1" dirty="0"/>
              <a:t>,</a:t>
            </a:r>
            <a:r>
              <a:rPr lang="en-US" sz="1600" b="1" dirty="0" smtClean="0"/>
              <a:t> </a:t>
            </a:r>
            <a:r>
              <a:rPr lang="en-US" sz="1600" b="1" dirty="0" err="1" smtClean="0"/>
              <a:t>Ettore</a:t>
            </a:r>
            <a:r>
              <a:rPr lang="en-US" sz="1600" b="1" dirty="0" smtClean="0"/>
              <a:t> </a:t>
            </a:r>
            <a:r>
              <a:rPr lang="en-US" sz="1600" b="1" dirty="0" err="1" smtClean="0"/>
              <a:t>Majorana</a:t>
            </a:r>
            <a:r>
              <a:rPr lang="en-US" sz="1600" b="1" dirty="0" smtClean="0"/>
              <a:t> e Bruno </a:t>
            </a:r>
            <a:r>
              <a:rPr lang="en-US" sz="1600" b="1" dirty="0" err="1" smtClean="0"/>
              <a:t>Pontecorvo</a:t>
            </a:r>
            <a:r>
              <a:rPr lang="en-US" sz="1600" b="1" dirty="0" smtClean="0"/>
              <a:t>.</a:t>
            </a:r>
          </a:p>
        </p:txBody>
      </p:sp>
      <p:pic>
        <p:nvPicPr>
          <p:cNvPr id="824322" name="Picture 2"/>
          <p:cNvPicPr>
            <a:picLocks noChangeAspect="1" noChangeArrowheads="1"/>
          </p:cNvPicPr>
          <p:nvPr/>
        </p:nvPicPr>
        <p:blipFill>
          <a:blip r:embed="rId3" cstate="print"/>
          <a:srcRect/>
          <a:stretch>
            <a:fillRect/>
          </a:stretch>
        </p:blipFill>
        <p:spPr bwMode="auto">
          <a:xfrm>
            <a:off x="107504" y="692696"/>
            <a:ext cx="3007719" cy="1955017"/>
          </a:xfrm>
          <a:prstGeom prst="rect">
            <a:avLst/>
          </a:prstGeom>
          <a:noFill/>
          <a:ln w="9525">
            <a:noFill/>
            <a:miter lim="800000"/>
            <a:headEnd/>
            <a:tailEnd/>
          </a:ln>
        </p:spPr>
      </p:pic>
      <p:pic>
        <p:nvPicPr>
          <p:cNvPr id="18" name="Picture 1027"/>
          <p:cNvPicPr>
            <a:picLocks noChangeAspect="1" noChangeArrowheads="1"/>
          </p:cNvPicPr>
          <p:nvPr/>
        </p:nvPicPr>
        <p:blipFill>
          <a:blip r:embed="rId4" cstate="print"/>
          <a:srcRect/>
          <a:stretch>
            <a:fillRect/>
          </a:stretch>
        </p:blipFill>
        <p:spPr bwMode="auto">
          <a:xfrm>
            <a:off x="2935561" y="2708920"/>
            <a:ext cx="3362793" cy="3384376"/>
          </a:xfrm>
          <a:prstGeom prst="rect">
            <a:avLst/>
          </a:prstGeom>
          <a:noFill/>
          <a:ln w="9525">
            <a:noFill/>
            <a:miter lim="800000"/>
            <a:headEnd/>
            <a:tailEnd/>
          </a:ln>
          <a:effectLst/>
        </p:spPr>
      </p:pic>
      <p:sp>
        <p:nvSpPr>
          <p:cNvPr id="7" name="Rectangle 6"/>
          <p:cNvSpPr/>
          <p:nvPr/>
        </p:nvSpPr>
        <p:spPr>
          <a:xfrm>
            <a:off x="3203848" y="1539369"/>
            <a:ext cx="5868144" cy="1169551"/>
          </a:xfrm>
          <a:prstGeom prst="rect">
            <a:avLst/>
          </a:prstGeom>
          <a:solidFill>
            <a:schemeClr val="bg2"/>
          </a:solidFill>
        </p:spPr>
        <p:txBody>
          <a:bodyPr wrap="square">
            <a:spAutoFit/>
          </a:bodyPr>
          <a:lstStyle/>
          <a:p>
            <a:pPr fontAlgn="auto">
              <a:spcBef>
                <a:spcPts val="0"/>
              </a:spcBef>
              <a:spcAft>
                <a:spcPts val="0"/>
              </a:spcAft>
            </a:pPr>
            <a:r>
              <a:rPr lang="en-US" sz="1400" b="1" dirty="0" smtClean="0"/>
              <a:t>Fin dal 1930, Fermi decide </a:t>
            </a:r>
            <a:r>
              <a:rPr lang="en-US" sz="1400" b="1" dirty="0" err="1" smtClean="0"/>
              <a:t>che</a:t>
            </a:r>
            <a:r>
              <a:rPr lang="en-US" sz="1400" b="1" dirty="0" smtClean="0"/>
              <a:t> </a:t>
            </a:r>
            <a:r>
              <a:rPr lang="en-US" sz="1400" b="1" dirty="0" err="1" smtClean="0"/>
              <a:t>il</a:t>
            </a:r>
            <a:r>
              <a:rPr lang="en-US" sz="1400" b="1" dirty="0" smtClean="0"/>
              <a:t> </a:t>
            </a:r>
            <a:r>
              <a:rPr lang="en-US" sz="1400" b="1" dirty="0" err="1" smtClean="0"/>
              <a:t>gruppo</a:t>
            </a:r>
            <a:r>
              <a:rPr lang="en-US" sz="1400" b="1" dirty="0" smtClean="0"/>
              <a:t> </a:t>
            </a:r>
            <a:r>
              <a:rPr lang="en-US" sz="1400" b="1" dirty="0" err="1" smtClean="0"/>
              <a:t>deve</a:t>
            </a:r>
            <a:r>
              <a:rPr lang="en-US" sz="1400" b="1" dirty="0" smtClean="0"/>
              <a:t> </a:t>
            </a:r>
            <a:r>
              <a:rPr lang="en-US" sz="1400" b="1" dirty="0" err="1" smtClean="0"/>
              <a:t>diventare</a:t>
            </a:r>
            <a:r>
              <a:rPr lang="en-US" sz="1400" b="1" dirty="0" smtClean="0"/>
              <a:t> </a:t>
            </a:r>
            <a:r>
              <a:rPr lang="en-US" sz="1400" b="1" dirty="0" err="1" smtClean="0"/>
              <a:t>esperto</a:t>
            </a:r>
            <a:r>
              <a:rPr lang="en-US" sz="1400" b="1" dirty="0" smtClean="0"/>
              <a:t> di </a:t>
            </a:r>
            <a:r>
              <a:rPr lang="en-US" sz="1400" b="1" dirty="0" err="1" smtClean="0"/>
              <a:t>tecniche</a:t>
            </a:r>
            <a:r>
              <a:rPr lang="en-US" sz="1400" b="1" dirty="0" smtClean="0"/>
              <a:t> </a:t>
            </a:r>
            <a:r>
              <a:rPr lang="en-US" sz="1400" b="1" dirty="0" err="1" smtClean="0"/>
              <a:t>sperimentali</a:t>
            </a:r>
            <a:r>
              <a:rPr lang="en-US" sz="1400" b="1" dirty="0" smtClean="0"/>
              <a:t> di </a:t>
            </a:r>
            <a:r>
              <a:rPr lang="en-US" sz="1400" b="1" dirty="0" err="1" smtClean="0"/>
              <a:t>fisica</a:t>
            </a:r>
            <a:r>
              <a:rPr lang="en-US" sz="1400" b="1" dirty="0" smtClean="0"/>
              <a:t> </a:t>
            </a:r>
            <a:r>
              <a:rPr lang="en-US" sz="1400" b="1" dirty="0" err="1" smtClean="0"/>
              <a:t>nucleare</a:t>
            </a:r>
            <a:r>
              <a:rPr lang="en-US" sz="1400" b="1" dirty="0" smtClean="0"/>
              <a:t>: </a:t>
            </a:r>
            <a:r>
              <a:rPr lang="en-US" sz="1400" b="1" dirty="0" err="1" smtClean="0"/>
              <a:t>Rasetti</a:t>
            </a:r>
            <a:r>
              <a:rPr lang="en-US" sz="1400" b="1" dirty="0" smtClean="0"/>
              <a:t> </a:t>
            </a:r>
            <a:r>
              <a:rPr lang="en-US" sz="1400" b="1" dirty="0" err="1" smtClean="0"/>
              <a:t>va</a:t>
            </a:r>
            <a:r>
              <a:rPr lang="en-US" sz="1400" b="1" dirty="0" smtClean="0"/>
              <a:t> a Pasadena da Millikan e poi </a:t>
            </a:r>
            <a:r>
              <a:rPr lang="en-US" sz="1400" b="1" dirty="0" err="1" smtClean="0"/>
              <a:t>trascorre</a:t>
            </a:r>
            <a:r>
              <a:rPr lang="en-US" sz="1400" b="1" dirty="0" smtClean="0"/>
              <a:t> un anno a </a:t>
            </a:r>
            <a:r>
              <a:rPr lang="en-US" sz="1400" b="1" dirty="0" err="1" smtClean="0"/>
              <a:t>Berlino</a:t>
            </a:r>
            <a:r>
              <a:rPr lang="en-US" sz="1400" b="1" dirty="0" smtClean="0"/>
              <a:t> da </a:t>
            </a:r>
            <a:r>
              <a:rPr lang="en-US" sz="1400" b="1" dirty="0" err="1" smtClean="0"/>
              <a:t>Lise</a:t>
            </a:r>
            <a:r>
              <a:rPr lang="en-US" sz="1400" b="1" dirty="0" smtClean="0"/>
              <a:t> Meitner, </a:t>
            </a:r>
            <a:r>
              <a:rPr lang="en-US" sz="1400" b="1" dirty="0" err="1" smtClean="0"/>
              <a:t>Segré</a:t>
            </a:r>
            <a:r>
              <a:rPr lang="en-US" sz="1400" b="1" dirty="0" smtClean="0"/>
              <a:t> </a:t>
            </a:r>
            <a:r>
              <a:rPr lang="en-US" sz="1400" b="1" dirty="0" err="1" smtClean="0"/>
              <a:t>va</a:t>
            </a:r>
            <a:r>
              <a:rPr lang="en-US" sz="1400" b="1" dirty="0" smtClean="0"/>
              <a:t> da Otto Stern ad </a:t>
            </a:r>
            <a:r>
              <a:rPr lang="en-US" sz="1400" b="1" dirty="0" err="1" smtClean="0"/>
              <a:t>Amburgo</a:t>
            </a:r>
            <a:r>
              <a:rPr lang="en-US" sz="1400" b="1" dirty="0" smtClean="0"/>
              <a:t> e da Pieter Zeeman ad Amsterdam e </a:t>
            </a:r>
            <a:r>
              <a:rPr lang="en-US" sz="1400" b="1" dirty="0" err="1" smtClean="0"/>
              <a:t>Amaldi</a:t>
            </a:r>
            <a:r>
              <a:rPr lang="en-US" sz="1400" b="1" dirty="0" smtClean="0"/>
              <a:t> </a:t>
            </a:r>
            <a:r>
              <a:rPr lang="en-US" sz="1400" b="1" dirty="0" err="1" smtClean="0"/>
              <a:t>va</a:t>
            </a:r>
            <a:r>
              <a:rPr lang="en-US" sz="1400" b="1" dirty="0" smtClean="0"/>
              <a:t> da Peter Debye a </a:t>
            </a:r>
            <a:r>
              <a:rPr lang="en-US" sz="1400" b="1" dirty="0" err="1" smtClean="0"/>
              <a:t>Lipsia</a:t>
            </a:r>
            <a:r>
              <a:rPr lang="en-US" sz="1400" b="1" dirty="0" smtClean="0"/>
              <a:t>. </a:t>
            </a:r>
          </a:p>
        </p:txBody>
      </p:sp>
      <p:sp>
        <p:nvSpPr>
          <p:cNvPr id="8" name="Rectangle 7"/>
          <p:cNvSpPr/>
          <p:nvPr/>
        </p:nvSpPr>
        <p:spPr>
          <a:xfrm>
            <a:off x="6331501" y="4307612"/>
            <a:ext cx="2704995" cy="1569660"/>
          </a:xfrm>
          <a:prstGeom prst="rect">
            <a:avLst/>
          </a:prstGeom>
          <a:solidFill>
            <a:schemeClr val="bg1"/>
          </a:solidFill>
        </p:spPr>
        <p:txBody>
          <a:bodyPr wrap="square">
            <a:spAutoFit/>
          </a:bodyPr>
          <a:lstStyle/>
          <a:p>
            <a:pPr fontAlgn="auto">
              <a:spcBef>
                <a:spcPts val="0"/>
              </a:spcBef>
              <a:spcAft>
                <a:spcPts val="0"/>
              </a:spcAft>
            </a:pPr>
            <a:r>
              <a:rPr lang="en-US" sz="1600" b="1" dirty="0" err="1" smtClean="0">
                <a:solidFill>
                  <a:srgbClr val="FF0000"/>
                </a:solidFill>
              </a:rPr>
              <a:t>Nel</a:t>
            </a:r>
            <a:r>
              <a:rPr lang="en-US" sz="1600" b="1" dirty="0" smtClean="0">
                <a:solidFill>
                  <a:srgbClr val="FF0000"/>
                </a:solidFill>
              </a:rPr>
              <a:t> 1932, al </a:t>
            </a:r>
            <a:r>
              <a:rPr lang="en-US" sz="1600" b="1" dirty="0" err="1" smtClean="0">
                <a:solidFill>
                  <a:srgbClr val="FF0000"/>
                </a:solidFill>
              </a:rPr>
              <a:t>ritorno</a:t>
            </a:r>
            <a:r>
              <a:rPr lang="en-US" sz="1600" b="1" dirty="0" smtClean="0">
                <a:solidFill>
                  <a:srgbClr val="FF0000"/>
                </a:solidFill>
              </a:rPr>
              <a:t> </a:t>
            </a:r>
            <a:r>
              <a:rPr lang="en-US" sz="1600" b="1" dirty="0" err="1" smtClean="0">
                <a:solidFill>
                  <a:srgbClr val="FF0000"/>
                </a:solidFill>
              </a:rPr>
              <a:t>di</a:t>
            </a:r>
            <a:r>
              <a:rPr lang="en-US" sz="1600" b="1" dirty="0" smtClean="0">
                <a:solidFill>
                  <a:srgbClr val="FF0000"/>
                </a:solidFill>
              </a:rPr>
              <a:t> </a:t>
            </a:r>
            <a:r>
              <a:rPr lang="en-US" sz="1600" b="1" dirty="0" err="1" smtClean="0">
                <a:solidFill>
                  <a:srgbClr val="FF0000"/>
                </a:solidFill>
              </a:rPr>
              <a:t>Rasetti</a:t>
            </a:r>
            <a:r>
              <a:rPr lang="en-US" sz="1600" b="1" dirty="0" smtClean="0">
                <a:solidFill>
                  <a:srgbClr val="FF0000"/>
                </a:solidFill>
              </a:rPr>
              <a:t> </a:t>
            </a:r>
            <a:r>
              <a:rPr lang="en-US" sz="1600" b="1" dirty="0" err="1" smtClean="0">
                <a:solidFill>
                  <a:srgbClr val="FF0000"/>
                </a:solidFill>
              </a:rPr>
              <a:t>da</a:t>
            </a:r>
            <a:r>
              <a:rPr lang="en-US" sz="1600" b="1" dirty="0" smtClean="0">
                <a:solidFill>
                  <a:srgbClr val="FF0000"/>
                </a:solidFill>
              </a:rPr>
              <a:t> </a:t>
            </a:r>
            <a:r>
              <a:rPr lang="en-US" sz="1600" b="1" dirty="0" err="1" smtClean="0">
                <a:solidFill>
                  <a:srgbClr val="FF0000"/>
                </a:solidFill>
              </a:rPr>
              <a:t>Berlino</a:t>
            </a:r>
            <a:r>
              <a:rPr lang="en-US" sz="1600" b="1" dirty="0" smtClean="0">
                <a:solidFill>
                  <a:srgbClr val="FF0000"/>
                </a:solidFill>
              </a:rPr>
              <a:t>, Fermi decide </a:t>
            </a:r>
            <a:r>
              <a:rPr lang="en-US" sz="1600" b="1" dirty="0" err="1" smtClean="0">
                <a:solidFill>
                  <a:srgbClr val="FF0000"/>
                </a:solidFill>
              </a:rPr>
              <a:t>di</a:t>
            </a:r>
            <a:r>
              <a:rPr lang="en-US" sz="1600" b="1" dirty="0" smtClean="0">
                <a:solidFill>
                  <a:srgbClr val="FF0000"/>
                </a:solidFill>
              </a:rPr>
              <a:t> </a:t>
            </a:r>
            <a:r>
              <a:rPr lang="en-US" sz="1600" b="1" dirty="0" err="1" smtClean="0">
                <a:solidFill>
                  <a:srgbClr val="FF0000"/>
                </a:solidFill>
              </a:rPr>
              <a:t>abbandonare</a:t>
            </a:r>
            <a:r>
              <a:rPr lang="en-US" sz="1600" b="1" dirty="0" smtClean="0">
                <a:solidFill>
                  <a:srgbClr val="FF0000"/>
                </a:solidFill>
              </a:rPr>
              <a:t> le </a:t>
            </a:r>
            <a:r>
              <a:rPr lang="en-US" sz="1600" b="1" dirty="0" err="1" smtClean="0">
                <a:solidFill>
                  <a:srgbClr val="FF0000"/>
                </a:solidFill>
              </a:rPr>
              <a:t>ricerche</a:t>
            </a:r>
            <a:r>
              <a:rPr lang="en-US" sz="1600" b="1" dirty="0" smtClean="0">
                <a:solidFill>
                  <a:srgbClr val="FF0000"/>
                </a:solidFill>
              </a:rPr>
              <a:t> </a:t>
            </a:r>
            <a:r>
              <a:rPr lang="en-US" sz="1600" b="1" dirty="0" err="1" smtClean="0">
                <a:solidFill>
                  <a:srgbClr val="FF0000"/>
                </a:solidFill>
              </a:rPr>
              <a:t>sull’atomo</a:t>
            </a:r>
            <a:r>
              <a:rPr lang="en-US" sz="1600" b="1" dirty="0" smtClean="0">
                <a:solidFill>
                  <a:srgbClr val="FF0000"/>
                </a:solidFill>
              </a:rPr>
              <a:t> per </a:t>
            </a:r>
            <a:r>
              <a:rPr lang="en-US" sz="1600" b="1" dirty="0" err="1" smtClean="0">
                <a:solidFill>
                  <a:srgbClr val="FF0000"/>
                </a:solidFill>
              </a:rPr>
              <a:t>dedicarsi</a:t>
            </a:r>
            <a:r>
              <a:rPr lang="en-US" sz="1600" b="1" dirty="0" smtClean="0">
                <a:solidFill>
                  <a:srgbClr val="FF0000"/>
                </a:solidFill>
              </a:rPr>
              <a:t> </a:t>
            </a:r>
            <a:r>
              <a:rPr lang="en-US" sz="1600" b="1" dirty="0" err="1" smtClean="0">
                <a:solidFill>
                  <a:srgbClr val="FF0000"/>
                </a:solidFill>
              </a:rPr>
              <a:t>allo</a:t>
            </a:r>
            <a:r>
              <a:rPr lang="en-US" sz="1600" b="1" dirty="0" smtClean="0">
                <a:solidFill>
                  <a:srgbClr val="FF0000"/>
                </a:solidFill>
              </a:rPr>
              <a:t> studio </a:t>
            </a:r>
            <a:r>
              <a:rPr lang="en-US" sz="1600" b="1" dirty="0" err="1" smtClean="0">
                <a:solidFill>
                  <a:srgbClr val="FF0000"/>
                </a:solidFill>
              </a:rPr>
              <a:t>sperimentale</a:t>
            </a:r>
            <a:r>
              <a:rPr lang="en-US" sz="1600" b="1" dirty="0" smtClean="0">
                <a:solidFill>
                  <a:srgbClr val="FF0000"/>
                </a:solidFill>
              </a:rPr>
              <a:t> del </a:t>
            </a:r>
            <a:r>
              <a:rPr lang="en-US" sz="1600" b="1" dirty="0" err="1" smtClean="0">
                <a:solidFill>
                  <a:srgbClr val="FF0000"/>
                </a:solidFill>
              </a:rPr>
              <a:t>nucleo</a:t>
            </a:r>
            <a:r>
              <a:rPr lang="en-US" sz="1600" b="1" dirty="0" smtClean="0">
                <a:solidFill>
                  <a:srgbClr val="FF0000"/>
                </a:solidFill>
              </a:rPr>
              <a:t>.</a:t>
            </a:r>
            <a:endParaRPr lang="it-IT" sz="1600" b="1" dirty="0" smtClean="0">
              <a:solidFill>
                <a:srgbClr val="FF0000"/>
              </a:solidFill>
            </a:endParaRPr>
          </a:p>
        </p:txBody>
      </p:sp>
      <p:pic>
        <p:nvPicPr>
          <p:cNvPr id="57346" name="Picture 2" descr="http://img3.wikia.nocookie.net/__cb20090616171604/nonciclopedia/images/5/59/Ettore_Majorana.jpg"/>
          <p:cNvPicPr>
            <a:picLocks noChangeAspect="1" noChangeArrowheads="1"/>
          </p:cNvPicPr>
          <p:nvPr/>
        </p:nvPicPr>
        <p:blipFill>
          <a:blip r:embed="rId5" cstate="print"/>
          <a:srcRect/>
          <a:stretch>
            <a:fillRect/>
          </a:stretch>
        </p:blipFill>
        <p:spPr bwMode="auto">
          <a:xfrm>
            <a:off x="6559421" y="2852936"/>
            <a:ext cx="820891" cy="1080120"/>
          </a:xfrm>
          <a:prstGeom prst="rect">
            <a:avLst/>
          </a:prstGeom>
          <a:noFill/>
        </p:spPr>
      </p:pic>
      <p:pic>
        <p:nvPicPr>
          <p:cNvPr id="57348" name="Picture 4" descr="https://encrypted-tbn3.gstatic.com/images?q=tbn:ANd9GcSniv0fXHJTO7Hz2CXBmr6BUnucY7II_GoRyHa85tdMl15P9FxS8g"/>
          <p:cNvPicPr>
            <a:picLocks noChangeAspect="1" noChangeArrowheads="1"/>
          </p:cNvPicPr>
          <p:nvPr/>
        </p:nvPicPr>
        <p:blipFill>
          <a:blip r:embed="rId6" cstate="print"/>
          <a:srcRect/>
          <a:stretch>
            <a:fillRect/>
          </a:stretch>
        </p:blipFill>
        <p:spPr bwMode="auto">
          <a:xfrm>
            <a:off x="7707475" y="2924944"/>
            <a:ext cx="1185005" cy="885635"/>
          </a:xfrm>
          <a:prstGeom prst="rect">
            <a:avLst/>
          </a:prstGeom>
          <a:noFill/>
        </p:spPr>
      </p:pic>
      <p:sp>
        <p:nvSpPr>
          <p:cNvPr id="12" name="TextBox 11"/>
          <p:cNvSpPr txBox="1"/>
          <p:nvPr/>
        </p:nvSpPr>
        <p:spPr>
          <a:xfrm>
            <a:off x="3131840" y="5805264"/>
            <a:ext cx="3024336" cy="261610"/>
          </a:xfrm>
          <a:prstGeom prst="rect">
            <a:avLst/>
          </a:prstGeom>
          <a:solidFill>
            <a:schemeClr val="bg1"/>
          </a:solidFill>
        </p:spPr>
        <p:txBody>
          <a:bodyPr wrap="square" rtlCol="0">
            <a:spAutoFit/>
          </a:bodyPr>
          <a:lstStyle/>
          <a:p>
            <a:pPr algn="ctr"/>
            <a:r>
              <a:rPr lang="en-US" sz="1100" dirty="0" err="1" smtClean="0">
                <a:solidFill>
                  <a:srgbClr val="C00000"/>
                </a:solidFill>
              </a:rPr>
              <a:t>D’Agostino</a:t>
            </a:r>
            <a:r>
              <a:rPr lang="en-US" sz="1100" dirty="0" smtClean="0">
                <a:solidFill>
                  <a:srgbClr val="C00000"/>
                </a:solidFill>
              </a:rPr>
              <a:t>, </a:t>
            </a:r>
            <a:r>
              <a:rPr lang="en-US" sz="1100" dirty="0" err="1" smtClean="0">
                <a:solidFill>
                  <a:srgbClr val="C00000"/>
                </a:solidFill>
              </a:rPr>
              <a:t>Segré</a:t>
            </a:r>
            <a:r>
              <a:rPr lang="en-US" sz="1100" dirty="0" smtClean="0">
                <a:solidFill>
                  <a:srgbClr val="C00000"/>
                </a:solidFill>
              </a:rPr>
              <a:t>, </a:t>
            </a:r>
            <a:r>
              <a:rPr lang="en-US" sz="1100" dirty="0" err="1" smtClean="0">
                <a:solidFill>
                  <a:srgbClr val="C00000"/>
                </a:solidFill>
              </a:rPr>
              <a:t>Amaldi</a:t>
            </a:r>
            <a:r>
              <a:rPr lang="en-US" sz="1100" dirty="0" smtClean="0">
                <a:solidFill>
                  <a:srgbClr val="C00000"/>
                </a:solidFill>
              </a:rPr>
              <a:t>, </a:t>
            </a:r>
            <a:r>
              <a:rPr lang="en-US" sz="1100" dirty="0" err="1" smtClean="0">
                <a:solidFill>
                  <a:srgbClr val="C00000"/>
                </a:solidFill>
              </a:rPr>
              <a:t>Rasetti</a:t>
            </a:r>
            <a:r>
              <a:rPr lang="en-US" sz="1100" dirty="0" smtClean="0">
                <a:solidFill>
                  <a:srgbClr val="C00000"/>
                </a:solidFill>
              </a:rPr>
              <a:t>, Fermi</a:t>
            </a:r>
            <a:endParaRPr lang="en-US" sz="1100" dirty="0">
              <a:solidFill>
                <a:srgbClr val="C00000"/>
              </a:solidFill>
            </a:endParaRPr>
          </a:p>
        </p:txBody>
      </p:sp>
      <p:sp>
        <p:nvSpPr>
          <p:cNvPr id="13" name="TextBox 12"/>
          <p:cNvSpPr txBox="1"/>
          <p:nvPr/>
        </p:nvSpPr>
        <p:spPr>
          <a:xfrm>
            <a:off x="6588224" y="3933056"/>
            <a:ext cx="792088" cy="230832"/>
          </a:xfrm>
          <a:prstGeom prst="rect">
            <a:avLst/>
          </a:prstGeom>
          <a:solidFill>
            <a:schemeClr val="bg1">
              <a:lumMod val="95000"/>
            </a:schemeClr>
          </a:solidFill>
        </p:spPr>
        <p:txBody>
          <a:bodyPr wrap="square" rtlCol="0">
            <a:spAutoFit/>
          </a:bodyPr>
          <a:lstStyle/>
          <a:p>
            <a:pPr algn="ctr"/>
            <a:r>
              <a:rPr lang="en-US" sz="900" dirty="0" err="1" smtClean="0">
                <a:solidFill>
                  <a:srgbClr val="C00000"/>
                </a:solidFill>
              </a:rPr>
              <a:t>Majorana</a:t>
            </a:r>
            <a:endParaRPr lang="en-US" sz="900" dirty="0">
              <a:solidFill>
                <a:srgbClr val="C00000"/>
              </a:solidFill>
            </a:endParaRPr>
          </a:p>
        </p:txBody>
      </p:sp>
      <p:sp>
        <p:nvSpPr>
          <p:cNvPr id="16" name="TextBox 15"/>
          <p:cNvSpPr txBox="1"/>
          <p:nvPr/>
        </p:nvSpPr>
        <p:spPr>
          <a:xfrm>
            <a:off x="7812360" y="3861048"/>
            <a:ext cx="1152128" cy="230832"/>
          </a:xfrm>
          <a:prstGeom prst="rect">
            <a:avLst/>
          </a:prstGeom>
          <a:solidFill>
            <a:schemeClr val="bg1">
              <a:lumMod val="95000"/>
            </a:schemeClr>
          </a:solidFill>
        </p:spPr>
        <p:txBody>
          <a:bodyPr wrap="square" rtlCol="0">
            <a:spAutoFit/>
          </a:bodyPr>
          <a:lstStyle/>
          <a:p>
            <a:pPr algn="ctr"/>
            <a:r>
              <a:rPr lang="en-US" sz="900" dirty="0" err="1" smtClean="0">
                <a:solidFill>
                  <a:srgbClr val="C00000"/>
                </a:solidFill>
              </a:rPr>
              <a:t>Pontecorvo</a:t>
            </a:r>
            <a:endParaRPr lang="en-US" sz="900" dirty="0">
              <a:solidFill>
                <a:srgbClr val="C00000"/>
              </a:solidFill>
            </a:endParaRPr>
          </a:p>
        </p:txBody>
      </p:sp>
      <p:pic>
        <p:nvPicPr>
          <p:cNvPr id="17" name="Picture 3"/>
          <p:cNvPicPr>
            <a:picLocks noChangeAspect="1" noChangeArrowheads="1"/>
          </p:cNvPicPr>
          <p:nvPr/>
        </p:nvPicPr>
        <p:blipFill>
          <a:blip r:embed="rId7" cstate="print"/>
          <a:srcRect/>
          <a:stretch>
            <a:fillRect/>
          </a:stretch>
        </p:blipFill>
        <p:spPr bwMode="auto">
          <a:xfrm>
            <a:off x="336104" y="2819400"/>
            <a:ext cx="2514600" cy="3535813"/>
          </a:xfrm>
          <a:prstGeom prst="rect">
            <a:avLst/>
          </a:prstGeom>
          <a:noFill/>
          <a:ln w="9525">
            <a:noFill/>
            <a:miter lim="800000"/>
            <a:headEnd/>
            <a:tailEnd/>
          </a:ln>
        </p:spPr>
      </p:pic>
      <p:sp>
        <p:nvSpPr>
          <p:cNvPr id="19" name="TextBox 6"/>
          <p:cNvSpPr txBox="1"/>
          <p:nvPr/>
        </p:nvSpPr>
        <p:spPr>
          <a:xfrm>
            <a:off x="35496" y="6309320"/>
            <a:ext cx="2952328" cy="461665"/>
          </a:xfrm>
          <a:prstGeom prst="rect">
            <a:avLst/>
          </a:prstGeom>
          <a:solidFill>
            <a:schemeClr val="bg1">
              <a:lumMod val="85000"/>
            </a:schemeClr>
          </a:solidFill>
        </p:spPr>
        <p:txBody>
          <a:bodyPr wrap="square" rtlCol="0">
            <a:spAutoFit/>
          </a:bodyPr>
          <a:lstStyle/>
          <a:p>
            <a:pPr fontAlgn="auto">
              <a:spcBef>
                <a:spcPts val="0"/>
              </a:spcBef>
              <a:spcAft>
                <a:spcPts val="0"/>
              </a:spcAft>
            </a:pPr>
            <a:r>
              <a:rPr lang="en-US" sz="1200" b="1" dirty="0" smtClean="0">
                <a:solidFill>
                  <a:srgbClr val="1F497D"/>
                </a:solidFill>
                <a:ea typeface="+mn-ea"/>
              </a:rPr>
              <a:t> </a:t>
            </a:r>
            <a:r>
              <a:rPr lang="en-US" sz="1200" b="1" dirty="0" err="1" smtClean="0">
                <a:solidFill>
                  <a:srgbClr val="1F497D"/>
                </a:solidFill>
                <a:ea typeface="+mn-ea"/>
              </a:rPr>
              <a:t>Perché</a:t>
            </a:r>
            <a:r>
              <a:rPr lang="en-US" sz="1200" b="1" dirty="0" smtClean="0">
                <a:solidFill>
                  <a:srgbClr val="1F497D"/>
                </a:solidFill>
                <a:ea typeface="+mn-ea"/>
              </a:rPr>
              <a:t> </a:t>
            </a:r>
            <a:r>
              <a:rPr lang="en-US" sz="1200" b="1" dirty="0" err="1" smtClean="0">
                <a:solidFill>
                  <a:srgbClr val="1F497D"/>
                </a:solidFill>
                <a:ea typeface="+mn-ea"/>
              </a:rPr>
              <a:t>Pontecorvo</a:t>
            </a:r>
            <a:r>
              <a:rPr lang="en-US" sz="1200" b="1" dirty="0" smtClean="0">
                <a:solidFill>
                  <a:srgbClr val="1F497D"/>
                </a:solidFill>
                <a:ea typeface="+mn-ea"/>
              </a:rPr>
              <a:t> non è </a:t>
            </a:r>
            <a:r>
              <a:rPr lang="en-US" sz="1200" b="1" dirty="0" err="1" smtClean="0">
                <a:solidFill>
                  <a:srgbClr val="1F497D"/>
                </a:solidFill>
                <a:ea typeface="+mn-ea"/>
              </a:rPr>
              <a:t>nella</a:t>
            </a:r>
            <a:r>
              <a:rPr lang="en-US" sz="1200" b="1" dirty="0" smtClean="0">
                <a:solidFill>
                  <a:srgbClr val="1F497D"/>
                </a:solidFill>
                <a:ea typeface="+mn-ea"/>
              </a:rPr>
              <a:t> </a:t>
            </a:r>
            <a:r>
              <a:rPr lang="en-US" sz="1200" b="1" dirty="0" err="1" smtClean="0">
                <a:solidFill>
                  <a:srgbClr val="1F497D"/>
                </a:solidFill>
                <a:ea typeface="+mn-ea"/>
              </a:rPr>
              <a:t>foto</a:t>
            </a:r>
            <a:r>
              <a:rPr lang="en-US" sz="1200" b="1" dirty="0" smtClean="0">
                <a:solidFill>
                  <a:srgbClr val="1F497D"/>
                </a:solidFill>
                <a:ea typeface="+mn-ea"/>
              </a:rPr>
              <a:t>?</a:t>
            </a:r>
          </a:p>
          <a:p>
            <a:pPr algn="ctr" fontAlgn="auto">
              <a:spcBef>
                <a:spcPts val="0"/>
              </a:spcBef>
              <a:spcAft>
                <a:spcPts val="0"/>
              </a:spcAft>
            </a:pPr>
            <a:r>
              <a:rPr lang="en-US" sz="1200" b="1" dirty="0" err="1" smtClean="0">
                <a:solidFill>
                  <a:srgbClr val="1F497D"/>
                </a:solidFill>
                <a:ea typeface="+mn-ea"/>
              </a:rPr>
              <a:t>Ecco</a:t>
            </a:r>
            <a:r>
              <a:rPr lang="en-US" sz="1200" b="1" dirty="0" smtClean="0">
                <a:solidFill>
                  <a:srgbClr val="1F497D"/>
                </a:solidFill>
                <a:ea typeface="+mn-ea"/>
              </a:rPr>
              <a:t> la </a:t>
            </a:r>
            <a:r>
              <a:rPr lang="en-US" sz="1200" b="1" dirty="0" err="1" smtClean="0">
                <a:solidFill>
                  <a:srgbClr val="1F497D"/>
                </a:solidFill>
                <a:ea typeface="+mn-ea"/>
              </a:rPr>
              <a:t>risposta</a:t>
            </a:r>
            <a:r>
              <a:rPr lang="en-US" sz="1200" b="1" dirty="0" smtClean="0">
                <a:solidFill>
                  <a:srgbClr val="1F497D"/>
                </a:solidFill>
                <a:ea typeface="+mn-ea"/>
              </a:rPr>
              <a:t> </a:t>
            </a:r>
            <a:r>
              <a:rPr lang="en-US" sz="1200" b="1" dirty="0" err="1" smtClean="0">
                <a:solidFill>
                  <a:srgbClr val="1F497D"/>
                </a:solidFill>
                <a:ea typeface="+mn-ea"/>
              </a:rPr>
              <a:t>di</a:t>
            </a:r>
            <a:r>
              <a:rPr lang="en-US" sz="1200" b="1" dirty="0" smtClean="0">
                <a:solidFill>
                  <a:srgbClr val="1F497D"/>
                </a:solidFill>
                <a:ea typeface="+mn-ea"/>
              </a:rPr>
              <a:t> </a:t>
            </a:r>
            <a:r>
              <a:rPr lang="en-US" sz="1200" b="1" dirty="0" err="1" smtClean="0">
                <a:solidFill>
                  <a:srgbClr val="1F497D"/>
                </a:solidFill>
                <a:ea typeface="+mn-ea"/>
              </a:rPr>
              <a:t>Misha</a:t>
            </a:r>
            <a:r>
              <a:rPr lang="en-US" sz="1200" b="1" dirty="0" smtClean="0">
                <a:solidFill>
                  <a:srgbClr val="1F497D"/>
                </a:solidFill>
                <a:ea typeface="+mn-ea"/>
              </a:rPr>
              <a:t> </a:t>
            </a:r>
            <a:r>
              <a:rPr lang="en-US" sz="1200" b="1" dirty="0" err="1" smtClean="0">
                <a:solidFill>
                  <a:srgbClr val="1F497D"/>
                </a:solidFill>
                <a:ea typeface="+mn-ea"/>
              </a:rPr>
              <a:t>Bilenky</a:t>
            </a:r>
            <a:r>
              <a:rPr lang="en-US" sz="1200" b="1" dirty="0" smtClean="0">
                <a:solidFill>
                  <a:srgbClr val="1F497D"/>
                </a:solidFill>
                <a:ea typeface="+mn-ea"/>
              </a:rPr>
              <a:t>!</a:t>
            </a:r>
            <a:endParaRPr lang="en-US" sz="1200" b="1" dirty="0">
              <a:solidFill>
                <a:srgbClr val="1F497D"/>
              </a:solidFill>
              <a:ea typeface="+mn-ea"/>
            </a:endParaRPr>
          </a:p>
        </p:txBody>
      </p:sp>
      <p:sp>
        <p:nvSpPr>
          <p:cNvPr id="20" name="Rectangle 8"/>
          <p:cNvSpPr/>
          <p:nvPr/>
        </p:nvSpPr>
        <p:spPr>
          <a:xfrm>
            <a:off x="3563888" y="6093296"/>
            <a:ext cx="5256584" cy="707886"/>
          </a:xfrm>
          <a:prstGeom prst="rect">
            <a:avLst/>
          </a:prstGeom>
          <a:solidFill>
            <a:srgbClr val="F1FED2"/>
          </a:solidFill>
        </p:spPr>
        <p:txBody>
          <a:bodyPr wrap="square">
            <a:spAutoFit/>
          </a:bodyPr>
          <a:lstStyle/>
          <a:p>
            <a:pPr fontAlgn="auto">
              <a:spcAft>
                <a:spcPts val="0"/>
              </a:spcAft>
              <a:defRPr/>
            </a:pPr>
            <a:r>
              <a:rPr lang="it-IT" sz="2000" b="1" dirty="0" smtClean="0">
                <a:solidFill>
                  <a:srgbClr val="FF0000"/>
                </a:solidFill>
              </a:rPr>
              <a:t>Quali sono le loro conoscenze del mondo </a:t>
            </a:r>
          </a:p>
          <a:p>
            <a:pPr fontAlgn="auto">
              <a:spcAft>
                <a:spcPts val="0"/>
              </a:spcAft>
              <a:defRPr/>
            </a:pPr>
            <a:r>
              <a:rPr lang="it-IT" sz="2000" b="1" dirty="0" smtClean="0">
                <a:solidFill>
                  <a:srgbClr val="FF0000"/>
                </a:solidFill>
              </a:rPr>
              <a:t>sub-atomico nel 1934 ?     </a:t>
            </a:r>
          </a:p>
        </p:txBody>
      </p:sp>
    </p:spTree>
    <p:extLst>
      <p:ext uri="{BB962C8B-B14F-4D97-AF65-F5344CB8AC3E}">
        <p14:creationId xmlns:p14="http://schemas.microsoft.com/office/powerpoint/2010/main" val="288917445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8770" name="Group 35"/>
          <p:cNvGrpSpPr>
            <a:grpSpLocks/>
          </p:cNvGrpSpPr>
          <p:nvPr/>
        </p:nvGrpSpPr>
        <p:grpSpPr bwMode="auto">
          <a:xfrm>
            <a:off x="106363" y="115888"/>
            <a:ext cx="9072562" cy="6697662"/>
            <a:chOff x="192" y="576"/>
            <a:chExt cx="5494" cy="3673"/>
          </a:xfrm>
        </p:grpSpPr>
        <p:pic>
          <p:nvPicPr>
            <p:cNvPr id="288772" name="Picture 4" descr="cern_aereaview"/>
            <p:cNvPicPr>
              <a:picLocks noChangeAspect="1" noChangeArrowheads="1"/>
            </p:cNvPicPr>
            <p:nvPr/>
          </p:nvPicPr>
          <p:blipFill>
            <a:blip r:embed="rId2" cstate="print"/>
            <a:srcRect/>
            <a:stretch>
              <a:fillRect/>
            </a:stretch>
          </p:blipFill>
          <p:spPr bwMode="auto">
            <a:xfrm>
              <a:off x="192" y="576"/>
              <a:ext cx="5413" cy="3673"/>
            </a:xfrm>
            <a:prstGeom prst="rect">
              <a:avLst/>
            </a:prstGeom>
            <a:noFill/>
            <a:ln w="9525">
              <a:noFill/>
              <a:miter lim="800000"/>
              <a:headEnd/>
              <a:tailEnd/>
            </a:ln>
          </p:spPr>
        </p:pic>
        <p:sp>
          <p:nvSpPr>
            <p:cNvPr id="288773" name="Line 8"/>
            <p:cNvSpPr>
              <a:spLocks noChangeShapeType="1"/>
            </p:cNvSpPr>
            <p:nvPr/>
          </p:nvSpPr>
          <p:spPr bwMode="auto">
            <a:xfrm>
              <a:off x="912" y="2448"/>
              <a:ext cx="4032" cy="0"/>
            </a:xfrm>
            <a:prstGeom prst="line">
              <a:avLst/>
            </a:prstGeom>
            <a:noFill/>
            <a:ln w="28575" cap="sq">
              <a:solidFill>
                <a:srgbClr val="FF0000"/>
              </a:solidFill>
              <a:round/>
              <a:headEnd type="triangle" w="sm" len="sm"/>
              <a:tailEnd type="triangle" w="sm" len="sm"/>
            </a:ln>
          </p:spPr>
          <p:txBody>
            <a:bodyPr wrap="none"/>
            <a:lstStyle/>
            <a:p>
              <a:endParaRPr lang="en-US"/>
            </a:p>
          </p:txBody>
        </p:sp>
        <p:sp>
          <p:nvSpPr>
            <p:cNvPr id="288774" name="Text Box 9"/>
            <p:cNvSpPr txBox="1">
              <a:spLocks noChangeArrowheads="1"/>
            </p:cNvSpPr>
            <p:nvPr/>
          </p:nvSpPr>
          <p:spPr bwMode="auto">
            <a:xfrm>
              <a:off x="2112" y="2208"/>
              <a:ext cx="609" cy="252"/>
            </a:xfrm>
            <a:prstGeom prst="rect">
              <a:avLst/>
            </a:prstGeom>
            <a:noFill/>
            <a:ln w="9525">
              <a:noFill/>
              <a:miter lim="800000"/>
              <a:headEnd/>
              <a:tailEnd/>
            </a:ln>
          </p:spPr>
          <p:txBody>
            <a:bodyPr>
              <a:spAutoFit/>
            </a:bodyPr>
            <a:lstStyle/>
            <a:p>
              <a:pPr>
                <a:spcBef>
                  <a:spcPct val="50000"/>
                </a:spcBef>
              </a:pPr>
              <a:r>
                <a:rPr lang="it-IT">
                  <a:solidFill>
                    <a:srgbClr val="FF0000"/>
                  </a:solidFill>
                </a:rPr>
                <a:t>9 km</a:t>
              </a:r>
            </a:p>
          </p:txBody>
        </p:sp>
        <p:grpSp>
          <p:nvGrpSpPr>
            <p:cNvPr id="288775" name="Group 14"/>
            <p:cNvGrpSpPr>
              <a:grpSpLocks/>
            </p:cNvGrpSpPr>
            <p:nvPr/>
          </p:nvGrpSpPr>
          <p:grpSpPr bwMode="auto">
            <a:xfrm>
              <a:off x="2784" y="3360"/>
              <a:ext cx="1344" cy="336"/>
              <a:chOff x="2784" y="3408"/>
              <a:chExt cx="1344" cy="336"/>
            </a:xfrm>
          </p:grpSpPr>
          <p:sp>
            <p:nvSpPr>
              <p:cNvPr id="288796" name="Line 11"/>
              <p:cNvSpPr>
                <a:spLocks noChangeShapeType="1"/>
              </p:cNvSpPr>
              <p:nvPr/>
            </p:nvSpPr>
            <p:spPr bwMode="auto">
              <a:xfrm>
                <a:off x="2784" y="3648"/>
                <a:ext cx="1344" cy="96"/>
              </a:xfrm>
              <a:prstGeom prst="line">
                <a:avLst/>
              </a:prstGeom>
              <a:noFill/>
              <a:ln w="28575" cap="sq">
                <a:solidFill>
                  <a:srgbClr val="008000"/>
                </a:solidFill>
                <a:round/>
                <a:headEnd type="none" w="sm" len="sm"/>
                <a:tailEnd type="none" w="sm" len="sm"/>
              </a:ln>
            </p:spPr>
            <p:txBody>
              <a:bodyPr wrap="none"/>
              <a:lstStyle/>
              <a:p>
                <a:endParaRPr lang="en-US"/>
              </a:p>
            </p:txBody>
          </p:sp>
          <p:sp>
            <p:nvSpPr>
              <p:cNvPr id="288797" name="Line 12"/>
              <p:cNvSpPr>
                <a:spLocks noChangeShapeType="1"/>
              </p:cNvSpPr>
              <p:nvPr/>
            </p:nvSpPr>
            <p:spPr bwMode="auto">
              <a:xfrm flipV="1">
                <a:off x="2784" y="3408"/>
                <a:ext cx="1296" cy="192"/>
              </a:xfrm>
              <a:prstGeom prst="line">
                <a:avLst/>
              </a:prstGeom>
              <a:noFill/>
              <a:ln w="28575" cap="sq">
                <a:solidFill>
                  <a:srgbClr val="008000"/>
                </a:solidFill>
                <a:round/>
                <a:headEnd type="none" w="sm" len="sm"/>
                <a:tailEnd type="none" w="sm" len="sm"/>
              </a:ln>
            </p:spPr>
            <p:txBody>
              <a:bodyPr wrap="none"/>
              <a:lstStyle/>
              <a:p>
                <a:endParaRPr lang="en-US"/>
              </a:p>
            </p:txBody>
          </p:sp>
          <p:sp>
            <p:nvSpPr>
              <p:cNvPr id="288798" name="Line 13"/>
              <p:cNvSpPr>
                <a:spLocks noChangeShapeType="1"/>
              </p:cNvSpPr>
              <p:nvPr/>
            </p:nvSpPr>
            <p:spPr bwMode="auto">
              <a:xfrm>
                <a:off x="4080" y="3408"/>
                <a:ext cx="48" cy="288"/>
              </a:xfrm>
              <a:prstGeom prst="line">
                <a:avLst/>
              </a:prstGeom>
              <a:noFill/>
              <a:ln w="28575" cap="sq">
                <a:solidFill>
                  <a:srgbClr val="008000"/>
                </a:solidFill>
                <a:round/>
                <a:headEnd type="none" w="sm" len="sm"/>
                <a:tailEnd type="none" w="sm" len="sm"/>
              </a:ln>
            </p:spPr>
            <p:txBody>
              <a:bodyPr wrap="none"/>
              <a:lstStyle/>
              <a:p>
                <a:endParaRPr lang="en-US"/>
              </a:p>
            </p:txBody>
          </p:sp>
        </p:grpSp>
        <p:sp>
          <p:nvSpPr>
            <p:cNvPr id="288776" name="Text Box 15"/>
            <p:cNvSpPr txBox="1">
              <a:spLocks noChangeArrowheads="1"/>
            </p:cNvSpPr>
            <p:nvPr/>
          </p:nvSpPr>
          <p:spPr bwMode="auto">
            <a:xfrm>
              <a:off x="720" y="3168"/>
              <a:ext cx="435" cy="253"/>
            </a:xfrm>
            <a:prstGeom prst="rect">
              <a:avLst/>
            </a:prstGeom>
            <a:noFill/>
            <a:ln w="9525">
              <a:noFill/>
              <a:miter lim="800000"/>
              <a:headEnd/>
              <a:tailEnd/>
            </a:ln>
          </p:spPr>
          <p:txBody>
            <a:bodyPr>
              <a:spAutoFit/>
            </a:bodyPr>
            <a:lstStyle/>
            <a:p>
              <a:pPr>
                <a:spcBef>
                  <a:spcPct val="50000"/>
                </a:spcBef>
              </a:pPr>
              <a:r>
                <a:rPr lang="it-IT">
                  <a:solidFill>
                    <a:srgbClr val="FF0000"/>
                  </a:solidFill>
                </a:rPr>
                <a:t>LEP</a:t>
              </a:r>
            </a:p>
          </p:txBody>
        </p:sp>
        <p:sp>
          <p:nvSpPr>
            <p:cNvPr id="288777" name="Text Box 16"/>
            <p:cNvSpPr txBox="1">
              <a:spLocks noChangeArrowheads="1"/>
            </p:cNvSpPr>
            <p:nvPr/>
          </p:nvSpPr>
          <p:spPr bwMode="auto">
            <a:xfrm>
              <a:off x="2688" y="3019"/>
              <a:ext cx="469" cy="253"/>
            </a:xfrm>
            <a:prstGeom prst="rect">
              <a:avLst/>
            </a:prstGeom>
            <a:noFill/>
            <a:ln w="9525">
              <a:noFill/>
              <a:miter lim="800000"/>
              <a:headEnd/>
              <a:tailEnd/>
            </a:ln>
          </p:spPr>
          <p:txBody>
            <a:bodyPr>
              <a:spAutoFit/>
            </a:bodyPr>
            <a:lstStyle/>
            <a:p>
              <a:pPr>
                <a:spcBef>
                  <a:spcPct val="50000"/>
                </a:spcBef>
              </a:pPr>
              <a:r>
                <a:rPr lang="it-IT" dirty="0">
                  <a:solidFill>
                    <a:srgbClr val="FF0000"/>
                  </a:solidFill>
                </a:rPr>
                <a:t>SPS</a:t>
              </a:r>
            </a:p>
          </p:txBody>
        </p:sp>
        <p:sp>
          <p:nvSpPr>
            <p:cNvPr id="288778" name="Text Box 17"/>
            <p:cNvSpPr txBox="1">
              <a:spLocks noChangeArrowheads="1"/>
            </p:cNvSpPr>
            <p:nvPr/>
          </p:nvSpPr>
          <p:spPr bwMode="auto">
            <a:xfrm>
              <a:off x="4464" y="1008"/>
              <a:ext cx="864" cy="456"/>
            </a:xfrm>
            <a:prstGeom prst="rect">
              <a:avLst/>
            </a:prstGeom>
            <a:noFill/>
            <a:ln w="9525">
              <a:noFill/>
              <a:miter lim="800000"/>
              <a:headEnd/>
              <a:tailEnd/>
            </a:ln>
          </p:spPr>
          <p:txBody>
            <a:bodyPr>
              <a:spAutoFit/>
            </a:bodyPr>
            <a:lstStyle/>
            <a:p>
              <a:pPr>
                <a:spcBef>
                  <a:spcPct val="50000"/>
                </a:spcBef>
              </a:pPr>
              <a:r>
                <a:rPr lang="it-IT">
                  <a:solidFill>
                    <a:srgbClr val="FF6600"/>
                  </a:solidFill>
                </a:rPr>
                <a:t>Lago di Ginevra</a:t>
              </a:r>
            </a:p>
          </p:txBody>
        </p:sp>
        <p:sp>
          <p:nvSpPr>
            <p:cNvPr id="288779" name="Text Box 18"/>
            <p:cNvSpPr txBox="1">
              <a:spLocks noChangeArrowheads="1"/>
            </p:cNvSpPr>
            <p:nvPr/>
          </p:nvSpPr>
          <p:spPr bwMode="auto">
            <a:xfrm>
              <a:off x="192" y="1488"/>
              <a:ext cx="645" cy="252"/>
            </a:xfrm>
            <a:prstGeom prst="rect">
              <a:avLst/>
            </a:prstGeom>
            <a:noFill/>
            <a:ln w="9525">
              <a:noFill/>
              <a:miter lim="800000"/>
              <a:headEnd/>
              <a:tailEnd/>
            </a:ln>
          </p:spPr>
          <p:txBody>
            <a:bodyPr>
              <a:spAutoFit/>
            </a:bodyPr>
            <a:lstStyle/>
            <a:p>
              <a:pPr>
                <a:spcBef>
                  <a:spcPct val="50000"/>
                </a:spcBef>
              </a:pPr>
              <a:r>
                <a:rPr lang="it-IT">
                  <a:solidFill>
                    <a:srgbClr val="FF6600"/>
                  </a:solidFill>
                </a:rPr>
                <a:t>Jura</a:t>
              </a:r>
            </a:p>
          </p:txBody>
        </p:sp>
        <p:sp>
          <p:nvSpPr>
            <p:cNvPr id="288780" name="Text Box 19"/>
            <p:cNvSpPr txBox="1">
              <a:spLocks noChangeArrowheads="1"/>
            </p:cNvSpPr>
            <p:nvPr/>
          </p:nvSpPr>
          <p:spPr bwMode="auto">
            <a:xfrm>
              <a:off x="1056" y="3936"/>
              <a:ext cx="749" cy="253"/>
            </a:xfrm>
            <a:prstGeom prst="rect">
              <a:avLst/>
            </a:prstGeom>
            <a:noFill/>
            <a:ln w="9525">
              <a:noFill/>
              <a:miter lim="800000"/>
              <a:headEnd/>
              <a:tailEnd/>
            </a:ln>
          </p:spPr>
          <p:txBody>
            <a:bodyPr>
              <a:spAutoFit/>
            </a:bodyPr>
            <a:lstStyle/>
            <a:p>
              <a:pPr>
                <a:spcBef>
                  <a:spcPct val="50000"/>
                </a:spcBef>
              </a:pPr>
              <a:r>
                <a:rPr lang="it-IT">
                  <a:solidFill>
                    <a:srgbClr val="FFFF00"/>
                  </a:solidFill>
                </a:rPr>
                <a:t>Francia</a:t>
              </a:r>
            </a:p>
          </p:txBody>
        </p:sp>
        <p:sp>
          <p:nvSpPr>
            <p:cNvPr id="288781" name="Text Box 20"/>
            <p:cNvSpPr txBox="1">
              <a:spLocks noChangeArrowheads="1"/>
            </p:cNvSpPr>
            <p:nvPr/>
          </p:nvSpPr>
          <p:spPr bwMode="auto">
            <a:xfrm>
              <a:off x="3360" y="3974"/>
              <a:ext cx="1008" cy="253"/>
            </a:xfrm>
            <a:prstGeom prst="rect">
              <a:avLst/>
            </a:prstGeom>
            <a:noFill/>
            <a:ln w="9525">
              <a:noFill/>
              <a:miter lim="800000"/>
              <a:headEnd/>
              <a:tailEnd/>
            </a:ln>
          </p:spPr>
          <p:txBody>
            <a:bodyPr>
              <a:spAutoFit/>
            </a:bodyPr>
            <a:lstStyle/>
            <a:p>
              <a:pPr>
                <a:spcBef>
                  <a:spcPct val="50000"/>
                </a:spcBef>
              </a:pPr>
              <a:r>
                <a:rPr lang="it-IT">
                  <a:solidFill>
                    <a:srgbClr val="FFFF00"/>
                  </a:solidFill>
                </a:rPr>
                <a:t>Svizzera</a:t>
              </a:r>
            </a:p>
          </p:txBody>
        </p:sp>
        <p:sp>
          <p:nvSpPr>
            <p:cNvPr id="288782" name="Text Box 21"/>
            <p:cNvSpPr txBox="1">
              <a:spLocks noChangeArrowheads="1"/>
            </p:cNvSpPr>
            <p:nvPr/>
          </p:nvSpPr>
          <p:spPr bwMode="auto">
            <a:xfrm>
              <a:off x="2832" y="3648"/>
              <a:ext cx="912" cy="252"/>
            </a:xfrm>
            <a:prstGeom prst="rect">
              <a:avLst/>
            </a:prstGeom>
            <a:noFill/>
            <a:ln w="9525">
              <a:noFill/>
              <a:miter lim="800000"/>
              <a:headEnd/>
              <a:tailEnd/>
            </a:ln>
          </p:spPr>
          <p:txBody>
            <a:bodyPr>
              <a:spAutoFit/>
            </a:bodyPr>
            <a:lstStyle/>
            <a:p>
              <a:pPr>
                <a:spcBef>
                  <a:spcPct val="50000"/>
                </a:spcBef>
              </a:pPr>
              <a:r>
                <a:rPr lang="it-IT">
                  <a:solidFill>
                    <a:srgbClr val="CCCCFF"/>
                  </a:solidFill>
                </a:rPr>
                <a:t>CERN</a:t>
              </a:r>
            </a:p>
          </p:txBody>
        </p:sp>
        <p:sp>
          <p:nvSpPr>
            <p:cNvPr id="288783" name="Text Box 22"/>
            <p:cNvSpPr txBox="1">
              <a:spLocks noChangeArrowheads="1"/>
            </p:cNvSpPr>
            <p:nvPr/>
          </p:nvSpPr>
          <p:spPr bwMode="auto">
            <a:xfrm>
              <a:off x="4822" y="1913"/>
              <a:ext cx="864" cy="203"/>
            </a:xfrm>
            <a:prstGeom prst="rect">
              <a:avLst/>
            </a:prstGeom>
            <a:noFill/>
            <a:ln w="9525">
              <a:noFill/>
              <a:miter lim="800000"/>
              <a:headEnd/>
              <a:tailEnd/>
            </a:ln>
          </p:spPr>
          <p:txBody>
            <a:bodyPr>
              <a:spAutoFit/>
            </a:bodyPr>
            <a:lstStyle/>
            <a:p>
              <a:pPr>
                <a:spcBef>
                  <a:spcPct val="50000"/>
                </a:spcBef>
              </a:pPr>
              <a:r>
                <a:rPr lang="it-IT" sz="1800">
                  <a:solidFill>
                    <a:srgbClr val="FF6600"/>
                  </a:solidFill>
                </a:rPr>
                <a:t>Aereoporto</a:t>
              </a:r>
              <a:endParaRPr lang="it-IT" sz="2000">
                <a:solidFill>
                  <a:srgbClr val="FF6600"/>
                </a:solidFill>
              </a:endParaRPr>
            </a:p>
          </p:txBody>
        </p:sp>
        <p:sp>
          <p:nvSpPr>
            <p:cNvPr id="288784" name="Oval 23"/>
            <p:cNvSpPr>
              <a:spLocks noChangeArrowheads="1"/>
            </p:cNvSpPr>
            <p:nvPr/>
          </p:nvSpPr>
          <p:spPr bwMode="auto">
            <a:xfrm>
              <a:off x="1632" y="3312"/>
              <a:ext cx="96" cy="96"/>
            </a:xfrm>
            <a:prstGeom prst="ellipse">
              <a:avLst/>
            </a:prstGeom>
            <a:solidFill>
              <a:schemeClr val="accent1"/>
            </a:solidFill>
            <a:ln w="12700" cap="sq">
              <a:solidFill>
                <a:schemeClr val="tx1"/>
              </a:solidFill>
              <a:round/>
              <a:headEnd type="none" w="sm" len="sm"/>
              <a:tailEnd type="none" w="sm" len="sm"/>
            </a:ln>
          </p:spPr>
          <p:txBody>
            <a:bodyPr wrap="none" anchor="ctr"/>
            <a:lstStyle/>
            <a:p>
              <a:endParaRPr lang="it-IT">
                <a:solidFill>
                  <a:srgbClr val="000000"/>
                </a:solidFill>
              </a:endParaRPr>
            </a:p>
          </p:txBody>
        </p:sp>
        <p:sp>
          <p:nvSpPr>
            <p:cNvPr id="288785" name="Oval 24"/>
            <p:cNvSpPr>
              <a:spLocks noChangeArrowheads="1"/>
            </p:cNvSpPr>
            <p:nvPr/>
          </p:nvSpPr>
          <p:spPr bwMode="auto">
            <a:xfrm>
              <a:off x="1344" y="1920"/>
              <a:ext cx="96" cy="96"/>
            </a:xfrm>
            <a:prstGeom prst="ellipse">
              <a:avLst/>
            </a:prstGeom>
            <a:solidFill>
              <a:schemeClr val="accent1"/>
            </a:solidFill>
            <a:ln w="12700" cap="sq">
              <a:solidFill>
                <a:schemeClr val="tx1"/>
              </a:solidFill>
              <a:round/>
              <a:headEnd type="none" w="sm" len="sm"/>
              <a:tailEnd type="none" w="sm" len="sm"/>
            </a:ln>
          </p:spPr>
          <p:txBody>
            <a:bodyPr wrap="none" anchor="ctr"/>
            <a:lstStyle/>
            <a:p>
              <a:endParaRPr lang="it-IT">
                <a:solidFill>
                  <a:srgbClr val="000000"/>
                </a:solidFill>
              </a:endParaRPr>
            </a:p>
          </p:txBody>
        </p:sp>
        <p:sp>
          <p:nvSpPr>
            <p:cNvPr id="288786" name="Oval 25"/>
            <p:cNvSpPr>
              <a:spLocks noChangeArrowheads="1"/>
            </p:cNvSpPr>
            <p:nvPr/>
          </p:nvSpPr>
          <p:spPr bwMode="auto">
            <a:xfrm>
              <a:off x="3456" y="1584"/>
              <a:ext cx="96" cy="96"/>
            </a:xfrm>
            <a:prstGeom prst="ellipse">
              <a:avLst/>
            </a:prstGeom>
            <a:solidFill>
              <a:schemeClr val="accent1"/>
            </a:solidFill>
            <a:ln w="12700" cap="sq">
              <a:solidFill>
                <a:schemeClr val="tx1"/>
              </a:solidFill>
              <a:round/>
              <a:headEnd type="none" w="sm" len="sm"/>
              <a:tailEnd type="none" w="sm" len="sm"/>
            </a:ln>
          </p:spPr>
          <p:txBody>
            <a:bodyPr wrap="none" anchor="ctr"/>
            <a:lstStyle/>
            <a:p>
              <a:endParaRPr lang="it-IT">
                <a:solidFill>
                  <a:srgbClr val="000000"/>
                </a:solidFill>
              </a:endParaRPr>
            </a:p>
          </p:txBody>
        </p:sp>
        <p:sp>
          <p:nvSpPr>
            <p:cNvPr id="288787" name="Oval 26"/>
            <p:cNvSpPr>
              <a:spLocks noChangeArrowheads="1"/>
            </p:cNvSpPr>
            <p:nvPr/>
          </p:nvSpPr>
          <p:spPr bwMode="auto">
            <a:xfrm>
              <a:off x="4464" y="3024"/>
              <a:ext cx="96" cy="96"/>
            </a:xfrm>
            <a:prstGeom prst="ellipse">
              <a:avLst/>
            </a:prstGeom>
            <a:solidFill>
              <a:schemeClr val="accent1"/>
            </a:solidFill>
            <a:ln w="12700" cap="sq">
              <a:solidFill>
                <a:schemeClr val="tx1"/>
              </a:solidFill>
              <a:round/>
              <a:headEnd type="none" w="sm" len="sm"/>
              <a:tailEnd type="none" w="sm" len="sm"/>
            </a:ln>
          </p:spPr>
          <p:txBody>
            <a:bodyPr wrap="none" anchor="ctr"/>
            <a:lstStyle/>
            <a:p>
              <a:endParaRPr lang="it-IT">
                <a:solidFill>
                  <a:srgbClr val="000000"/>
                </a:solidFill>
              </a:endParaRPr>
            </a:p>
          </p:txBody>
        </p:sp>
        <p:sp>
          <p:nvSpPr>
            <p:cNvPr id="288788" name="Text Box 27"/>
            <p:cNvSpPr txBox="1">
              <a:spLocks noChangeArrowheads="1"/>
            </p:cNvSpPr>
            <p:nvPr/>
          </p:nvSpPr>
          <p:spPr bwMode="auto">
            <a:xfrm>
              <a:off x="1584" y="3398"/>
              <a:ext cx="432" cy="219"/>
            </a:xfrm>
            <a:prstGeom prst="rect">
              <a:avLst/>
            </a:prstGeom>
            <a:noFill/>
            <a:ln w="9525">
              <a:noFill/>
              <a:miter lim="800000"/>
              <a:headEnd/>
              <a:tailEnd/>
            </a:ln>
          </p:spPr>
          <p:txBody>
            <a:bodyPr>
              <a:spAutoFit/>
            </a:bodyPr>
            <a:lstStyle/>
            <a:p>
              <a:pPr>
                <a:spcBef>
                  <a:spcPct val="50000"/>
                </a:spcBef>
              </a:pPr>
              <a:r>
                <a:rPr lang="it-IT" sz="2000">
                  <a:solidFill>
                    <a:srgbClr val="00CC99"/>
                  </a:solidFill>
                </a:rPr>
                <a:t>L3</a:t>
              </a:r>
            </a:p>
          </p:txBody>
        </p:sp>
        <p:sp>
          <p:nvSpPr>
            <p:cNvPr id="288789" name="Text Box 28"/>
            <p:cNvSpPr txBox="1">
              <a:spLocks noChangeArrowheads="1"/>
            </p:cNvSpPr>
            <p:nvPr/>
          </p:nvSpPr>
          <p:spPr bwMode="auto">
            <a:xfrm>
              <a:off x="912" y="1680"/>
              <a:ext cx="763" cy="219"/>
            </a:xfrm>
            <a:prstGeom prst="rect">
              <a:avLst/>
            </a:prstGeom>
            <a:noFill/>
            <a:ln w="9525">
              <a:noFill/>
              <a:miter lim="800000"/>
              <a:headEnd/>
              <a:tailEnd/>
            </a:ln>
          </p:spPr>
          <p:txBody>
            <a:bodyPr>
              <a:spAutoFit/>
            </a:bodyPr>
            <a:lstStyle/>
            <a:p>
              <a:pPr>
                <a:spcBef>
                  <a:spcPct val="50000"/>
                </a:spcBef>
              </a:pPr>
              <a:r>
                <a:rPr lang="it-IT" sz="2000">
                  <a:solidFill>
                    <a:srgbClr val="00CC99"/>
                  </a:solidFill>
                </a:rPr>
                <a:t>Aleph</a:t>
              </a:r>
            </a:p>
          </p:txBody>
        </p:sp>
        <p:sp>
          <p:nvSpPr>
            <p:cNvPr id="288790" name="Text Box 29"/>
            <p:cNvSpPr txBox="1">
              <a:spLocks noChangeArrowheads="1"/>
            </p:cNvSpPr>
            <p:nvPr/>
          </p:nvSpPr>
          <p:spPr bwMode="auto">
            <a:xfrm>
              <a:off x="3312" y="1344"/>
              <a:ext cx="576" cy="219"/>
            </a:xfrm>
            <a:prstGeom prst="rect">
              <a:avLst/>
            </a:prstGeom>
            <a:noFill/>
            <a:ln w="9525">
              <a:noFill/>
              <a:miter lim="800000"/>
              <a:headEnd/>
              <a:tailEnd/>
            </a:ln>
          </p:spPr>
          <p:txBody>
            <a:bodyPr>
              <a:spAutoFit/>
            </a:bodyPr>
            <a:lstStyle/>
            <a:p>
              <a:pPr>
                <a:spcBef>
                  <a:spcPct val="50000"/>
                </a:spcBef>
              </a:pPr>
              <a:r>
                <a:rPr lang="it-IT" sz="2000">
                  <a:solidFill>
                    <a:srgbClr val="00CC99"/>
                  </a:solidFill>
                </a:rPr>
                <a:t>Opal</a:t>
              </a:r>
            </a:p>
          </p:txBody>
        </p:sp>
        <p:sp>
          <p:nvSpPr>
            <p:cNvPr id="288791" name="Text Box 30"/>
            <p:cNvSpPr txBox="1">
              <a:spLocks noChangeArrowheads="1"/>
            </p:cNvSpPr>
            <p:nvPr/>
          </p:nvSpPr>
          <p:spPr bwMode="auto">
            <a:xfrm>
              <a:off x="4368" y="3110"/>
              <a:ext cx="664" cy="219"/>
            </a:xfrm>
            <a:prstGeom prst="rect">
              <a:avLst/>
            </a:prstGeom>
            <a:noFill/>
            <a:ln w="9525">
              <a:noFill/>
              <a:miter lim="800000"/>
              <a:headEnd/>
              <a:tailEnd/>
            </a:ln>
          </p:spPr>
          <p:txBody>
            <a:bodyPr>
              <a:spAutoFit/>
            </a:bodyPr>
            <a:lstStyle/>
            <a:p>
              <a:pPr>
                <a:spcBef>
                  <a:spcPct val="50000"/>
                </a:spcBef>
              </a:pPr>
              <a:r>
                <a:rPr lang="it-IT" sz="2000">
                  <a:solidFill>
                    <a:srgbClr val="00CC99"/>
                  </a:solidFill>
                </a:rPr>
                <a:t>Delphi</a:t>
              </a:r>
            </a:p>
          </p:txBody>
        </p:sp>
        <p:grpSp>
          <p:nvGrpSpPr>
            <p:cNvPr id="288792" name="Group 34"/>
            <p:cNvGrpSpPr>
              <a:grpSpLocks/>
            </p:cNvGrpSpPr>
            <p:nvPr/>
          </p:nvGrpSpPr>
          <p:grpSpPr bwMode="auto">
            <a:xfrm>
              <a:off x="2784" y="2400"/>
              <a:ext cx="480" cy="384"/>
              <a:chOff x="2784" y="2400"/>
              <a:chExt cx="480" cy="384"/>
            </a:xfrm>
          </p:grpSpPr>
          <p:sp>
            <p:nvSpPr>
              <p:cNvPr id="288793" name="Line 31"/>
              <p:cNvSpPr>
                <a:spLocks noChangeShapeType="1"/>
              </p:cNvSpPr>
              <p:nvPr/>
            </p:nvSpPr>
            <p:spPr bwMode="auto">
              <a:xfrm flipV="1">
                <a:off x="2784" y="2400"/>
                <a:ext cx="96" cy="384"/>
              </a:xfrm>
              <a:prstGeom prst="line">
                <a:avLst/>
              </a:prstGeom>
              <a:noFill/>
              <a:ln w="28575" cap="sq">
                <a:solidFill>
                  <a:srgbClr val="008000"/>
                </a:solidFill>
                <a:round/>
                <a:headEnd type="none" w="sm" len="sm"/>
                <a:tailEnd type="none" w="sm" len="sm"/>
              </a:ln>
            </p:spPr>
            <p:txBody>
              <a:bodyPr wrap="none"/>
              <a:lstStyle/>
              <a:p>
                <a:endParaRPr lang="en-US"/>
              </a:p>
            </p:txBody>
          </p:sp>
          <p:sp>
            <p:nvSpPr>
              <p:cNvPr id="288794" name="Line 32"/>
              <p:cNvSpPr>
                <a:spLocks noChangeShapeType="1"/>
              </p:cNvSpPr>
              <p:nvPr/>
            </p:nvSpPr>
            <p:spPr bwMode="auto">
              <a:xfrm>
                <a:off x="2880" y="2400"/>
                <a:ext cx="385" cy="96"/>
              </a:xfrm>
              <a:prstGeom prst="line">
                <a:avLst/>
              </a:prstGeom>
              <a:noFill/>
              <a:ln w="28575" cap="sq">
                <a:solidFill>
                  <a:srgbClr val="008000"/>
                </a:solidFill>
                <a:round/>
                <a:headEnd type="none" w="sm" len="sm"/>
                <a:tailEnd type="none" w="sm" len="sm"/>
              </a:ln>
            </p:spPr>
            <p:txBody>
              <a:bodyPr wrap="none"/>
              <a:lstStyle/>
              <a:p>
                <a:endParaRPr lang="en-US"/>
              </a:p>
            </p:txBody>
          </p:sp>
          <p:sp>
            <p:nvSpPr>
              <p:cNvPr id="288795" name="Line 33"/>
              <p:cNvSpPr>
                <a:spLocks noChangeShapeType="1"/>
              </p:cNvSpPr>
              <p:nvPr/>
            </p:nvSpPr>
            <p:spPr bwMode="auto">
              <a:xfrm flipV="1">
                <a:off x="2784" y="2510"/>
                <a:ext cx="485" cy="240"/>
              </a:xfrm>
              <a:prstGeom prst="line">
                <a:avLst/>
              </a:prstGeom>
              <a:noFill/>
              <a:ln w="28575" cap="sq">
                <a:solidFill>
                  <a:srgbClr val="008000"/>
                </a:solidFill>
                <a:round/>
                <a:headEnd type="none" w="sm" len="sm"/>
                <a:tailEnd type="none" w="sm" len="sm"/>
              </a:ln>
            </p:spPr>
            <p:txBody>
              <a:bodyPr wrap="none"/>
              <a:lstStyle/>
              <a:p>
                <a:endParaRPr lang="en-US"/>
              </a:p>
            </p:txBody>
          </p:sp>
        </p:grpSp>
      </p:grpSp>
      <p:sp>
        <p:nvSpPr>
          <p:cNvPr id="288771" name="CasellaDiTesto 29"/>
          <p:cNvSpPr txBox="1">
            <a:spLocks noChangeArrowheads="1"/>
          </p:cNvSpPr>
          <p:nvPr/>
        </p:nvSpPr>
        <p:spPr bwMode="auto">
          <a:xfrm>
            <a:off x="2771775" y="44450"/>
            <a:ext cx="4321175" cy="584200"/>
          </a:xfrm>
          <a:prstGeom prst="rect">
            <a:avLst/>
          </a:prstGeom>
          <a:noFill/>
          <a:ln w="9525">
            <a:noFill/>
            <a:miter lim="800000"/>
            <a:headEnd/>
            <a:tailEnd/>
          </a:ln>
        </p:spPr>
        <p:txBody>
          <a:bodyPr lIns="91435" tIns="45718" rIns="91435" bIns="45718">
            <a:spAutoFit/>
          </a:bodyPr>
          <a:lstStyle/>
          <a:p>
            <a:r>
              <a:rPr lang="it-IT" sz="3200">
                <a:solidFill>
                  <a:srgbClr val="FFFFFF"/>
                </a:solidFill>
              </a:rPr>
              <a:t>Vista aerea del LEP</a:t>
            </a:r>
          </a:p>
        </p:txBody>
      </p:sp>
      <p:sp>
        <p:nvSpPr>
          <p:cNvPr id="31" name="Text Box 16"/>
          <p:cNvSpPr txBox="1">
            <a:spLocks noChangeArrowheads="1"/>
          </p:cNvSpPr>
          <p:nvPr/>
        </p:nvSpPr>
        <p:spPr bwMode="auto">
          <a:xfrm>
            <a:off x="5957753" y="5271591"/>
            <a:ext cx="558463" cy="461665"/>
          </a:xfrm>
          <a:prstGeom prst="rect">
            <a:avLst/>
          </a:prstGeom>
          <a:noFill/>
          <a:ln w="9525">
            <a:noFill/>
            <a:miter lim="800000"/>
            <a:headEnd/>
            <a:tailEnd/>
          </a:ln>
        </p:spPr>
        <p:txBody>
          <a:bodyPr wrap="square">
            <a:spAutoFit/>
          </a:bodyPr>
          <a:lstStyle/>
          <a:p>
            <a:pPr>
              <a:spcBef>
                <a:spcPct val="50000"/>
              </a:spcBef>
            </a:pPr>
            <a:r>
              <a:rPr lang="it-IT" dirty="0" smtClean="0">
                <a:solidFill>
                  <a:srgbClr val="FF0000"/>
                </a:solidFill>
              </a:rPr>
              <a:t>PS</a:t>
            </a:r>
            <a:endParaRPr lang="it-IT"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657600" y="4876800"/>
            <a:ext cx="1447800" cy="1014413"/>
            <a:chOff x="3744" y="3822"/>
            <a:chExt cx="912" cy="995"/>
          </a:xfrm>
        </p:grpSpPr>
        <p:sp>
          <p:nvSpPr>
            <p:cNvPr id="76803" name="Rectangle 3"/>
            <p:cNvSpPr>
              <a:spLocks noChangeArrowheads="1"/>
            </p:cNvSpPr>
            <p:nvPr/>
          </p:nvSpPr>
          <p:spPr bwMode="auto">
            <a:xfrm>
              <a:off x="3744" y="3822"/>
              <a:ext cx="912" cy="995"/>
            </a:xfrm>
            <a:prstGeom prst="rect">
              <a:avLst/>
            </a:prstGeom>
            <a:solidFill>
              <a:srgbClr val="64ACE2">
                <a:alpha val="50000"/>
              </a:srgbClr>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4ACE2"/>
              </a:extrusionClr>
            </a:sp3d>
          </p:spPr>
          <p:txBody>
            <a:bodyPr wrap="none" anchor="ctr">
              <a:flatTx/>
            </a:bodyPr>
            <a:lstStyle/>
            <a:p>
              <a:pPr algn="ctr" eaLnBrk="0" hangingPunct="0">
                <a:defRPr/>
              </a:pPr>
              <a:endParaRPr lang="en-US" sz="1800">
                <a:solidFill>
                  <a:srgbClr val="FF3300"/>
                </a:solidFill>
                <a:effectLst>
                  <a:outerShdw blurRad="38100" dist="38100" dir="2700000" algn="tl">
                    <a:srgbClr val="000000"/>
                  </a:outerShdw>
                </a:effectLst>
                <a:latin typeface="Times New Roman" pitchFamily="18" charset="0"/>
                <a:ea typeface="ＭＳ Ｐゴシック" charset="0"/>
              </a:endParaRPr>
            </a:p>
            <a:p>
              <a:pPr algn="ctr" eaLnBrk="0" hangingPunct="0">
                <a:defRPr/>
              </a:pPr>
              <a:endParaRPr lang="en-US" sz="1800">
                <a:solidFill>
                  <a:srgbClr val="FF3300"/>
                </a:solidFill>
                <a:effectLst>
                  <a:outerShdw blurRad="38100" dist="38100" dir="2700000" algn="tl">
                    <a:srgbClr val="000000"/>
                  </a:outerShdw>
                </a:effectLst>
                <a:latin typeface="Times New Roman" pitchFamily="18" charset="0"/>
                <a:ea typeface="ＭＳ Ｐゴシック" charset="0"/>
              </a:endParaRPr>
            </a:p>
          </p:txBody>
        </p:sp>
        <p:sp>
          <p:nvSpPr>
            <p:cNvPr id="76804" name="Text Box 4"/>
            <p:cNvSpPr txBox="1">
              <a:spLocks noChangeArrowheads="1"/>
            </p:cNvSpPr>
            <p:nvPr/>
          </p:nvSpPr>
          <p:spPr bwMode="auto">
            <a:xfrm>
              <a:off x="3797" y="3919"/>
              <a:ext cx="779" cy="816"/>
            </a:xfrm>
            <a:prstGeom prst="rect">
              <a:avLst/>
            </a:prstGeom>
            <a:noFill/>
            <a:ln w="9525">
              <a:noFill/>
              <a:miter lim="800000"/>
              <a:headEnd/>
              <a:tailEnd/>
            </a:ln>
            <a:effectLst/>
          </p:spPr>
          <p:txBody>
            <a:bodyPr wrap="none">
              <a:spAutoFit/>
            </a:bodyPr>
            <a:lstStyle/>
            <a:p>
              <a:pPr algn="ctr" eaLnBrk="0" hangingPunct="0">
                <a:defRPr/>
              </a:pPr>
              <a:r>
                <a:rPr lang="it-IT">
                  <a:solidFill>
                    <a:srgbClr val="000066"/>
                  </a:solidFill>
                  <a:effectLst>
                    <a:outerShdw blurRad="38100" dist="38100" dir="2700000" algn="tl">
                      <a:srgbClr val="000000"/>
                    </a:outerShdw>
                  </a:effectLst>
                  <a:latin typeface="Times New Roman" pitchFamily="18" charset="0"/>
                  <a:ea typeface="ＭＳ Ｐゴシック" charset="-128"/>
                </a:rPr>
                <a:t>Bosone</a:t>
              </a:r>
            </a:p>
            <a:p>
              <a:pPr algn="ctr" eaLnBrk="0" hangingPunct="0">
                <a:defRPr/>
              </a:pPr>
              <a:r>
                <a:rPr lang="it-IT">
                  <a:solidFill>
                    <a:srgbClr val="000066"/>
                  </a:solidFill>
                  <a:effectLst>
                    <a:outerShdw blurRad="38100" dist="38100" dir="2700000" algn="tl">
                      <a:srgbClr val="000000"/>
                    </a:outerShdw>
                  </a:effectLst>
                  <a:latin typeface="Times New Roman" pitchFamily="18" charset="0"/>
                  <a:ea typeface="ＭＳ Ｐゴシック" charset="-128"/>
                </a:rPr>
                <a:t>di</a:t>
              </a:r>
              <a:r>
                <a:rPr lang="en-US">
                  <a:solidFill>
                    <a:srgbClr val="000066"/>
                  </a:solidFill>
                  <a:effectLst>
                    <a:outerShdw blurRad="38100" dist="38100" dir="2700000" algn="tl">
                      <a:srgbClr val="000000"/>
                    </a:outerShdw>
                  </a:effectLst>
                  <a:latin typeface="Times New Roman" pitchFamily="18" charset="0"/>
                  <a:ea typeface="ＭＳ Ｐゴシック" charset="-128"/>
                </a:rPr>
                <a:t> Higgs</a:t>
              </a:r>
            </a:p>
          </p:txBody>
        </p:sp>
      </p:grpSp>
      <p:sp>
        <p:nvSpPr>
          <p:cNvPr id="76805" name="Text Box 5"/>
          <p:cNvSpPr txBox="1">
            <a:spLocks noChangeArrowheads="1"/>
          </p:cNvSpPr>
          <p:nvPr/>
        </p:nvSpPr>
        <p:spPr bwMode="auto">
          <a:xfrm rot="-5391797">
            <a:off x="3290888" y="3001963"/>
            <a:ext cx="3059112" cy="588962"/>
          </a:xfrm>
          <a:prstGeom prst="rect">
            <a:avLst/>
          </a:prstGeom>
          <a:solidFill>
            <a:srgbClr val="CCECFF"/>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CCECFF"/>
            </a:extrusionClr>
          </a:sp3d>
        </p:spPr>
        <p:txBody>
          <a:bodyPr lIns="91435" tIns="45718" rIns="91435" bIns="45718">
            <a:spAutoFit/>
            <a:flatTx/>
          </a:bodyPr>
          <a:lstStyle/>
          <a:p>
            <a:pPr algn="ctr" eaLnBrk="0" hangingPunct="0">
              <a:defRPr/>
            </a:pPr>
            <a:r>
              <a:rPr lang="it-IT" sz="2800">
                <a:solidFill>
                  <a:srgbClr val="000066"/>
                </a:solidFill>
                <a:effectLst>
                  <a:outerShdw blurRad="38100" dist="38100" dir="2700000" algn="tl">
                    <a:srgbClr val="000000"/>
                  </a:outerShdw>
                </a:effectLst>
                <a:latin typeface="Times New Roman" pitchFamily="18" charset="0"/>
                <a:ea typeface="ＭＳ Ｐゴシック" charset="0"/>
              </a:rPr>
              <a:t>Meidatori  di </a:t>
            </a:r>
            <a:r>
              <a:rPr lang="en-US" sz="2800">
                <a:solidFill>
                  <a:srgbClr val="000066"/>
                </a:solidFill>
                <a:effectLst>
                  <a:outerShdw blurRad="38100" dist="38100" dir="2700000" algn="tl">
                    <a:srgbClr val="000000"/>
                  </a:outerShdw>
                </a:effectLst>
                <a:latin typeface="Times New Roman" pitchFamily="18" charset="0"/>
                <a:ea typeface="ＭＳ Ｐゴシック" charset="0"/>
              </a:rPr>
              <a:t>For</a:t>
            </a:r>
            <a:r>
              <a:rPr lang="it-IT" sz="2800">
                <a:solidFill>
                  <a:srgbClr val="000066"/>
                </a:solidFill>
                <a:effectLst>
                  <a:outerShdw blurRad="38100" dist="38100" dir="2700000" algn="tl">
                    <a:srgbClr val="000000"/>
                  </a:outerShdw>
                </a:effectLst>
                <a:latin typeface="Times New Roman" pitchFamily="18" charset="0"/>
                <a:ea typeface="ＭＳ Ｐゴシック" charset="0"/>
              </a:rPr>
              <a:t>ze</a:t>
            </a:r>
            <a:r>
              <a:rPr lang="en-US" sz="3200">
                <a:solidFill>
                  <a:srgbClr val="000066"/>
                </a:solidFill>
                <a:effectLst>
                  <a:outerShdw blurRad="38100" dist="38100" dir="2700000" algn="tl">
                    <a:srgbClr val="000000"/>
                  </a:outerShdw>
                </a:effectLst>
                <a:latin typeface="Times New Roman" pitchFamily="18" charset="0"/>
                <a:ea typeface="ＭＳ Ｐゴシック" charset="0"/>
              </a:rPr>
              <a:t> </a:t>
            </a:r>
            <a:endParaRPr lang="en-US" sz="1800">
              <a:solidFill>
                <a:srgbClr val="000066"/>
              </a:solidFill>
              <a:effectLst>
                <a:outerShdw blurRad="38100" dist="38100" dir="2700000" algn="tl">
                  <a:srgbClr val="000000"/>
                </a:outerShdw>
              </a:effectLst>
              <a:latin typeface="Times New Roman" pitchFamily="18" charset="0"/>
              <a:ea typeface="ＭＳ Ｐゴシック" charset="0"/>
            </a:endParaRPr>
          </a:p>
        </p:txBody>
      </p:sp>
      <p:grpSp>
        <p:nvGrpSpPr>
          <p:cNvPr id="1030" name="Group 6"/>
          <p:cNvGrpSpPr>
            <a:grpSpLocks/>
          </p:cNvGrpSpPr>
          <p:nvPr/>
        </p:nvGrpSpPr>
        <p:grpSpPr bwMode="auto">
          <a:xfrm>
            <a:off x="3589338" y="3297238"/>
            <a:ext cx="830262" cy="1600200"/>
            <a:chOff x="4848" y="0"/>
            <a:chExt cx="523" cy="1008"/>
          </a:xfrm>
        </p:grpSpPr>
        <p:sp>
          <p:nvSpPr>
            <p:cNvPr id="1115" name="Rectangle 7"/>
            <p:cNvSpPr>
              <a:spLocks noChangeArrowheads="1"/>
            </p:cNvSpPr>
            <p:nvPr/>
          </p:nvSpPr>
          <p:spPr bwMode="auto">
            <a:xfrm>
              <a:off x="4891" y="547"/>
              <a:ext cx="480" cy="432"/>
            </a:xfrm>
            <a:prstGeom prst="rect">
              <a:avLst/>
            </a:prstGeom>
            <a:gradFill rotWithShape="0">
              <a:gsLst>
                <a:gs pos="0">
                  <a:srgbClr val="FF3300"/>
                </a:gs>
                <a:gs pos="100000">
                  <a:srgbClr val="761800"/>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FF3300"/>
              </a:extrusionClr>
            </a:sp3d>
          </p:spPr>
          <p:txBody>
            <a:bodyPr wrap="none" anchor="ctr">
              <a:flatTx/>
            </a:bodyPr>
            <a:lstStyle/>
            <a:p>
              <a:endParaRPr lang="it-IT">
                <a:solidFill>
                  <a:srgbClr val="FFFFFF"/>
                </a:solidFill>
                <a:latin typeface="Arial" pitchFamily="34" charset="0"/>
              </a:endParaRPr>
            </a:p>
          </p:txBody>
        </p:sp>
        <p:sp>
          <p:nvSpPr>
            <p:cNvPr id="1116" name="Text Box 8"/>
            <p:cNvSpPr txBox="1">
              <a:spLocks noChangeArrowheads="1"/>
            </p:cNvSpPr>
            <p:nvPr/>
          </p:nvSpPr>
          <p:spPr bwMode="auto">
            <a:xfrm>
              <a:off x="4949" y="457"/>
              <a:ext cx="384" cy="442"/>
            </a:xfrm>
            <a:prstGeom prst="rect">
              <a:avLst/>
            </a:prstGeom>
            <a:noFill/>
            <a:ln w="9525">
              <a:noFill/>
              <a:miter lim="800000"/>
              <a:headEnd/>
              <a:tailEnd/>
            </a:ln>
          </p:spPr>
          <p:txBody>
            <a:bodyPr>
              <a:spAutoFit/>
            </a:bodyPr>
            <a:lstStyle/>
            <a:p>
              <a:pPr eaLnBrk="0" hangingPunct="0">
                <a:spcBef>
                  <a:spcPct val="50000"/>
                </a:spcBef>
              </a:pPr>
              <a:r>
                <a:rPr lang="en-US" sz="4000">
                  <a:solidFill>
                    <a:srgbClr val="FFFFFF"/>
                  </a:solidFill>
                  <a:latin typeface="Times New Roman" pitchFamily="18" charset="0"/>
                </a:rPr>
                <a:t>Z</a:t>
              </a:r>
              <a:endParaRPr lang="en-US">
                <a:solidFill>
                  <a:srgbClr val="FFFFFF"/>
                </a:solidFill>
                <a:latin typeface="Times New Roman" pitchFamily="18" charset="0"/>
              </a:endParaRPr>
            </a:p>
          </p:txBody>
        </p:sp>
        <p:sp>
          <p:nvSpPr>
            <p:cNvPr id="1117" name="Text Box 9"/>
            <p:cNvSpPr txBox="1">
              <a:spLocks noChangeArrowheads="1"/>
            </p:cNvSpPr>
            <p:nvPr/>
          </p:nvSpPr>
          <p:spPr bwMode="auto">
            <a:xfrm>
              <a:off x="4853" y="795"/>
              <a:ext cx="515" cy="213"/>
            </a:xfrm>
            <a:prstGeom prst="rect">
              <a:avLst/>
            </a:prstGeom>
            <a:noFill/>
            <a:ln w="9525">
              <a:noFill/>
              <a:miter lim="800000"/>
              <a:headEnd/>
              <a:tailEnd/>
            </a:ln>
          </p:spPr>
          <p:txBody>
            <a:bodyPr wrap="none">
              <a:spAutoFit/>
            </a:bodyPr>
            <a:lstStyle/>
            <a:p>
              <a:pPr eaLnBrk="0" hangingPunct="0"/>
              <a:r>
                <a:rPr lang="it-IT" sz="1600">
                  <a:solidFill>
                    <a:srgbClr val="FFFFFF"/>
                  </a:solidFill>
                  <a:latin typeface="Times New Roman" pitchFamily="18" charset="0"/>
                </a:rPr>
                <a:t> </a:t>
              </a:r>
              <a:r>
                <a:rPr lang="en-US" sz="1600">
                  <a:solidFill>
                    <a:srgbClr val="FFFFFF"/>
                  </a:solidFill>
                  <a:latin typeface="Times New Roman" pitchFamily="18" charset="0"/>
                </a:rPr>
                <a:t>boson</a:t>
              </a:r>
              <a:r>
                <a:rPr lang="it-IT" sz="1600">
                  <a:solidFill>
                    <a:srgbClr val="FFFFFF"/>
                  </a:solidFill>
                  <a:latin typeface="Times New Roman" pitchFamily="18" charset="0"/>
                </a:rPr>
                <a:t>e</a:t>
              </a:r>
              <a:endParaRPr lang="en-US">
                <a:solidFill>
                  <a:srgbClr val="FFFFFF"/>
                </a:solidFill>
                <a:latin typeface="Times New Roman" pitchFamily="18" charset="0"/>
              </a:endParaRPr>
            </a:p>
          </p:txBody>
        </p:sp>
        <p:sp>
          <p:nvSpPr>
            <p:cNvPr id="1118" name="Rectangle 10"/>
            <p:cNvSpPr>
              <a:spLocks noChangeArrowheads="1"/>
            </p:cNvSpPr>
            <p:nvPr/>
          </p:nvSpPr>
          <p:spPr bwMode="auto">
            <a:xfrm>
              <a:off x="4886" y="56"/>
              <a:ext cx="480" cy="442"/>
            </a:xfrm>
            <a:prstGeom prst="rect">
              <a:avLst/>
            </a:prstGeom>
            <a:gradFill rotWithShape="0">
              <a:gsLst>
                <a:gs pos="0">
                  <a:srgbClr val="FF3300"/>
                </a:gs>
                <a:gs pos="100000">
                  <a:srgbClr val="761800"/>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FF3300"/>
              </a:extrusionClr>
            </a:sp3d>
          </p:spPr>
          <p:txBody>
            <a:bodyPr wrap="none" anchor="ctr">
              <a:flatTx/>
            </a:bodyPr>
            <a:lstStyle/>
            <a:p>
              <a:endParaRPr lang="it-IT">
                <a:solidFill>
                  <a:srgbClr val="FFFFFF"/>
                </a:solidFill>
                <a:latin typeface="Arial" pitchFamily="34" charset="0"/>
              </a:endParaRPr>
            </a:p>
          </p:txBody>
        </p:sp>
        <p:sp>
          <p:nvSpPr>
            <p:cNvPr id="1119" name="Text Box 11"/>
            <p:cNvSpPr txBox="1">
              <a:spLocks noChangeArrowheads="1"/>
            </p:cNvSpPr>
            <p:nvPr/>
          </p:nvSpPr>
          <p:spPr bwMode="auto">
            <a:xfrm>
              <a:off x="4916" y="0"/>
              <a:ext cx="384" cy="442"/>
            </a:xfrm>
            <a:prstGeom prst="rect">
              <a:avLst/>
            </a:prstGeom>
            <a:noFill/>
            <a:ln w="9525">
              <a:noFill/>
              <a:miter lim="800000"/>
              <a:headEnd/>
              <a:tailEnd/>
            </a:ln>
          </p:spPr>
          <p:txBody>
            <a:bodyPr>
              <a:spAutoFit/>
            </a:bodyPr>
            <a:lstStyle/>
            <a:p>
              <a:pPr eaLnBrk="0" hangingPunct="0">
                <a:spcBef>
                  <a:spcPct val="50000"/>
                </a:spcBef>
              </a:pPr>
              <a:r>
                <a:rPr lang="en-US" sz="4000">
                  <a:solidFill>
                    <a:srgbClr val="FFFFFF"/>
                  </a:solidFill>
                  <a:latin typeface="Times New Roman" pitchFamily="18" charset="0"/>
                </a:rPr>
                <a:t>W</a:t>
              </a:r>
              <a:endParaRPr lang="en-US">
                <a:solidFill>
                  <a:srgbClr val="FFFFFF"/>
                </a:solidFill>
                <a:latin typeface="Times New Roman" pitchFamily="18" charset="0"/>
              </a:endParaRPr>
            </a:p>
          </p:txBody>
        </p:sp>
        <p:sp>
          <p:nvSpPr>
            <p:cNvPr id="1120" name="Text Box 12"/>
            <p:cNvSpPr txBox="1">
              <a:spLocks noChangeArrowheads="1"/>
            </p:cNvSpPr>
            <p:nvPr/>
          </p:nvSpPr>
          <p:spPr bwMode="auto">
            <a:xfrm>
              <a:off x="4848" y="338"/>
              <a:ext cx="515" cy="213"/>
            </a:xfrm>
            <a:prstGeom prst="rect">
              <a:avLst/>
            </a:prstGeom>
            <a:noFill/>
            <a:ln w="9525">
              <a:noFill/>
              <a:miter lim="800000"/>
              <a:headEnd/>
              <a:tailEnd/>
            </a:ln>
          </p:spPr>
          <p:txBody>
            <a:bodyPr wrap="none">
              <a:spAutoFit/>
            </a:bodyPr>
            <a:lstStyle/>
            <a:p>
              <a:pPr eaLnBrk="0" hangingPunct="0"/>
              <a:r>
                <a:rPr lang="en-US" sz="1600">
                  <a:solidFill>
                    <a:srgbClr val="FFFFFF"/>
                  </a:solidFill>
                  <a:latin typeface="Times New Roman" pitchFamily="18" charset="0"/>
                </a:rPr>
                <a:t> boson</a:t>
              </a:r>
              <a:r>
                <a:rPr lang="it-IT" sz="1600">
                  <a:solidFill>
                    <a:srgbClr val="FFFFFF"/>
                  </a:solidFill>
                  <a:latin typeface="Times New Roman" pitchFamily="18" charset="0"/>
                </a:rPr>
                <a:t>e</a:t>
              </a:r>
              <a:endParaRPr lang="en-US">
                <a:solidFill>
                  <a:srgbClr val="FFFFFF"/>
                </a:solidFill>
                <a:latin typeface="Times New Roman" pitchFamily="18" charset="0"/>
              </a:endParaRPr>
            </a:p>
          </p:txBody>
        </p:sp>
      </p:grpSp>
      <p:grpSp>
        <p:nvGrpSpPr>
          <p:cNvPr id="1031" name="Group 13"/>
          <p:cNvGrpSpPr>
            <a:grpSpLocks/>
          </p:cNvGrpSpPr>
          <p:nvPr/>
        </p:nvGrpSpPr>
        <p:grpSpPr bwMode="auto">
          <a:xfrm>
            <a:off x="3657600" y="2292350"/>
            <a:ext cx="790575" cy="1008063"/>
            <a:chOff x="3072" y="1527"/>
            <a:chExt cx="498" cy="635"/>
          </a:xfrm>
        </p:grpSpPr>
        <p:sp>
          <p:nvSpPr>
            <p:cNvPr id="76814" name="Rectangle 14"/>
            <p:cNvSpPr>
              <a:spLocks noChangeArrowheads="1"/>
            </p:cNvSpPr>
            <p:nvPr/>
          </p:nvSpPr>
          <p:spPr bwMode="auto">
            <a:xfrm>
              <a:off x="3072" y="1689"/>
              <a:ext cx="480" cy="442"/>
            </a:xfrm>
            <a:prstGeom prst="rect">
              <a:avLst/>
            </a:prstGeom>
            <a:gradFill rotWithShape="0">
              <a:gsLst>
                <a:gs pos="0">
                  <a:schemeClr val="tx2"/>
                </a:gs>
                <a:gs pos="100000">
                  <a:schemeClr val="tx2">
                    <a:gamma/>
                    <a:shade val="46275"/>
                    <a:invGamma/>
                  </a:schemeClr>
                </a:gs>
              </a:gsLst>
              <a:lin ang="5400000" scaled="1"/>
            </a:gra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tx2"/>
              </a:extrusionClr>
            </a:sp3d>
          </p:spPr>
          <p:txBody>
            <a:bodyPr wrap="none" anchor="ctr">
              <a:flatTx/>
            </a:bodyPr>
            <a:lstStyle/>
            <a:p>
              <a:pPr>
                <a:defRPr/>
              </a:pPr>
              <a:endParaRPr lang="en-US">
                <a:solidFill>
                  <a:srgbClr val="FFFFFF"/>
                </a:solidFill>
                <a:latin typeface="Arial" charset="0"/>
                <a:ea typeface="ＭＳ Ｐゴシック" charset="0"/>
              </a:endParaRPr>
            </a:p>
          </p:txBody>
        </p:sp>
        <p:sp>
          <p:nvSpPr>
            <p:cNvPr id="1113" name="Text Box 15"/>
            <p:cNvSpPr txBox="1">
              <a:spLocks noChangeArrowheads="1"/>
            </p:cNvSpPr>
            <p:nvPr/>
          </p:nvSpPr>
          <p:spPr bwMode="auto">
            <a:xfrm>
              <a:off x="3168" y="1527"/>
              <a:ext cx="384" cy="480"/>
            </a:xfrm>
            <a:prstGeom prst="rect">
              <a:avLst/>
            </a:prstGeom>
            <a:noFill/>
            <a:ln w="9525">
              <a:noFill/>
              <a:miter lim="800000"/>
              <a:headEnd/>
              <a:tailEnd/>
            </a:ln>
          </p:spPr>
          <p:txBody>
            <a:bodyPr>
              <a:spAutoFit/>
            </a:bodyPr>
            <a:lstStyle/>
            <a:p>
              <a:pPr eaLnBrk="0" hangingPunct="0">
                <a:spcBef>
                  <a:spcPct val="50000"/>
                </a:spcBef>
              </a:pPr>
              <a:r>
                <a:rPr lang="en-US" sz="4400">
                  <a:solidFill>
                    <a:srgbClr val="FFFFFF"/>
                  </a:solidFill>
                  <a:latin typeface="Symbol" pitchFamily="18" charset="2"/>
                </a:rPr>
                <a:t>g</a:t>
              </a:r>
              <a:endParaRPr lang="en-US" sz="2000">
                <a:solidFill>
                  <a:srgbClr val="FFFFFF"/>
                </a:solidFill>
                <a:latin typeface="Times New Roman" pitchFamily="18" charset="0"/>
              </a:endParaRPr>
            </a:p>
          </p:txBody>
        </p:sp>
        <p:sp>
          <p:nvSpPr>
            <p:cNvPr id="1114" name="Text Box 16"/>
            <p:cNvSpPr txBox="1">
              <a:spLocks noChangeArrowheads="1"/>
            </p:cNvSpPr>
            <p:nvPr/>
          </p:nvSpPr>
          <p:spPr bwMode="auto">
            <a:xfrm>
              <a:off x="3082" y="1929"/>
              <a:ext cx="488" cy="233"/>
            </a:xfrm>
            <a:prstGeom prst="rect">
              <a:avLst/>
            </a:prstGeom>
            <a:noFill/>
            <a:ln w="9525">
              <a:noFill/>
              <a:miter lim="800000"/>
              <a:headEnd/>
              <a:tailEnd/>
            </a:ln>
          </p:spPr>
          <p:txBody>
            <a:bodyPr wrap="none">
              <a:spAutoFit/>
            </a:bodyPr>
            <a:lstStyle/>
            <a:p>
              <a:pPr eaLnBrk="0" hangingPunct="0"/>
              <a:r>
                <a:rPr lang="it-IT" sz="1800">
                  <a:solidFill>
                    <a:srgbClr val="FFFFFF"/>
                  </a:solidFill>
                  <a:latin typeface="Times New Roman" pitchFamily="18" charset="0"/>
                </a:rPr>
                <a:t>f</a:t>
              </a:r>
              <a:r>
                <a:rPr lang="en-US" sz="1800">
                  <a:solidFill>
                    <a:srgbClr val="FFFFFF"/>
                  </a:solidFill>
                  <a:latin typeface="Times New Roman" pitchFamily="18" charset="0"/>
                </a:rPr>
                <a:t>oton</a:t>
              </a:r>
              <a:r>
                <a:rPr lang="it-IT" sz="1800">
                  <a:solidFill>
                    <a:srgbClr val="FFFFFF"/>
                  </a:solidFill>
                  <a:latin typeface="Times New Roman" pitchFamily="18" charset="0"/>
                </a:rPr>
                <a:t>e</a:t>
              </a:r>
              <a:endParaRPr lang="en-US">
                <a:solidFill>
                  <a:srgbClr val="FFFFFF"/>
                </a:solidFill>
                <a:latin typeface="Times New Roman" pitchFamily="18" charset="0"/>
              </a:endParaRPr>
            </a:p>
          </p:txBody>
        </p:sp>
      </p:grpSp>
      <p:grpSp>
        <p:nvGrpSpPr>
          <p:cNvPr id="1032" name="Group 17"/>
          <p:cNvGrpSpPr>
            <a:grpSpLocks/>
          </p:cNvGrpSpPr>
          <p:nvPr/>
        </p:nvGrpSpPr>
        <p:grpSpPr bwMode="auto">
          <a:xfrm>
            <a:off x="3657600" y="1544638"/>
            <a:ext cx="846138" cy="974725"/>
            <a:chOff x="3072" y="1056"/>
            <a:chExt cx="533" cy="614"/>
          </a:xfrm>
        </p:grpSpPr>
        <p:sp>
          <p:nvSpPr>
            <p:cNvPr id="76818" name="Rectangle 18"/>
            <p:cNvSpPr>
              <a:spLocks noChangeArrowheads="1"/>
            </p:cNvSpPr>
            <p:nvPr/>
          </p:nvSpPr>
          <p:spPr bwMode="auto">
            <a:xfrm>
              <a:off x="3072" y="1211"/>
              <a:ext cx="480" cy="441"/>
            </a:xfrm>
            <a:prstGeom prst="rect">
              <a:avLst/>
            </a:prstGeom>
            <a:gradFill rotWithShape="0">
              <a:gsLst>
                <a:gs pos="0">
                  <a:schemeClr val="accent1"/>
                </a:gs>
                <a:gs pos="100000">
                  <a:schemeClr val="accent1">
                    <a:gamma/>
                    <a:shade val="46275"/>
                    <a:invGamma/>
                  </a:schemeClr>
                </a:gs>
              </a:gsLst>
              <a:lin ang="5400000" scaled="1"/>
            </a:gra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sp3d>
          </p:spPr>
          <p:txBody>
            <a:bodyPr wrap="none" anchor="ctr">
              <a:flatTx/>
            </a:bodyPr>
            <a:lstStyle/>
            <a:p>
              <a:pPr>
                <a:defRPr/>
              </a:pPr>
              <a:endParaRPr lang="en-US">
                <a:solidFill>
                  <a:srgbClr val="FFFFFF"/>
                </a:solidFill>
                <a:latin typeface="Arial" charset="0"/>
                <a:ea typeface="ＭＳ Ｐゴシック" charset="0"/>
              </a:endParaRPr>
            </a:p>
          </p:txBody>
        </p:sp>
        <p:sp>
          <p:nvSpPr>
            <p:cNvPr id="1110" name="Text Box 19"/>
            <p:cNvSpPr txBox="1">
              <a:spLocks noChangeArrowheads="1"/>
            </p:cNvSpPr>
            <p:nvPr/>
          </p:nvSpPr>
          <p:spPr bwMode="auto">
            <a:xfrm>
              <a:off x="3130" y="1056"/>
              <a:ext cx="384" cy="480"/>
            </a:xfrm>
            <a:prstGeom prst="rect">
              <a:avLst/>
            </a:prstGeom>
            <a:noFill/>
            <a:ln w="9525">
              <a:noFill/>
              <a:miter lim="800000"/>
              <a:headEnd/>
              <a:tailEnd/>
            </a:ln>
          </p:spPr>
          <p:txBody>
            <a:bodyPr>
              <a:spAutoFit/>
            </a:bodyPr>
            <a:lstStyle/>
            <a:p>
              <a:pPr eaLnBrk="0" hangingPunct="0">
                <a:spcBef>
                  <a:spcPct val="50000"/>
                </a:spcBef>
              </a:pPr>
              <a:r>
                <a:rPr lang="en-US" sz="4400">
                  <a:solidFill>
                    <a:srgbClr val="FFFFFF"/>
                  </a:solidFill>
                  <a:latin typeface="Times New Roman" pitchFamily="18" charset="0"/>
                </a:rPr>
                <a:t>g</a:t>
              </a:r>
              <a:endParaRPr lang="en-US">
                <a:solidFill>
                  <a:srgbClr val="FFFFFF"/>
                </a:solidFill>
                <a:latin typeface="Times New Roman" pitchFamily="18" charset="0"/>
              </a:endParaRPr>
            </a:p>
          </p:txBody>
        </p:sp>
        <p:sp>
          <p:nvSpPr>
            <p:cNvPr id="1111" name="Text Box 20"/>
            <p:cNvSpPr txBox="1">
              <a:spLocks noChangeArrowheads="1"/>
            </p:cNvSpPr>
            <p:nvPr/>
          </p:nvSpPr>
          <p:spPr bwMode="auto">
            <a:xfrm>
              <a:off x="3093" y="1437"/>
              <a:ext cx="512" cy="233"/>
            </a:xfrm>
            <a:prstGeom prst="rect">
              <a:avLst/>
            </a:prstGeom>
            <a:noFill/>
            <a:ln w="9525">
              <a:noFill/>
              <a:miter lim="800000"/>
              <a:headEnd/>
              <a:tailEnd/>
            </a:ln>
          </p:spPr>
          <p:txBody>
            <a:bodyPr wrap="none">
              <a:spAutoFit/>
            </a:bodyPr>
            <a:lstStyle/>
            <a:p>
              <a:pPr eaLnBrk="0" hangingPunct="0"/>
              <a:r>
                <a:rPr lang="en-US" sz="1800">
                  <a:solidFill>
                    <a:srgbClr val="FFFFFF"/>
                  </a:solidFill>
                  <a:latin typeface="Times New Roman" pitchFamily="18" charset="0"/>
                </a:rPr>
                <a:t>gluon</a:t>
              </a:r>
              <a:r>
                <a:rPr lang="it-IT" sz="1800">
                  <a:solidFill>
                    <a:srgbClr val="FFFFFF"/>
                  </a:solidFill>
                  <a:latin typeface="Times New Roman" pitchFamily="18" charset="0"/>
                </a:rPr>
                <a:t>e</a:t>
              </a:r>
              <a:endParaRPr lang="en-US">
                <a:solidFill>
                  <a:srgbClr val="FFFFFF"/>
                </a:solidFill>
                <a:latin typeface="Times New Roman" pitchFamily="18" charset="0"/>
              </a:endParaRPr>
            </a:p>
          </p:txBody>
        </p:sp>
      </p:grpSp>
      <p:sp>
        <p:nvSpPr>
          <p:cNvPr id="76821" name="Text Box 21"/>
          <p:cNvSpPr txBox="1">
            <a:spLocks noChangeArrowheads="1"/>
          </p:cNvSpPr>
          <p:nvPr/>
        </p:nvSpPr>
        <p:spPr bwMode="auto">
          <a:xfrm rot="-5041">
            <a:off x="381000" y="4897438"/>
            <a:ext cx="3198813" cy="955675"/>
          </a:xfrm>
          <a:prstGeom prst="rect">
            <a:avLst/>
          </a:prstGeom>
          <a:solidFill>
            <a:srgbClr val="CCECFF"/>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CCECFF"/>
            </a:extrusionClr>
          </a:sp3d>
        </p:spPr>
        <p:txBody>
          <a:bodyPr lIns="91435" tIns="45718" rIns="91435" bIns="45718">
            <a:spAutoFit/>
            <a:flatTx/>
          </a:bodyPr>
          <a:lstStyle/>
          <a:p>
            <a:pPr algn="ctr" eaLnBrk="0" hangingPunct="0">
              <a:defRPr/>
            </a:pPr>
            <a:r>
              <a:rPr lang="en-US" sz="2800" dirty="0">
                <a:solidFill>
                  <a:srgbClr val="FFCC66"/>
                </a:solidFill>
                <a:effectLst>
                  <a:outerShdw blurRad="38100" dist="38100" dir="2700000" algn="tl">
                    <a:srgbClr val="000000"/>
                  </a:outerShdw>
                </a:effectLst>
                <a:latin typeface="Times New Roman" pitchFamily="18" charset="0"/>
                <a:ea typeface="ＭＳ Ｐゴシック" charset="0"/>
              </a:rPr>
              <a:t>                                                 </a:t>
            </a:r>
            <a:r>
              <a:rPr lang="it-IT" sz="2800" dirty="0">
                <a:solidFill>
                  <a:srgbClr val="000066"/>
                </a:solidFill>
                <a:effectLst>
                  <a:outerShdw blurRad="38100" dist="38100" dir="2700000" algn="tl">
                    <a:srgbClr val="000000"/>
                  </a:outerShdw>
                </a:effectLst>
                <a:latin typeface="Times New Roman" pitchFamily="18" charset="0"/>
                <a:ea typeface="ＭＳ Ｐゴシック" charset="0"/>
              </a:rPr>
              <a:t>Famiglie di materia</a:t>
            </a:r>
            <a:endParaRPr lang="en-US" sz="2000" dirty="0">
              <a:solidFill>
                <a:srgbClr val="000066"/>
              </a:solidFill>
              <a:latin typeface="Times New Roman" pitchFamily="18" charset="0"/>
              <a:ea typeface="ＭＳ Ｐゴシック" charset="0"/>
            </a:endParaRPr>
          </a:p>
        </p:txBody>
      </p:sp>
      <p:grpSp>
        <p:nvGrpSpPr>
          <p:cNvPr id="1034" name="Group 22"/>
          <p:cNvGrpSpPr>
            <a:grpSpLocks/>
          </p:cNvGrpSpPr>
          <p:nvPr/>
        </p:nvGrpSpPr>
        <p:grpSpPr bwMode="auto">
          <a:xfrm>
            <a:off x="2667000" y="1544638"/>
            <a:ext cx="922338" cy="3976687"/>
            <a:chOff x="2448" y="1056"/>
            <a:chExt cx="581" cy="2505"/>
          </a:xfrm>
        </p:grpSpPr>
        <p:grpSp>
          <p:nvGrpSpPr>
            <p:cNvPr id="1091" name="Group 23"/>
            <p:cNvGrpSpPr>
              <a:grpSpLocks/>
            </p:cNvGrpSpPr>
            <p:nvPr/>
          </p:nvGrpSpPr>
          <p:grpSpPr bwMode="auto">
            <a:xfrm>
              <a:off x="2491" y="2483"/>
              <a:ext cx="480" cy="665"/>
              <a:chOff x="2496" y="2448"/>
              <a:chExt cx="480" cy="665"/>
            </a:xfrm>
          </p:grpSpPr>
          <p:sp>
            <p:nvSpPr>
              <p:cNvPr id="1106" name="Rectangle 24"/>
              <p:cNvSpPr>
                <a:spLocks noChangeArrowheads="1"/>
              </p:cNvSpPr>
              <p:nvPr/>
            </p:nvSpPr>
            <p:spPr bwMode="auto">
              <a:xfrm>
                <a:off x="2496" y="264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107" name="Text Box 25"/>
              <p:cNvSpPr txBox="1">
                <a:spLocks noChangeArrowheads="1"/>
              </p:cNvSpPr>
              <p:nvPr/>
            </p:nvSpPr>
            <p:spPr bwMode="auto">
              <a:xfrm>
                <a:off x="2544" y="2448"/>
                <a:ext cx="384" cy="582"/>
              </a:xfrm>
              <a:prstGeom prst="rect">
                <a:avLst/>
              </a:prstGeom>
              <a:noFill/>
              <a:ln w="9525">
                <a:noFill/>
                <a:miter lim="800000"/>
                <a:headEnd/>
                <a:tailEnd/>
              </a:ln>
            </p:spPr>
            <p:txBody>
              <a:bodyPr>
                <a:spAutoFit/>
              </a:bodyPr>
              <a:lstStyle/>
              <a:p>
                <a:pPr eaLnBrk="0" hangingPunct="0">
                  <a:spcBef>
                    <a:spcPct val="50000"/>
                  </a:spcBef>
                </a:pPr>
                <a:r>
                  <a:rPr lang="en-US" sz="5400">
                    <a:solidFill>
                      <a:srgbClr val="000000"/>
                    </a:solidFill>
                    <a:latin typeface="Symbol" pitchFamily="18" charset="2"/>
                  </a:rPr>
                  <a:t>t</a:t>
                </a:r>
                <a:endParaRPr lang="en-US">
                  <a:solidFill>
                    <a:srgbClr val="000000"/>
                  </a:solidFill>
                  <a:latin typeface="Times New Roman" pitchFamily="18" charset="0"/>
                </a:endParaRPr>
              </a:p>
            </p:txBody>
          </p:sp>
          <p:sp>
            <p:nvSpPr>
              <p:cNvPr id="1108" name="Text Box 26"/>
              <p:cNvSpPr txBox="1">
                <a:spLocks noChangeArrowheads="1"/>
              </p:cNvSpPr>
              <p:nvPr/>
            </p:nvSpPr>
            <p:spPr bwMode="auto">
              <a:xfrm>
                <a:off x="2496" y="2880"/>
                <a:ext cx="367" cy="233"/>
              </a:xfrm>
              <a:prstGeom prst="rect">
                <a:avLst/>
              </a:prstGeom>
              <a:noFill/>
              <a:ln w="9525">
                <a:noFill/>
                <a:miter lim="800000"/>
                <a:headEnd/>
                <a:tailEnd/>
              </a:ln>
            </p:spPr>
            <p:txBody>
              <a:bodyPr wrap="none">
                <a:spAutoFit/>
              </a:bodyPr>
              <a:lstStyle/>
              <a:p>
                <a:pPr eaLnBrk="0" hangingPunct="0"/>
                <a:r>
                  <a:rPr lang="it-IT" sz="1800">
                    <a:solidFill>
                      <a:srgbClr val="000000"/>
                    </a:solidFill>
                    <a:latin typeface="Times New Roman" pitchFamily="18" charset="0"/>
                  </a:rPr>
                  <a:t>  </a:t>
                </a:r>
                <a:r>
                  <a:rPr lang="en-US" sz="1800">
                    <a:solidFill>
                      <a:srgbClr val="000000"/>
                    </a:solidFill>
                    <a:latin typeface="Times New Roman" pitchFamily="18" charset="0"/>
                  </a:rPr>
                  <a:t>tau</a:t>
                </a:r>
                <a:endParaRPr lang="en-US">
                  <a:solidFill>
                    <a:srgbClr val="000000"/>
                  </a:solidFill>
                  <a:latin typeface="Times New Roman" pitchFamily="18" charset="0"/>
                </a:endParaRPr>
              </a:p>
            </p:txBody>
          </p:sp>
        </p:grpSp>
        <p:grpSp>
          <p:nvGrpSpPr>
            <p:cNvPr id="1092" name="Group 27"/>
            <p:cNvGrpSpPr>
              <a:grpSpLocks/>
            </p:cNvGrpSpPr>
            <p:nvPr/>
          </p:nvGrpSpPr>
          <p:grpSpPr bwMode="auto">
            <a:xfrm>
              <a:off x="2448" y="2032"/>
              <a:ext cx="581" cy="613"/>
              <a:chOff x="2448" y="2011"/>
              <a:chExt cx="581" cy="613"/>
            </a:xfrm>
          </p:grpSpPr>
          <p:sp>
            <p:nvSpPr>
              <p:cNvPr id="1102" name="Rectangle 28"/>
              <p:cNvSpPr>
                <a:spLocks noChangeArrowheads="1"/>
              </p:cNvSpPr>
              <p:nvPr/>
            </p:nvSpPr>
            <p:spPr bwMode="auto">
              <a:xfrm>
                <a:off x="2496" y="216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103" name="Text Box 29"/>
              <p:cNvSpPr txBox="1">
                <a:spLocks noChangeArrowheads="1"/>
              </p:cNvSpPr>
              <p:nvPr/>
            </p:nvSpPr>
            <p:spPr bwMode="auto">
              <a:xfrm>
                <a:off x="2539" y="2011"/>
                <a:ext cx="384" cy="480"/>
              </a:xfrm>
              <a:prstGeom prst="rect">
                <a:avLst/>
              </a:prstGeom>
              <a:noFill/>
              <a:ln w="9525">
                <a:noFill/>
                <a:miter lim="800000"/>
                <a:headEnd/>
                <a:tailEnd/>
              </a:ln>
            </p:spPr>
            <p:txBody>
              <a:bodyPr>
                <a:spAutoFit/>
              </a:bodyPr>
              <a:lstStyle/>
              <a:p>
                <a:pPr eaLnBrk="0" hangingPunct="0">
                  <a:spcBef>
                    <a:spcPct val="50000"/>
                  </a:spcBef>
                </a:pPr>
                <a:r>
                  <a:rPr lang="en-US" sz="4400">
                    <a:solidFill>
                      <a:srgbClr val="000000"/>
                    </a:solidFill>
                    <a:latin typeface="Symbol" pitchFamily="18" charset="2"/>
                  </a:rPr>
                  <a:t>n</a:t>
                </a:r>
                <a:endParaRPr lang="en-US">
                  <a:solidFill>
                    <a:srgbClr val="000000"/>
                  </a:solidFill>
                  <a:latin typeface="Symbol" pitchFamily="18" charset="2"/>
                </a:endParaRPr>
              </a:p>
            </p:txBody>
          </p:sp>
          <p:sp>
            <p:nvSpPr>
              <p:cNvPr id="1104" name="Text Box 30"/>
              <p:cNvSpPr txBox="1">
                <a:spLocks noChangeArrowheads="1"/>
              </p:cNvSpPr>
              <p:nvPr/>
            </p:nvSpPr>
            <p:spPr bwMode="auto">
              <a:xfrm>
                <a:off x="2693" y="2236"/>
                <a:ext cx="210" cy="291"/>
              </a:xfrm>
              <a:prstGeom prst="rect">
                <a:avLst/>
              </a:prstGeom>
              <a:noFill/>
              <a:ln w="9525">
                <a:noFill/>
                <a:miter lim="800000"/>
                <a:headEnd/>
                <a:tailEnd/>
              </a:ln>
            </p:spPr>
            <p:txBody>
              <a:bodyPr wrap="none">
                <a:spAutoFit/>
              </a:bodyPr>
              <a:lstStyle/>
              <a:p>
                <a:pPr eaLnBrk="0" hangingPunct="0"/>
                <a:r>
                  <a:rPr lang="en-US">
                    <a:solidFill>
                      <a:srgbClr val="000000"/>
                    </a:solidFill>
                    <a:latin typeface="Symbol" pitchFamily="18" charset="2"/>
                  </a:rPr>
                  <a:t>t</a:t>
                </a:r>
              </a:p>
            </p:txBody>
          </p:sp>
          <p:sp>
            <p:nvSpPr>
              <p:cNvPr id="1105" name="Text Box 31"/>
              <p:cNvSpPr txBox="1">
                <a:spLocks noChangeArrowheads="1"/>
              </p:cNvSpPr>
              <p:nvPr/>
            </p:nvSpPr>
            <p:spPr bwMode="auto">
              <a:xfrm>
                <a:off x="2448" y="2430"/>
                <a:ext cx="581" cy="194"/>
              </a:xfrm>
              <a:prstGeom prst="rect">
                <a:avLst/>
              </a:prstGeom>
              <a:noFill/>
              <a:ln w="9525">
                <a:noFill/>
                <a:miter lim="800000"/>
                <a:headEnd/>
                <a:tailEnd/>
              </a:ln>
            </p:spPr>
            <p:txBody>
              <a:bodyPr wrap="none">
                <a:spAutoFit/>
              </a:bodyPr>
              <a:lstStyle/>
              <a:p>
                <a:pPr eaLnBrk="0" hangingPunct="0"/>
                <a:r>
                  <a:rPr lang="en-US" sz="1400">
                    <a:solidFill>
                      <a:srgbClr val="000000"/>
                    </a:solidFill>
                    <a:latin typeface="Symbol" pitchFamily="18" charset="2"/>
                  </a:rPr>
                  <a:t>t</a:t>
                </a:r>
                <a:r>
                  <a:rPr lang="en-US" sz="1400">
                    <a:solidFill>
                      <a:srgbClr val="000000"/>
                    </a:solidFill>
                    <a:latin typeface="Times New Roman" pitchFamily="18" charset="0"/>
                  </a:rPr>
                  <a:t>-neutrino</a:t>
                </a:r>
                <a:endParaRPr lang="en-US" sz="1200">
                  <a:solidFill>
                    <a:srgbClr val="000000"/>
                  </a:solidFill>
                  <a:latin typeface="Times New Roman" pitchFamily="18" charset="0"/>
                </a:endParaRPr>
              </a:p>
            </p:txBody>
          </p:sp>
        </p:grpSp>
        <p:grpSp>
          <p:nvGrpSpPr>
            <p:cNvPr id="1093" name="Group 32"/>
            <p:cNvGrpSpPr>
              <a:grpSpLocks/>
            </p:cNvGrpSpPr>
            <p:nvPr/>
          </p:nvGrpSpPr>
          <p:grpSpPr bwMode="auto">
            <a:xfrm>
              <a:off x="2463" y="1584"/>
              <a:ext cx="528" cy="569"/>
              <a:chOff x="2463" y="1584"/>
              <a:chExt cx="528" cy="569"/>
            </a:xfrm>
          </p:grpSpPr>
          <p:sp>
            <p:nvSpPr>
              <p:cNvPr id="1099" name="Rectangle 33"/>
              <p:cNvSpPr>
                <a:spLocks noChangeArrowheads="1"/>
              </p:cNvSpPr>
              <p:nvPr/>
            </p:nvSpPr>
            <p:spPr bwMode="auto">
              <a:xfrm>
                <a:off x="2496" y="168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100" name="Text Box 34"/>
              <p:cNvSpPr txBox="1">
                <a:spLocks noChangeArrowheads="1"/>
              </p:cNvSpPr>
              <p:nvPr/>
            </p:nvSpPr>
            <p:spPr bwMode="auto">
              <a:xfrm>
                <a:off x="2592" y="1584"/>
                <a:ext cx="384" cy="519"/>
              </a:xfrm>
              <a:prstGeom prst="rect">
                <a:avLst/>
              </a:prstGeom>
              <a:noFill/>
              <a:ln w="9525">
                <a:noFill/>
                <a:miter lim="800000"/>
                <a:headEnd/>
                <a:tailEnd/>
              </a:ln>
            </p:spPr>
            <p:txBody>
              <a:bodyPr>
                <a:spAutoFit/>
              </a:bodyPr>
              <a:lstStyle/>
              <a:p>
                <a:pPr eaLnBrk="0" hangingPunct="0">
                  <a:spcBef>
                    <a:spcPct val="50000"/>
                  </a:spcBef>
                </a:pPr>
                <a:r>
                  <a:rPr lang="en-US" sz="4800">
                    <a:solidFill>
                      <a:srgbClr val="000000"/>
                    </a:solidFill>
                    <a:latin typeface="Times New Roman" pitchFamily="18" charset="0"/>
                  </a:rPr>
                  <a:t>b</a:t>
                </a:r>
                <a:endParaRPr lang="en-US">
                  <a:solidFill>
                    <a:srgbClr val="000000"/>
                  </a:solidFill>
                  <a:latin typeface="Times New Roman" pitchFamily="18" charset="0"/>
                </a:endParaRPr>
              </a:p>
            </p:txBody>
          </p:sp>
          <p:sp>
            <p:nvSpPr>
              <p:cNvPr id="1101" name="Text Box 35"/>
              <p:cNvSpPr txBox="1">
                <a:spLocks noChangeArrowheads="1"/>
              </p:cNvSpPr>
              <p:nvPr/>
            </p:nvSpPr>
            <p:spPr bwMode="auto">
              <a:xfrm>
                <a:off x="2463" y="1920"/>
                <a:ext cx="528" cy="233"/>
              </a:xfrm>
              <a:prstGeom prst="rect">
                <a:avLst/>
              </a:prstGeom>
              <a:noFill/>
              <a:ln w="9525">
                <a:noFill/>
                <a:miter lim="800000"/>
                <a:headEnd/>
                <a:tailEnd/>
              </a:ln>
            </p:spPr>
            <p:txBody>
              <a:bodyPr wrap="none">
                <a:spAutoFit/>
              </a:bodyPr>
              <a:lstStyle/>
              <a:p>
                <a:pPr eaLnBrk="0" hangingPunct="0"/>
                <a:r>
                  <a:rPr lang="en-US" sz="1800">
                    <a:solidFill>
                      <a:srgbClr val="000000"/>
                    </a:solidFill>
                    <a:latin typeface="Times New Roman" pitchFamily="18" charset="0"/>
                  </a:rPr>
                  <a:t>bottom</a:t>
                </a:r>
                <a:endParaRPr lang="en-US">
                  <a:solidFill>
                    <a:srgbClr val="000000"/>
                  </a:solidFill>
                  <a:latin typeface="Times New Roman" pitchFamily="18" charset="0"/>
                </a:endParaRPr>
              </a:p>
            </p:txBody>
          </p:sp>
        </p:grpSp>
        <p:grpSp>
          <p:nvGrpSpPr>
            <p:cNvPr id="1094" name="Group 36"/>
            <p:cNvGrpSpPr>
              <a:grpSpLocks/>
            </p:cNvGrpSpPr>
            <p:nvPr/>
          </p:nvGrpSpPr>
          <p:grpSpPr bwMode="auto">
            <a:xfrm>
              <a:off x="2496" y="1056"/>
              <a:ext cx="480" cy="617"/>
              <a:chOff x="2496" y="1056"/>
              <a:chExt cx="480" cy="617"/>
            </a:xfrm>
          </p:grpSpPr>
          <p:sp>
            <p:nvSpPr>
              <p:cNvPr id="1096" name="Rectangle 37"/>
              <p:cNvSpPr>
                <a:spLocks noChangeArrowheads="1"/>
              </p:cNvSpPr>
              <p:nvPr/>
            </p:nvSpPr>
            <p:spPr bwMode="auto">
              <a:xfrm>
                <a:off x="2496" y="120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097" name="Text Box 38"/>
              <p:cNvSpPr txBox="1">
                <a:spLocks noChangeArrowheads="1"/>
              </p:cNvSpPr>
              <p:nvPr/>
            </p:nvSpPr>
            <p:spPr bwMode="auto">
              <a:xfrm>
                <a:off x="2592" y="1056"/>
                <a:ext cx="384" cy="582"/>
              </a:xfrm>
              <a:prstGeom prst="rect">
                <a:avLst/>
              </a:prstGeom>
              <a:noFill/>
              <a:ln w="9525">
                <a:noFill/>
                <a:miter lim="800000"/>
                <a:headEnd/>
                <a:tailEnd/>
              </a:ln>
            </p:spPr>
            <p:txBody>
              <a:bodyPr>
                <a:spAutoFit/>
              </a:bodyPr>
              <a:lstStyle/>
              <a:p>
                <a:pPr eaLnBrk="0" hangingPunct="0">
                  <a:spcBef>
                    <a:spcPct val="50000"/>
                  </a:spcBef>
                </a:pPr>
                <a:r>
                  <a:rPr lang="en-US" sz="5400">
                    <a:solidFill>
                      <a:srgbClr val="000000"/>
                    </a:solidFill>
                    <a:latin typeface="Times New Roman" pitchFamily="18" charset="0"/>
                  </a:rPr>
                  <a:t>t</a:t>
                </a:r>
                <a:endParaRPr lang="en-US">
                  <a:solidFill>
                    <a:srgbClr val="000000"/>
                  </a:solidFill>
                  <a:latin typeface="Times New Roman" pitchFamily="18" charset="0"/>
                </a:endParaRPr>
              </a:p>
            </p:txBody>
          </p:sp>
          <p:sp>
            <p:nvSpPr>
              <p:cNvPr id="1098" name="Text Box 39"/>
              <p:cNvSpPr txBox="1">
                <a:spLocks noChangeArrowheads="1"/>
              </p:cNvSpPr>
              <p:nvPr/>
            </p:nvSpPr>
            <p:spPr bwMode="auto">
              <a:xfrm>
                <a:off x="2496" y="1440"/>
                <a:ext cx="302" cy="233"/>
              </a:xfrm>
              <a:prstGeom prst="rect">
                <a:avLst/>
              </a:prstGeom>
              <a:noFill/>
              <a:ln w="9525">
                <a:noFill/>
                <a:miter lim="800000"/>
                <a:headEnd/>
                <a:tailEnd/>
              </a:ln>
            </p:spPr>
            <p:txBody>
              <a:bodyPr wrap="none">
                <a:spAutoFit/>
              </a:bodyPr>
              <a:lstStyle/>
              <a:p>
                <a:pPr eaLnBrk="0" hangingPunct="0"/>
                <a:r>
                  <a:rPr lang="en-US" sz="1800">
                    <a:solidFill>
                      <a:srgbClr val="000000"/>
                    </a:solidFill>
                    <a:latin typeface="Times New Roman" pitchFamily="18" charset="0"/>
                  </a:rPr>
                  <a:t>top</a:t>
                </a:r>
                <a:endParaRPr lang="en-US">
                  <a:solidFill>
                    <a:srgbClr val="000000"/>
                  </a:solidFill>
                  <a:latin typeface="Times New Roman" pitchFamily="18" charset="0"/>
                </a:endParaRPr>
              </a:p>
            </p:txBody>
          </p:sp>
        </p:grpSp>
        <p:sp>
          <p:nvSpPr>
            <p:cNvPr id="76840" name="Text Box 40"/>
            <p:cNvSpPr txBox="1">
              <a:spLocks noChangeArrowheads="1"/>
            </p:cNvSpPr>
            <p:nvPr/>
          </p:nvSpPr>
          <p:spPr bwMode="auto">
            <a:xfrm rot="-5041">
              <a:off x="2486" y="3196"/>
              <a:ext cx="529" cy="365"/>
            </a:xfrm>
            <a:prstGeom prst="rect">
              <a:avLst/>
            </a:prstGeom>
            <a:solidFill>
              <a:srgbClr val="9AB8CE"/>
            </a:solidFill>
            <a:ln w="9525">
              <a:noFill/>
              <a:miter lim="800000"/>
              <a:headEnd/>
              <a:tailEnd/>
            </a:ln>
            <a:effectLst/>
          </p:spPr>
          <p:txBody>
            <a:bodyPr>
              <a:spAutoFit/>
            </a:bodyPr>
            <a:lstStyle/>
            <a:p>
              <a:pPr algn="ctr" eaLnBrk="0" hangingPunct="0">
                <a:defRPr/>
              </a:pPr>
              <a:r>
                <a:rPr lang="en-US" sz="3200">
                  <a:solidFill>
                    <a:srgbClr val="000066"/>
                  </a:solidFill>
                  <a:effectLst>
                    <a:outerShdw blurRad="38100" dist="38100" dir="2700000" algn="tl">
                      <a:srgbClr val="000000"/>
                    </a:outerShdw>
                  </a:effectLst>
                  <a:latin typeface="Times New Roman" pitchFamily="18" charset="0"/>
                  <a:ea typeface="ＭＳ Ｐゴシック" charset="0"/>
                </a:rPr>
                <a:t>III</a:t>
              </a:r>
              <a:r>
                <a:rPr lang="en-US" sz="3200">
                  <a:solidFill>
                    <a:srgbClr val="FFCC66"/>
                  </a:solidFill>
                  <a:effectLst>
                    <a:outerShdw blurRad="38100" dist="38100" dir="2700000" algn="tl">
                      <a:srgbClr val="000000"/>
                    </a:outerShdw>
                  </a:effectLst>
                  <a:latin typeface="Times New Roman" pitchFamily="18" charset="0"/>
                  <a:ea typeface="ＭＳ Ｐゴシック" charset="0"/>
                </a:rPr>
                <a:t>  </a:t>
              </a:r>
              <a:endParaRPr lang="en-US">
                <a:solidFill>
                  <a:srgbClr val="FFFFFF"/>
                </a:solidFill>
                <a:latin typeface="Times New Roman" pitchFamily="18" charset="0"/>
                <a:ea typeface="ＭＳ Ｐゴシック" charset="0"/>
              </a:endParaRPr>
            </a:p>
          </p:txBody>
        </p:sp>
      </p:grpSp>
      <p:grpSp>
        <p:nvGrpSpPr>
          <p:cNvPr id="1035" name="Group 41"/>
          <p:cNvGrpSpPr>
            <a:grpSpLocks/>
          </p:cNvGrpSpPr>
          <p:nvPr/>
        </p:nvGrpSpPr>
        <p:grpSpPr bwMode="auto">
          <a:xfrm>
            <a:off x="1828800" y="1509713"/>
            <a:ext cx="973138" cy="4003675"/>
            <a:chOff x="1920" y="1034"/>
            <a:chExt cx="613" cy="2522"/>
          </a:xfrm>
        </p:grpSpPr>
        <p:grpSp>
          <p:nvGrpSpPr>
            <p:cNvPr id="1073" name="Group 42"/>
            <p:cNvGrpSpPr>
              <a:grpSpLocks/>
            </p:cNvGrpSpPr>
            <p:nvPr/>
          </p:nvGrpSpPr>
          <p:grpSpPr bwMode="auto">
            <a:xfrm>
              <a:off x="1973" y="2511"/>
              <a:ext cx="560" cy="642"/>
              <a:chOff x="1968" y="2471"/>
              <a:chExt cx="560" cy="642"/>
            </a:xfrm>
          </p:grpSpPr>
          <p:sp>
            <p:nvSpPr>
              <p:cNvPr id="1088" name="Rectangle 43"/>
              <p:cNvSpPr>
                <a:spLocks noChangeArrowheads="1"/>
              </p:cNvSpPr>
              <p:nvPr/>
            </p:nvSpPr>
            <p:spPr bwMode="auto">
              <a:xfrm>
                <a:off x="1968" y="264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089" name="Text Box 44"/>
              <p:cNvSpPr txBox="1">
                <a:spLocks noChangeArrowheads="1"/>
              </p:cNvSpPr>
              <p:nvPr/>
            </p:nvSpPr>
            <p:spPr bwMode="auto">
              <a:xfrm>
                <a:off x="2010" y="2471"/>
                <a:ext cx="384" cy="519"/>
              </a:xfrm>
              <a:prstGeom prst="rect">
                <a:avLst/>
              </a:prstGeom>
              <a:noFill/>
              <a:ln w="9525">
                <a:noFill/>
                <a:miter lim="800000"/>
                <a:headEnd/>
                <a:tailEnd/>
              </a:ln>
            </p:spPr>
            <p:txBody>
              <a:bodyPr>
                <a:spAutoFit/>
              </a:bodyPr>
              <a:lstStyle/>
              <a:p>
                <a:pPr eaLnBrk="0" hangingPunct="0">
                  <a:spcBef>
                    <a:spcPct val="50000"/>
                  </a:spcBef>
                </a:pPr>
                <a:r>
                  <a:rPr lang="en-US" sz="4800">
                    <a:solidFill>
                      <a:srgbClr val="000000"/>
                    </a:solidFill>
                    <a:latin typeface="Symbol" pitchFamily="18" charset="2"/>
                  </a:rPr>
                  <a:t>m</a:t>
                </a:r>
              </a:p>
            </p:txBody>
          </p:sp>
          <p:sp>
            <p:nvSpPr>
              <p:cNvPr id="1090" name="Text Box 45"/>
              <p:cNvSpPr txBox="1">
                <a:spLocks noChangeArrowheads="1"/>
              </p:cNvSpPr>
              <p:nvPr/>
            </p:nvSpPr>
            <p:spPr bwMode="auto">
              <a:xfrm>
                <a:off x="2016" y="2880"/>
                <a:ext cx="512" cy="233"/>
              </a:xfrm>
              <a:prstGeom prst="rect">
                <a:avLst/>
              </a:prstGeom>
              <a:noFill/>
              <a:ln w="9525">
                <a:noFill/>
                <a:miter lim="800000"/>
                <a:headEnd/>
                <a:tailEnd/>
              </a:ln>
            </p:spPr>
            <p:txBody>
              <a:bodyPr wrap="none">
                <a:spAutoFit/>
              </a:bodyPr>
              <a:lstStyle/>
              <a:p>
                <a:pPr eaLnBrk="0" hangingPunct="0"/>
                <a:r>
                  <a:rPr lang="en-US" sz="1800">
                    <a:solidFill>
                      <a:srgbClr val="000000"/>
                    </a:solidFill>
                    <a:latin typeface="Times New Roman" pitchFamily="18" charset="0"/>
                  </a:rPr>
                  <a:t>muon</a:t>
                </a:r>
                <a:r>
                  <a:rPr lang="it-IT" sz="1800">
                    <a:solidFill>
                      <a:srgbClr val="000000"/>
                    </a:solidFill>
                    <a:latin typeface="Times New Roman" pitchFamily="18" charset="0"/>
                  </a:rPr>
                  <a:t>e</a:t>
                </a:r>
                <a:endParaRPr lang="en-US">
                  <a:solidFill>
                    <a:srgbClr val="000000"/>
                  </a:solidFill>
                  <a:latin typeface="Times New Roman" pitchFamily="18" charset="0"/>
                </a:endParaRPr>
              </a:p>
            </p:txBody>
          </p:sp>
        </p:grpSp>
        <p:grpSp>
          <p:nvGrpSpPr>
            <p:cNvPr id="1074" name="Group 46"/>
            <p:cNvGrpSpPr>
              <a:grpSpLocks/>
            </p:cNvGrpSpPr>
            <p:nvPr/>
          </p:nvGrpSpPr>
          <p:grpSpPr bwMode="auto">
            <a:xfrm>
              <a:off x="1920" y="2031"/>
              <a:ext cx="596" cy="618"/>
              <a:chOff x="1920" y="2006"/>
              <a:chExt cx="596" cy="618"/>
            </a:xfrm>
          </p:grpSpPr>
          <p:sp>
            <p:nvSpPr>
              <p:cNvPr id="1084" name="Rectangle 47"/>
              <p:cNvSpPr>
                <a:spLocks noChangeArrowheads="1"/>
              </p:cNvSpPr>
              <p:nvPr/>
            </p:nvSpPr>
            <p:spPr bwMode="auto">
              <a:xfrm>
                <a:off x="1968" y="216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085" name="Text Box 48"/>
              <p:cNvSpPr txBox="1">
                <a:spLocks noChangeArrowheads="1"/>
              </p:cNvSpPr>
              <p:nvPr/>
            </p:nvSpPr>
            <p:spPr bwMode="auto">
              <a:xfrm>
                <a:off x="2011" y="2006"/>
                <a:ext cx="384" cy="480"/>
              </a:xfrm>
              <a:prstGeom prst="rect">
                <a:avLst/>
              </a:prstGeom>
              <a:noFill/>
              <a:ln w="9525">
                <a:noFill/>
                <a:miter lim="800000"/>
                <a:headEnd/>
                <a:tailEnd/>
              </a:ln>
            </p:spPr>
            <p:txBody>
              <a:bodyPr>
                <a:spAutoFit/>
              </a:bodyPr>
              <a:lstStyle/>
              <a:p>
                <a:pPr eaLnBrk="0" hangingPunct="0">
                  <a:spcBef>
                    <a:spcPct val="50000"/>
                  </a:spcBef>
                </a:pPr>
                <a:r>
                  <a:rPr lang="en-US" sz="4400">
                    <a:solidFill>
                      <a:srgbClr val="000000"/>
                    </a:solidFill>
                    <a:latin typeface="Symbol" pitchFamily="18" charset="2"/>
                  </a:rPr>
                  <a:t>n</a:t>
                </a:r>
                <a:endParaRPr lang="en-US">
                  <a:solidFill>
                    <a:srgbClr val="000000"/>
                  </a:solidFill>
                  <a:latin typeface="Symbol" pitchFamily="18" charset="2"/>
                </a:endParaRPr>
              </a:p>
            </p:txBody>
          </p:sp>
          <p:sp>
            <p:nvSpPr>
              <p:cNvPr id="1086" name="Text Box 49"/>
              <p:cNvSpPr txBox="1">
                <a:spLocks noChangeArrowheads="1"/>
              </p:cNvSpPr>
              <p:nvPr/>
            </p:nvSpPr>
            <p:spPr bwMode="auto">
              <a:xfrm>
                <a:off x="2177" y="2256"/>
                <a:ext cx="209" cy="252"/>
              </a:xfrm>
              <a:prstGeom prst="rect">
                <a:avLst/>
              </a:prstGeom>
              <a:noFill/>
              <a:ln w="9525">
                <a:noFill/>
                <a:miter lim="800000"/>
                <a:headEnd/>
                <a:tailEnd/>
              </a:ln>
            </p:spPr>
            <p:txBody>
              <a:bodyPr wrap="none">
                <a:spAutoFit/>
              </a:bodyPr>
              <a:lstStyle/>
              <a:p>
                <a:pPr eaLnBrk="0" hangingPunct="0"/>
                <a:r>
                  <a:rPr lang="en-US" sz="2000">
                    <a:solidFill>
                      <a:srgbClr val="000000"/>
                    </a:solidFill>
                    <a:latin typeface="Symbol" pitchFamily="18" charset="2"/>
                  </a:rPr>
                  <a:t>m</a:t>
                </a:r>
                <a:endParaRPr lang="en-US">
                  <a:solidFill>
                    <a:srgbClr val="000000"/>
                  </a:solidFill>
                  <a:latin typeface="Symbol" pitchFamily="18" charset="2"/>
                </a:endParaRPr>
              </a:p>
            </p:txBody>
          </p:sp>
          <p:sp>
            <p:nvSpPr>
              <p:cNvPr id="1087" name="Text Box 50"/>
              <p:cNvSpPr txBox="1">
                <a:spLocks noChangeArrowheads="1"/>
              </p:cNvSpPr>
              <p:nvPr/>
            </p:nvSpPr>
            <p:spPr bwMode="auto">
              <a:xfrm>
                <a:off x="1920" y="2430"/>
                <a:ext cx="596" cy="194"/>
              </a:xfrm>
              <a:prstGeom prst="rect">
                <a:avLst/>
              </a:prstGeom>
              <a:noFill/>
              <a:ln w="9525">
                <a:noFill/>
                <a:miter lim="800000"/>
                <a:headEnd/>
                <a:tailEnd/>
              </a:ln>
            </p:spPr>
            <p:txBody>
              <a:bodyPr wrap="none">
                <a:spAutoFit/>
              </a:bodyPr>
              <a:lstStyle/>
              <a:p>
                <a:pPr eaLnBrk="0" hangingPunct="0"/>
                <a:r>
                  <a:rPr lang="en-US" sz="1400">
                    <a:solidFill>
                      <a:srgbClr val="000000"/>
                    </a:solidFill>
                    <a:latin typeface="Symbol" pitchFamily="18" charset="2"/>
                  </a:rPr>
                  <a:t>m</a:t>
                </a:r>
                <a:r>
                  <a:rPr lang="en-US" sz="1400">
                    <a:solidFill>
                      <a:srgbClr val="000000"/>
                    </a:solidFill>
                    <a:latin typeface="Times New Roman" pitchFamily="18" charset="0"/>
                  </a:rPr>
                  <a:t>-neutrino</a:t>
                </a:r>
                <a:endParaRPr lang="en-US" sz="1200">
                  <a:solidFill>
                    <a:srgbClr val="000000"/>
                  </a:solidFill>
                  <a:latin typeface="Times New Roman" pitchFamily="18" charset="0"/>
                </a:endParaRPr>
              </a:p>
            </p:txBody>
          </p:sp>
        </p:grpSp>
        <p:grpSp>
          <p:nvGrpSpPr>
            <p:cNvPr id="1075" name="Group 51"/>
            <p:cNvGrpSpPr>
              <a:grpSpLocks/>
            </p:cNvGrpSpPr>
            <p:nvPr/>
          </p:nvGrpSpPr>
          <p:grpSpPr bwMode="auto">
            <a:xfrm>
              <a:off x="1948" y="1510"/>
              <a:ext cx="536" cy="650"/>
              <a:chOff x="1948" y="1510"/>
              <a:chExt cx="536" cy="650"/>
            </a:xfrm>
          </p:grpSpPr>
          <p:sp>
            <p:nvSpPr>
              <p:cNvPr id="1081" name="Rectangle 52"/>
              <p:cNvSpPr>
                <a:spLocks noChangeArrowheads="1"/>
              </p:cNvSpPr>
              <p:nvPr/>
            </p:nvSpPr>
            <p:spPr bwMode="auto">
              <a:xfrm>
                <a:off x="1968" y="168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082" name="Text Box 53"/>
              <p:cNvSpPr txBox="1">
                <a:spLocks noChangeArrowheads="1"/>
              </p:cNvSpPr>
              <p:nvPr/>
            </p:nvSpPr>
            <p:spPr bwMode="auto">
              <a:xfrm>
                <a:off x="2064" y="1510"/>
                <a:ext cx="384" cy="582"/>
              </a:xfrm>
              <a:prstGeom prst="rect">
                <a:avLst/>
              </a:prstGeom>
              <a:noFill/>
              <a:ln w="9525">
                <a:noFill/>
                <a:miter lim="800000"/>
                <a:headEnd/>
                <a:tailEnd/>
              </a:ln>
            </p:spPr>
            <p:txBody>
              <a:bodyPr>
                <a:spAutoFit/>
              </a:bodyPr>
              <a:lstStyle/>
              <a:p>
                <a:pPr eaLnBrk="0" hangingPunct="0">
                  <a:spcBef>
                    <a:spcPct val="50000"/>
                  </a:spcBef>
                </a:pPr>
                <a:r>
                  <a:rPr lang="en-US" sz="5400">
                    <a:solidFill>
                      <a:srgbClr val="000000"/>
                    </a:solidFill>
                    <a:latin typeface="Times New Roman" pitchFamily="18" charset="0"/>
                  </a:rPr>
                  <a:t>s</a:t>
                </a:r>
                <a:endParaRPr lang="en-US">
                  <a:solidFill>
                    <a:srgbClr val="000000"/>
                  </a:solidFill>
                  <a:latin typeface="Times New Roman" pitchFamily="18" charset="0"/>
                </a:endParaRPr>
              </a:p>
            </p:txBody>
          </p:sp>
          <p:sp>
            <p:nvSpPr>
              <p:cNvPr id="1083" name="Text Box 54"/>
              <p:cNvSpPr txBox="1">
                <a:spLocks noChangeArrowheads="1"/>
              </p:cNvSpPr>
              <p:nvPr/>
            </p:nvSpPr>
            <p:spPr bwMode="auto">
              <a:xfrm>
                <a:off x="1948" y="1927"/>
                <a:ext cx="536" cy="233"/>
              </a:xfrm>
              <a:prstGeom prst="rect">
                <a:avLst/>
              </a:prstGeom>
              <a:noFill/>
              <a:ln w="9525">
                <a:noFill/>
                <a:miter lim="800000"/>
                <a:headEnd/>
                <a:tailEnd/>
              </a:ln>
            </p:spPr>
            <p:txBody>
              <a:bodyPr wrap="none">
                <a:spAutoFit/>
              </a:bodyPr>
              <a:lstStyle/>
              <a:p>
                <a:pPr eaLnBrk="0" hangingPunct="0"/>
                <a:r>
                  <a:rPr lang="en-US" sz="1800">
                    <a:solidFill>
                      <a:srgbClr val="000000"/>
                    </a:solidFill>
                    <a:latin typeface="Times New Roman" pitchFamily="18" charset="0"/>
                  </a:rPr>
                  <a:t>strange</a:t>
                </a:r>
                <a:endParaRPr lang="en-US">
                  <a:solidFill>
                    <a:srgbClr val="000000"/>
                  </a:solidFill>
                  <a:latin typeface="Times New Roman" pitchFamily="18" charset="0"/>
                </a:endParaRPr>
              </a:p>
            </p:txBody>
          </p:sp>
        </p:grpSp>
        <p:grpSp>
          <p:nvGrpSpPr>
            <p:cNvPr id="1076" name="Group 55"/>
            <p:cNvGrpSpPr>
              <a:grpSpLocks/>
            </p:cNvGrpSpPr>
            <p:nvPr/>
          </p:nvGrpSpPr>
          <p:grpSpPr bwMode="auto">
            <a:xfrm>
              <a:off x="1968" y="1034"/>
              <a:ext cx="480" cy="639"/>
              <a:chOff x="1968" y="1034"/>
              <a:chExt cx="480" cy="639"/>
            </a:xfrm>
          </p:grpSpPr>
          <p:sp>
            <p:nvSpPr>
              <p:cNvPr id="1078" name="Rectangle 56"/>
              <p:cNvSpPr>
                <a:spLocks noChangeArrowheads="1"/>
              </p:cNvSpPr>
              <p:nvPr/>
            </p:nvSpPr>
            <p:spPr bwMode="auto">
              <a:xfrm>
                <a:off x="1968" y="120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079" name="Text Box 57"/>
              <p:cNvSpPr txBox="1">
                <a:spLocks noChangeArrowheads="1"/>
              </p:cNvSpPr>
              <p:nvPr/>
            </p:nvSpPr>
            <p:spPr bwMode="auto">
              <a:xfrm>
                <a:off x="2016" y="1034"/>
                <a:ext cx="384" cy="582"/>
              </a:xfrm>
              <a:prstGeom prst="rect">
                <a:avLst/>
              </a:prstGeom>
              <a:noFill/>
              <a:ln w="9525">
                <a:noFill/>
                <a:miter lim="800000"/>
                <a:headEnd/>
                <a:tailEnd/>
              </a:ln>
            </p:spPr>
            <p:txBody>
              <a:bodyPr>
                <a:spAutoFit/>
              </a:bodyPr>
              <a:lstStyle/>
              <a:p>
                <a:pPr eaLnBrk="0" hangingPunct="0">
                  <a:spcBef>
                    <a:spcPct val="50000"/>
                  </a:spcBef>
                </a:pPr>
                <a:r>
                  <a:rPr lang="en-US" sz="5400">
                    <a:solidFill>
                      <a:srgbClr val="000000"/>
                    </a:solidFill>
                    <a:latin typeface="Times New Roman" pitchFamily="18" charset="0"/>
                  </a:rPr>
                  <a:t>c</a:t>
                </a:r>
                <a:endParaRPr lang="en-US">
                  <a:solidFill>
                    <a:srgbClr val="000000"/>
                  </a:solidFill>
                  <a:latin typeface="Times New Roman" pitchFamily="18" charset="0"/>
                </a:endParaRPr>
              </a:p>
            </p:txBody>
          </p:sp>
          <p:sp>
            <p:nvSpPr>
              <p:cNvPr id="1080" name="Text Box 58"/>
              <p:cNvSpPr txBox="1">
                <a:spLocks noChangeArrowheads="1"/>
              </p:cNvSpPr>
              <p:nvPr/>
            </p:nvSpPr>
            <p:spPr bwMode="auto">
              <a:xfrm>
                <a:off x="1968" y="1440"/>
                <a:ext cx="480" cy="233"/>
              </a:xfrm>
              <a:prstGeom prst="rect">
                <a:avLst/>
              </a:prstGeom>
              <a:noFill/>
              <a:ln w="9525">
                <a:noFill/>
                <a:miter lim="800000"/>
                <a:headEnd/>
                <a:tailEnd/>
              </a:ln>
            </p:spPr>
            <p:txBody>
              <a:bodyPr wrap="none">
                <a:spAutoFit/>
              </a:bodyPr>
              <a:lstStyle/>
              <a:p>
                <a:pPr eaLnBrk="0" hangingPunct="0"/>
                <a:r>
                  <a:rPr lang="en-US" sz="1800">
                    <a:solidFill>
                      <a:srgbClr val="000000"/>
                    </a:solidFill>
                    <a:latin typeface="Times New Roman" pitchFamily="18" charset="0"/>
                  </a:rPr>
                  <a:t>charm</a:t>
                </a:r>
                <a:endParaRPr lang="en-US">
                  <a:solidFill>
                    <a:srgbClr val="000000"/>
                  </a:solidFill>
                  <a:latin typeface="Times New Roman" pitchFamily="18" charset="0"/>
                </a:endParaRPr>
              </a:p>
            </p:txBody>
          </p:sp>
        </p:grpSp>
        <p:sp>
          <p:nvSpPr>
            <p:cNvPr id="76859" name="Text Box 59"/>
            <p:cNvSpPr txBox="1">
              <a:spLocks noChangeArrowheads="1"/>
            </p:cNvSpPr>
            <p:nvPr/>
          </p:nvSpPr>
          <p:spPr bwMode="auto">
            <a:xfrm rot="-5041">
              <a:off x="1941" y="3191"/>
              <a:ext cx="529" cy="365"/>
            </a:xfrm>
            <a:prstGeom prst="rect">
              <a:avLst/>
            </a:prstGeom>
            <a:solidFill>
              <a:srgbClr val="9AB8CE"/>
            </a:solidFill>
            <a:ln w="9525">
              <a:noFill/>
              <a:miter lim="800000"/>
              <a:headEnd/>
              <a:tailEnd/>
            </a:ln>
            <a:effectLst/>
          </p:spPr>
          <p:txBody>
            <a:bodyPr>
              <a:spAutoFit/>
            </a:bodyPr>
            <a:lstStyle/>
            <a:p>
              <a:pPr algn="ctr" eaLnBrk="0" hangingPunct="0">
                <a:defRPr/>
              </a:pPr>
              <a:r>
                <a:rPr lang="en-US" sz="3200">
                  <a:solidFill>
                    <a:srgbClr val="000066"/>
                  </a:solidFill>
                  <a:effectLst>
                    <a:outerShdw blurRad="38100" dist="38100" dir="2700000" algn="tl">
                      <a:srgbClr val="000000"/>
                    </a:outerShdw>
                  </a:effectLst>
                  <a:latin typeface="Times New Roman" pitchFamily="18" charset="0"/>
                  <a:ea typeface="ＭＳ Ｐゴシック" charset="0"/>
                </a:rPr>
                <a:t>II</a:t>
              </a:r>
              <a:r>
                <a:rPr lang="en-US" sz="3200">
                  <a:solidFill>
                    <a:srgbClr val="FFCC66"/>
                  </a:solidFill>
                  <a:effectLst>
                    <a:outerShdw blurRad="38100" dist="38100" dir="2700000" algn="tl">
                      <a:srgbClr val="000000"/>
                    </a:outerShdw>
                  </a:effectLst>
                  <a:latin typeface="Times New Roman" pitchFamily="18" charset="0"/>
                  <a:ea typeface="ＭＳ Ｐゴシック" charset="0"/>
                </a:rPr>
                <a:t>  </a:t>
              </a:r>
              <a:endParaRPr lang="en-US">
                <a:solidFill>
                  <a:srgbClr val="FFFFFF"/>
                </a:solidFill>
                <a:latin typeface="Times New Roman" pitchFamily="18" charset="0"/>
                <a:ea typeface="ＭＳ Ｐゴシック" charset="0"/>
              </a:endParaRPr>
            </a:p>
          </p:txBody>
        </p:sp>
      </p:grpSp>
      <p:grpSp>
        <p:nvGrpSpPr>
          <p:cNvPr id="1036" name="Group 60"/>
          <p:cNvGrpSpPr>
            <a:grpSpLocks/>
          </p:cNvGrpSpPr>
          <p:nvPr/>
        </p:nvGrpSpPr>
        <p:grpSpPr bwMode="auto">
          <a:xfrm>
            <a:off x="938213" y="1506538"/>
            <a:ext cx="992187" cy="4000500"/>
            <a:chOff x="1359" y="1032"/>
            <a:chExt cx="625" cy="2520"/>
          </a:xfrm>
        </p:grpSpPr>
        <p:sp>
          <p:nvSpPr>
            <p:cNvPr id="1059" name="Rectangle 61"/>
            <p:cNvSpPr>
              <a:spLocks noChangeArrowheads="1"/>
            </p:cNvSpPr>
            <p:nvPr/>
          </p:nvSpPr>
          <p:spPr bwMode="auto">
            <a:xfrm>
              <a:off x="1420" y="2682"/>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060" name="Text Box 62"/>
            <p:cNvSpPr txBox="1">
              <a:spLocks noChangeArrowheads="1"/>
            </p:cNvSpPr>
            <p:nvPr/>
          </p:nvSpPr>
          <p:spPr bwMode="auto">
            <a:xfrm>
              <a:off x="1468" y="2492"/>
              <a:ext cx="384" cy="582"/>
            </a:xfrm>
            <a:prstGeom prst="rect">
              <a:avLst/>
            </a:prstGeom>
            <a:noFill/>
            <a:ln w="9525">
              <a:noFill/>
              <a:miter lim="800000"/>
              <a:headEnd/>
              <a:tailEnd/>
            </a:ln>
          </p:spPr>
          <p:txBody>
            <a:bodyPr>
              <a:spAutoFit/>
            </a:bodyPr>
            <a:lstStyle/>
            <a:p>
              <a:pPr eaLnBrk="0" hangingPunct="0">
                <a:spcBef>
                  <a:spcPct val="50000"/>
                </a:spcBef>
              </a:pPr>
              <a:r>
                <a:rPr lang="en-US" sz="5400">
                  <a:solidFill>
                    <a:srgbClr val="000000"/>
                  </a:solidFill>
                  <a:latin typeface="Times New Roman" pitchFamily="18" charset="0"/>
                </a:rPr>
                <a:t>e</a:t>
              </a:r>
              <a:endParaRPr lang="en-US">
                <a:solidFill>
                  <a:srgbClr val="000000"/>
                </a:solidFill>
                <a:latin typeface="Times New Roman" pitchFamily="18" charset="0"/>
              </a:endParaRPr>
            </a:p>
          </p:txBody>
        </p:sp>
        <p:sp>
          <p:nvSpPr>
            <p:cNvPr id="1061" name="Text Box 63"/>
            <p:cNvSpPr txBox="1">
              <a:spLocks noChangeArrowheads="1"/>
            </p:cNvSpPr>
            <p:nvPr/>
          </p:nvSpPr>
          <p:spPr bwMode="auto">
            <a:xfrm>
              <a:off x="1359" y="2914"/>
              <a:ext cx="625" cy="233"/>
            </a:xfrm>
            <a:prstGeom prst="rect">
              <a:avLst/>
            </a:prstGeom>
            <a:noFill/>
            <a:ln w="9525">
              <a:noFill/>
              <a:miter lim="800000"/>
              <a:headEnd/>
              <a:tailEnd/>
            </a:ln>
          </p:spPr>
          <p:txBody>
            <a:bodyPr wrap="none">
              <a:spAutoFit/>
            </a:bodyPr>
            <a:lstStyle/>
            <a:p>
              <a:pPr eaLnBrk="0" hangingPunct="0"/>
              <a:r>
                <a:rPr lang="en-US" sz="1800">
                  <a:solidFill>
                    <a:srgbClr val="000000"/>
                  </a:solidFill>
                  <a:latin typeface="Times New Roman" pitchFamily="18" charset="0"/>
                </a:rPr>
                <a:t>e</a:t>
              </a:r>
              <a:r>
                <a:rPr lang="it-IT" sz="1800">
                  <a:solidFill>
                    <a:srgbClr val="000000"/>
                  </a:solidFill>
                  <a:latin typeface="Times New Roman" pitchFamily="18" charset="0"/>
                </a:rPr>
                <a:t>let</a:t>
              </a:r>
              <a:r>
                <a:rPr lang="en-US" sz="1800">
                  <a:solidFill>
                    <a:srgbClr val="000000"/>
                  </a:solidFill>
                  <a:latin typeface="Times New Roman" pitchFamily="18" charset="0"/>
                </a:rPr>
                <a:t>tron</a:t>
              </a:r>
              <a:r>
                <a:rPr lang="it-IT" sz="1800">
                  <a:solidFill>
                    <a:srgbClr val="000000"/>
                  </a:solidFill>
                  <a:latin typeface="Times New Roman" pitchFamily="18" charset="0"/>
                </a:rPr>
                <a:t>e</a:t>
              </a:r>
              <a:endParaRPr lang="en-US" sz="1800">
                <a:solidFill>
                  <a:srgbClr val="000000"/>
                </a:solidFill>
                <a:latin typeface="Times New Roman" pitchFamily="18" charset="0"/>
              </a:endParaRPr>
            </a:p>
          </p:txBody>
        </p:sp>
        <p:grpSp>
          <p:nvGrpSpPr>
            <p:cNvPr id="1062" name="Group 64"/>
            <p:cNvGrpSpPr>
              <a:grpSpLocks/>
            </p:cNvGrpSpPr>
            <p:nvPr/>
          </p:nvGrpSpPr>
          <p:grpSpPr bwMode="auto">
            <a:xfrm>
              <a:off x="1382" y="2035"/>
              <a:ext cx="581" cy="620"/>
              <a:chOff x="1392" y="2009"/>
              <a:chExt cx="581" cy="620"/>
            </a:xfrm>
          </p:grpSpPr>
          <p:sp>
            <p:nvSpPr>
              <p:cNvPr id="1070" name="Rectangle 65"/>
              <p:cNvSpPr>
                <a:spLocks noChangeArrowheads="1"/>
              </p:cNvSpPr>
              <p:nvPr/>
            </p:nvSpPr>
            <p:spPr bwMode="auto">
              <a:xfrm>
                <a:off x="1440" y="2158"/>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071" name="Text Box 66"/>
              <p:cNvSpPr txBox="1">
                <a:spLocks noChangeArrowheads="1"/>
              </p:cNvSpPr>
              <p:nvPr/>
            </p:nvSpPr>
            <p:spPr bwMode="auto">
              <a:xfrm>
                <a:off x="1483" y="2009"/>
                <a:ext cx="384" cy="480"/>
              </a:xfrm>
              <a:prstGeom prst="rect">
                <a:avLst/>
              </a:prstGeom>
              <a:noFill/>
              <a:ln w="9525">
                <a:noFill/>
                <a:miter lim="800000"/>
                <a:headEnd/>
                <a:tailEnd/>
              </a:ln>
            </p:spPr>
            <p:txBody>
              <a:bodyPr>
                <a:spAutoFit/>
              </a:bodyPr>
              <a:lstStyle/>
              <a:p>
                <a:pPr eaLnBrk="0" hangingPunct="0">
                  <a:spcBef>
                    <a:spcPct val="50000"/>
                  </a:spcBef>
                </a:pPr>
                <a:r>
                  <a:rPr lang="en-US" sz="4400">
                    <a:solidFill>
                      <a:srgbClr val="000000"/>
                    </a:solidFill>
                    <a:latin typeface="Symbol" pitchFamily="18" charset="2"/>
                  </a:rPr>
                  <a:t>n</a:t>
                </a:r>
                <a:r>
                  <a:rPr lang="en-US" sz="2800" baseline="-25000">
                    <a:solidFill>
                      <a:srgbClr val="000000"/>
                    </a:solidFill>
                    <a:latin typeface="Times New Roman" pitchFamily="18" charset="0"/>
                  </a:rPr>
                  <a:t>e</a:t>
                </a:r>
                <a:endParaRPr lang="en-US">
                  <a:solidFill>
                    <a:srgbClr val="000000"/>
                  </a:solidFill>
                  <a:latin typeface="Symbol" pitchFamily="18" charset="2"/>
                </a:endParaRPr>
              </a:p>
            </p:txBody>
          </p:sp>
          <p:sp>
            <p:nvSpPr>
              <p:cNvPr id="1072" name="Text Box 67"/>
              <p:cNvSpPr txBox="1">
                <a:spLocks noChangeArrowheads="1"/>
              </p:cNvSpPr>
              <p:nvPr/>
            </p:nvSpPr>
            <p:spPr bwMode="auto">
              <a:xfrm>
                <a:off x="1392" y="2435"/>
                <a:ext cx="581" cy="194"/>
              </a:xfrm>
              <a:prstGeom prst="rect">
                <a:avLst/>
              </a:prstGeom>
              <a:noFill/>
              <a:ln w="9525">
                <a:noFill/>
                <a:miter lim="800000"/>
                <a:headEnd/>
                <a:tailEnd/>
              </a:ln>
            </p:spPr>
            <p:txBody>
              <a:bodyPr wrap="none">
                <a:spAutoFit/>
              </a:bodyPr>
              <a:lstStyle/>
              <a:p>
                <a:pPr eaLnBrk="0" hangingPunct="0"/>
                <a:r>
                  <a:rPr lang="en-US" sz="1400">
                    <a:solidFill>
                      <a:srgbClr val="000000"/>
                    </a:solidFill>
                    <a:latin typeface="Times New Roman" pitchFamily="18" charset="0"/>
                  </a:rPr>
                  <a:t>e-neutrino</a:t>
                </a:r>
                <a:endParaRPr lang="en-US" sz="1200">
                  <a:solidFill>
                    <a:srgbClr val="000000"/>
                  </a:solidFill>
                  <a:latin typeface="Times New Roman" pitchFamily="18" charset="0"/>
                </a:endParaRPr>
              </a:p>
            </p:txBody>
          </p:sp>
        </p:grpSp>
        <p:sp>
          <p:nvSpPr>
            <p:cNvPr id="1063" name="Rectangle 68"/>
            <p:cNvSpPr>
              <a:spLocks noChangeArrowheads="1"/>
            </p:cNvSpPr>
            <p:nvPr/>
          </p:nvSpPr>
          <p:spPr bwMode="auto">
            <a:xfrm>
              <a:off x="1420" y="1676"/>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064" name="Text Box 69"/>
            <p:cNvSpPr txBox="1">
              <a:spLocks noChangeArrowheads="1"/>
            </p:cNvSpPr>
            <p:nvPr/>
          </p:nvSpPr>
          <p:spPr bwMode="auto">
            <a:xfrm>
              <a:off x="1468" y="1580"/>
              <a:ext cx="384" cy="519"/>
            </a:xfrm>
            <a:prstGeom prst="rect">
              <a:avLst/>
            </a:prstGeom>
            <a:noFill/>
            <a:ln w="9525">
              <a:noFill/>
              <a:miter lim="800000"/>
              <a:headEnd/>
              <a:tailEnd/>
            </a:ln>
          </p:spPr>
          <p:txBody>
            <a:bodyPr>
              <a:spAutoFit/>
            </a:bodyPr>
            <a:lstStyle/>
            <a:p>
              <a:pPr eaLnBrk="0" hangingPunct="0">
                <a:spcBef>
                  <a:spcPct val="50000"/>
                </a:spcBef>
              </a:pPr>
              <a:r>
                <a:rPr lang="en-US" sz="4800">
                  <a:solidFill>
                    <a:srgbClr val="000000"/>
                  </a:solidFill>
                  <a:latin typeface="Times New Roman" pitchFamily="18" charset="0"/>
                </a:rPr>
                <a:t>d</a:t>
              </a:r>
              <a:endParaRPr lang="en-US">
                <a:solidFill>
                  <a:srgbClr val="000000"/>
                </a:solidFill>
                <a:latin typeface="Times New Roman" pitchFamily="18" charset="0"/>
              </a:endParaRPr>
            </a:p>
          </p:txBody>
        </p:sp>
        <p:sp>
          <p:nvSpPr>
            <p:cNvPr id="1065" name="Text Box 70"/>
            <p:cNvSpPr txBox="1">
              <a:spLocks noChangeArrowheads="1"/>
            </p:cNvSpPr>
            <p:nvPr/>
          </p:nvSpPr>
          <p:spPr bwMode="auto">
            <a:xfrm>
              <a:off x="1425" y="1914"/>
              <a:ext cx="439" cy="233"/>
            </a:xfrm>
            <a:prstGeom prst="rect">
              <a:avLst/>
            </a:prstGeom>
            <a:noFill/>
            <a:ln w="9525">
              <a:noFill/>
              <a:miter lim="800000"/>
              <a:headEnd/>
              <a:tailEnd/>
            </a:ln>
          </p:spPr>
          <p:txBody>
            <a:bodyPr wrap="none">
              <a:spAutoFit/>
            </a:bodyPr>
            <a:lstStyle/>
            <a:p>
              <a:pPr eaLnBrk="0" hangingPunct="0"/>
              <a:r>
                <a:rPr lang="en-US" sz="1800">
                  <a:solidFill>
                    <a:srgbClr val="000000"/>
                  </a:solidFill>
                  <a:latin typeface="Times New Roman" pitchFamily="18" charset="0"/>
                </a:rPr>
                <a:t>down</a:t>
              </a:r>
              <a:endParaRPr lang="en-US">
                <a:solidFill>
                  <a:srgbClr val="000000"/>
                </a:solidFill>
                <a:latin typeface="Times New Roman" pitchFamily="18" charset="0"/>
              </a:endParaRPr>
            </a:p>
          </p:txBody>
        </p:sp>
        <p:sp>
          <p:nvSpPr>
            <p:cNvPr id="1066" name="Rectangle 71"/>
            <p:cNvSpPr>
              <a:spLocks noChangeArrowheads="1"/>
            </p:cNvSpPr>
            <p:nvPr/>
          </p:nvSpPr>
          <p:spPr bwMode="auto">
            <a:xfrm>
              <a:off x="1425" y="1199"/>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algn="ctr" eaLnBrk="0" hangingPunct="0"/>
              <a:endParaRPr lang="en-GB">
                <a:solidFill>
                  <a:srgbClr val="FFFFFF"/>
                </a:solidFill>
                <a:latin typeface="Times New Roman" pitchFamily="18" charset="0"/>
              </a:endParaRPr>
            </a:p>
          </p:txBody>
        </p:sp>
        <p:sp>
          <p:nvSpPr>
            <p:cNvPr id="1067" name="Text Box 72"/>
            <p:cNvSpPr txBox="1">
              <a:spLocks noChangeArrowheads="1"/>
            </p:cNvSpPr>
            <p:nvPr/>
          </p:nvSpPr>
          <p:spPr bwMode="auto">
            <a:xfrm>
              <a:off x="1539" y="1425"/>
              <a:ext cx="262" cy="233"/>
            </a:xfrm>
            <a:prstGeom prst="rect">
              <a:avLst/>
            </a:prstGeom>
            <a:noFill/>
            <a:ln w="9525">
              <a:noFill/>
              <a:miter lim="800000"/>
              <a:headEnd/>
              <a:tailEnd/>
            </a:ln>
          </p:spPr>
          <p:txBody>
            <a:bodyPr wrap="none">
              <a:spAutoFit/>
            </a:bodyPr>
            <a:lstStyle/>
            <a:p>
              <a:pPr eaLnBrk="0" hangingPunct="0"/>
              <a:r>
                <a:rPr lang="en-US" sz="1800">
                  <a:solidFill>
                    <a:srgbClr val="000000"/>
                  </a:solidFill>
                  <a:latin typeface="Times New Roman" pitchFamily="18" charset="0"/>
                </a:rPr>
                <a:t>up</a:t>
              </a:r>
              <a:endParaRPr lang="en-US">
                <a:solidFill>
                  <a:srgbClr val="000000"/>
                </a:solidFill>
                <a:latin typeface="Times New Roman" pitchFamily="18" charset="0"/>
              </a:endParaRPr>
            </a:p>
          </p:txBody>
        </p:sp>
        <p:sp>
          <p:nvSpPr>
            <p:cNvPr id="1068" name="Text Box 73"/>
            <p:cNvSpPr txBox="1">
              <a:spLocks noChangeArrowheads="1"/>
            </p:cNvSpPr>
            <p:nvPr/>
          </p:nvSpPr>
          <p:spPr bwMode="auto">
            <a:xfrm>
              <a:off x="1473" y="1032"/>
              <a:ext cx="384" cy="582"/>
            </a:xfrm>
            <a:prstGeom prst="rect">
              <a:avLst/>
            </a:prstGeom>
            <a:noFill/>
            <a:ln w="9525">
              <a:noFill/>
              <a:miter lim="800000"/>
              <a:headEnd/>
              <a:tailEnd/>
            </a:ln>
          </p:spPr>
          <p:txBody>
            <a:bodyPr>
              <a:spAutoFit/>
            </a:bodyPr>
            <a:lstStyle/>
            <a:p>
              <a:pPr eaLnBrk="0" hangingPunct="0">
                <a:spcBef>
                  <a:spcPct val="50000"/>
                </a:spcBef>
              </a:pPr>
              <a:r>
                <a:rPr lang="en-US" sz="5400">
                  <a:solidFill>
                    <a:srgbClr val="000000"/>
                  </a:solidFill>
                  <a:latin typeface="Times New Roman" pitchFamily="18" charset="0"/>
                </a:rPr>
                <a:t>u</a:t>
              </a:r>
              <a:endParaRPr lang="en-US">
                <a:solidFill>
                  <a:srgbClr val="000000"/>
                </a:solidFill>
                <a:latin typeface="Times New Roman" pitchFamily="18" charset="0"/>
              </a:endParaRPr>
            </a:p>
          </p:txBody>
        </p:sp>
        <p:sp>
          <p:nvSpPr>
            <p:cNvPr id="76874" name="Text Box 74"/>
            <p:cNvSpPr txBox="1">
              <a:spLocks noChangeArrowheads="1"/>
            </p:cNvSpPr>
            <p:nvPr/>
          </p:nvSpPr>
          <p:spPr bwMode="auto">
            <a:xfrm rot="-5041">
              <a:off x="1382" y="3187"/>
              <a:ext cx="529" cy="365"/>
            </a:xfrm>
            <a:prstGeom prst="rect">
              <a:avLst/>
            </a:prstGeom>
            <a:solidFill>
              <a:srgbClr val="9AB8CE"/>
            </a:solidFill>
            <a:ln w="9525">
              <a:noFill/>
              <a:miter lim="800000"/>
              <a:headEnd/>
              <a:tailEnd/>
            </a:ln>
            <a:effectLst/>
          </p:spPr>
          <p:txBody>
            <a:bodyPr>
              <a:spAutoFit/>
            </a:bodyPr>
            <a:lstStyle/>
            <a:p>
              <a:pPr algn="ctr" eaLnBrk="0" hangingPunct="0">
                <a:defRPr/>
              </a:pPr>
              <a:r>
                <a:rPr lang="en-US" sz="3200">
                  <a:solidFill>
                    <a:srgbClr val="000066"/>
                  </a:solidFill>
                  <a:effectLst>
                    <a:outerShdw blurRad="38100" dist="38100" dir="2700000" algn="tl">
                      <a:srgbClr val="000000"/>
                    </a:outerShdw>
                  </a:effectLst>
                  <a:latin typeface="Times New Roman" pitchFamily="18" charset="0"/>
                  <a:ea typeface="ＭＳ Ｐゴシック" charset="0"/>
                </a:rPr>
                <a:t>I </a:t>
              </a:r>
              <a:r>
                <a:rPr lang="en-US" sz="3200">
                  <a:solidFill>
                    <a:srgbClr val="FFCC66"/>
                  </a:solidFill>
                  <a:effectLst>
                    <a:outerShdw blurRad="38100" dist="38100" dir="2700000" algn="tl">
                      <a:srgbClr val="000000"/>
                    </a:outerShdw>
                  </a:effectLst>
                  <a:latin typeface="Times New Roman" pitchFamily="18" charset="0"/>
                  <a:ea typeface="ＭＳ Ｐゴシック" charset="0"/>
                </a:rPr>
                <a:t> </a:t>
              </a:r>
              <a:endParaRPr lang="en-US">
                <a:solidFill>
                  <a:srgbClr val="FFFFFF"/>
                </a:solidFill>
                <a:latin typeface="Times New Roman" pitchFamily="18" charset="0"/>
                <a:ea typeface="ＭＳ Ｐゴシック" charset="0"/>
              </a:endParaRPr>
            </a:p>
          </p:txBody>
        </p:sp>
      </p:grpSp>
      <p:sp>
        <p:nvSpPr>
          <p:cNvPr id="76875" name="Text Box 75"/>
          <p:cNvSpPr txBox="1">
            <a:spLocks noChangeArrowheads="1"/>
          </p:cNvSpPr>
          <p:nvPr/>
        </p:nvSpPr>
        <p:spPr bwMode="auto">
          <a:xfrm rot="-5400000">
            <a:off x="-72231" y="3747294"/>
            <a:ext cx="1495425" cy="588963"/>
          </a:xfrm>
          <a:prstGeom prst="rect">
            <a:avLst/>
          </a:prstGeom>
          <a:solidFill>
            <a:srgbClr val="CCECFF"/>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CCECFF"/>
            </a:extrusionClr>
          </a:sp3d>
        </p:spPr>
        <p:txBody>
          <a:bodyPr lIns="91435" tIns="45718" rIns="91435" bIns="45718">
            <a:spAutoFit/>
            <a:flatTx/>
          </a:bodyPr>
          <a:lstStyle/>
          <a:p>
            <a:pPr eaLnBrk="0" hangingPunct="0">
              <a:defRPr/>
            </a:pPr>
            <a:r>
              <a:rPr lang="en-US" sz="3200">
                <a:solidFill>
                  <a:srgbClr val="000066"/>
                </a:solidFill>
                <a:effectLst>
                  <a:outerShdw blurRad="38100" dist="38100" dir="2700000" algn="tl">
                    <a:srgbClr val="000000"/>
                  </a:outerShdw>
                </a:effectLst>
                <a:latin typeface="Times New Roman" pitchFamily="18" charset="0"/>
                <a:ea typeface="ＭＳ Ｐゴシック" charset="0"/>
              </a:rPr>
              <a:t>Lepton</a:t>
            </a:r>
            <a:r>
              <a:rPr lang="it-IT" sz="3200">
                <a:solidFill>
                  <a:srgbClr val="000066"/>
                </a:solidFill>
                <a:effectLst>
                  <a:outerShdw blurRad="38100" dist="38100" dir="2700000" algn="tl">
                    <a:srgbClr val="000000"/>
                  </a:outerShdw>
                </a:effectLst>
                <a:latin typeface="Times New Roman" pitchFamily="18" charset="0"/>
                <a:ea typeface="ＭＳ Ｐゴシック" charset="0"/>
              </a:rPr>
              <a:t>i</a:t>
            </a:r>
            <a:r>
              <a:rPr lang="en-US" sz="3200">
                <a:solidFill>
                  <a:srgbClr val="000066"/>
                </a:solidFill>
                <a:effectLst>
                  <a:outerShdw blurRad="38100" dist="38100" dir="2700000" algn="tl">
                    <a:srgbClr val="000000"/>
                  </a:outerShdw>
                </a:effectLst>
                <a:latin typeface="Times New Roman" pitchFamily="18" charset="0"/>
                <a:ea typeface="ＭＳ Ｐゴシック" charset="0"/>
              </a:rPr>
              <a:t> </a:t>
            </a:r>
            <a:endParaRPr lang="en-US">
              <a:solidFill>
                <a:srgbClr val="000066"/>
              </a:solidFill>
              <a:latin typeface="Times New Roman" pitchFamily="18" charset="0"/>
              <a:ea typeface="ＭＳ Ｐゴシック" charset="0"/>
            </a:endParaRPr>
          </a:p>
        </p:txBody>
      </p:sp>
      <p:sp>
        <p:nvSpPr>
          <p:cNvPr id="76876" name="Text Box 76"/>
          <p:cNvSpPr txBox="1">
            <a:spLocks noChangeArrowheads="1"/>
          </p:cNvSpPr>
          <p:nvPr/>
        </p:nvSpPr>
        <p:spPr bwMode="auto">
          <a:xfrm rot="-5400000">
            <a:off x="-22225" y="2182813"/>
            <a:ext cx="1411288" cy="588962"/>
          </a:xfrm>
          <a:prstGeom prst="rect">
            <a:avLst/>
          </a:prstGeom>
          <a:solidFill>
            <a:srgbClr val="CCECFF"/>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CCECFF"/>
            </a:extrusionClr>
          </a:sp3d>
        </p:spPr>
        <p:txBody>
          <a:bodyPr lIns="91435" tIns="45718" rIns="91435" bIns="45718">
            <a:spAutoFit/>
            <a:flatTx/>
          </a:bodyPr>
          <a:lstStyle/>
          <a:p>
            <a:pPr eaLnBrk="0" hangingPunct="0">
              <a:defRPr/>
            </a:pPr>
            <a:r>
              <a:rPr lang="en-US" sz="3200">
                <a:solidFill>
                  <a:srgbClr val="000066"/>
                </a:solidFill>
                <a:effectLst>
                  <a:outerShdw blurRad="38100" dist="38100" dir="2700000" algn="tl">
                    <a:srgbClr val="000000"/>
                  </a:outerShdw>
                </a:effectLst>
                <a:latin typeface="Times New Roman" pitchFamily="18" charset="0"/>
                <a:ea typeface="ＭＳ Ｐゴシック" charset="0"/>
              </a:rPr>
              <a:t>Quarks</a:t>
            </a:r>
            <a:endParaRPr lang="en-US">
              <a:solidFill>
                <a:srgbClr val="000066"/>
              </a:solidFill>
              <a:latin typeface="Times New Roman" pitchFamily="18" charset="0"/>
              <a:ea typeface="ＭＳ Ｐゴシック" charset="0"/>
            </a:endParaRPr>
          </a:p>
        </p:txBody>
      </p:sp>
      <p:sp>
        <p:nvSpPr>
          <p:cNvPr id="76877" name="Text Box 77"/>
          <p:cNvSpPr txBox="1">
            <a:spLocks noChangeArrowheads="1"/>
          </p:cNvSpPr>
          <p:nvPr/>
        </p:nvSpPr>
        <p:spPr bwMode="auto">
          <a:xfrm>
            <a:off x="3689350" y="4481513"/>
            <a:ext cx="954088" cy="1323975"/>
          </a:xfrm>
          <a:prstGeom prst="rect">
            <a:avLst/>
          </a:prstGeom>
          <a:noFill/>
          <a:ln w="9525">
            <a:noFill/>
            <a:miter lim="800000"/>
            <a:headEnd/>
            <a:tailEnd/>
          </a:ln>
        </p:spPr>
        <p:txBody>
          <a:bodyPr wrap="none" lIns="91435" tIns="45718" rIns="91435" bIns="45718">
            <a:spAutoFit/>
          </a:bodyPr>
          <a:lstStyle/>
          <a:p>
            <a:pPr algn="ctr" eaLnBrk="0" hangingPunct="0"/>
            <a:r>
              <a:rPr lang="it-IT" sz="8000" b="1">
                <a:solidFill>
                  <a:srgbClr val="FF0000"/>
                </a:solidFill>
                <a:latin typeface="Times New Roman" pitchFamily="18" charset="0"/>
              </a:rPr>
              <a:t> ?</a:t>
            </a:r>
            <a:endParaRPr lang="en-US" sz="8000" b="1">
              <a:solidFill>
                <a:srgbClr val="FF0000"/>
              </a:solidFill>
              <a:latin typeface="Times New Roman" pitchFamily="18" charset="0"/>
            </a:endParaRPr>
          </a:p>
        </p:txBody>
      </p:sp>
      <p:sp>
        <p:nvSpPr>
          <p:cNvPr id="1040" name="Text Box 82"/>
          <p:cNvSpPr txBox="1">
            <a:spLocks noChangeArrowheads="1"/>
          </p:cNvSpPr>
          <p:nvPr/>
        </p:nvSpPr>
        <p:spPr bwMode="auto">
          <a:xfrm>
            <a:off x="1524000" y="1231900"/>
            <a:ext cx="1173163" cy="396875"/>
          </a:xfrm>
          <a:prstGeom prst="rect">
            <a:avLst/>
          </a:prstGeom>
          <a:noFill/>
          <a:ln w="9525">
            <a:noFill/>
            <a:miter lim="800000"/>
            <a:headEnd/>
            <a:tailEnd/>
          </a:ln>
        </p:spPr>
        <p:txBody>
          <a:bodyPr wrap="none" lIns="91435" tIns="45718" rIns="91435" bIns="45718">
            <a:spAutoFit/>
          </a:bodyPr>
          <a:lstStyle/>
          <a:p>
            <a:pPr algn="ctr" eaLnBrk="0" hangingPunct="0">
              <a:spcBef>
                <a:spcPct val="50000"/>
              </a:spcBef>
            </a:pPr>
            <a:r>
              <a:rPr lang="it-IT" sz="2000">
                <a:solidFill>
                  <a:srgbClr val="FFFF00"/>
                </a:solidFill>
                <a:latin typeface="Arial" pitchFamily="34" charset="0"/>
              </a:rPr>
              <a:t>Fermioni</a:t>
            </a:r>
            <a:endParaRPr lang="en-US" sz="2000">
              <a:solidFill>
                <a:srgbClr val="FFFF00"/>
              </a:solidFill>
              <a:latin typeface="Arial" pitchFamily="34" charset="0"/>
            </a:endParaRPr>
          </a:p>
        </p:txBody>
      </p:sp>
      <p:sp>
        <p:nvSpPr>
          <p:cNvPr id="1041" name="Text Box 83"/>
          <p:cNvSpPr txBox="1">
            <a:spLocks noChangeArrowheads="1"/>
          </p:cNvSpPr>
          <p:nvPr/>
        </p:nvSpPr>
        <p:spPr bwMode="auto">
          <a:xfrm>
            <a:off x="3429000" y="1219200"/>
            <a:ext cx="962025" cy="396875"/>
          </a:xfrm>
          <a:prstGeom prst="rect">
            <a:avLst/>
          </a:prstGeom>
          <a:noFill/>
          <a:ln w="9525">
            <a:noFill/>
            <a:miter lim="800000"/>
            <a:headEnd/>
            <a:tailEnd/>
          </a:ln>
        </p:spPr>
        <p:txBody>
          <a:bodyPr wrap="none" lIns="91435" tIns="45718" rIns="91435" bIns="45718">
            <a:spAutoFit/>
          </a:bodyPr>
          <a:lstStyle/>
          <a:p>
            <a:pPr algn="ctr" eaLnBrk="0" hangingPunct="0">
              <a:spcBef>
                <a:spcPct val="50000"/>
              </a:spcBef>
            </a:pPr>
            <a:r>
              <a:rPr lang="it-IT" sz="2000">
                <a:solidFill>
                  <a:srgbClr val="FFFF00"/>
                </a:solidFill>
                <a:latin typeface="Arial" pitchFamily="34" charset="0"/>
              </a:rPr>
              <a:t>Bosoni</a:t>
            </a:r>
            <a:endParaRPr lang="en-US" sz="2000">
              <a:solidFill>
                <a:srgbClr val="FFFF00"/>
              </a:solidFill>
              <a:latin typeface="Arial" pitchFamily="34" charset="0"/>
            </a:endParaRPr>
          </a:p>
        </p:txBody>
      </p:sp>
      <p:sp>
        <p:nvSpPr>
          <p:cNvPr id="1042" name="Rectangle 84"/>
          <p:cNvSpPr>
            <a:spLocks noGrp="1" noChangeArrowheads="1"/>
          </p:cNvSpPr>
          <p:nvPr>
            <p:ph type="title" idx="4294967295"/>
          </p:nvPr>
        </p:nvSpPr>
        <p:spPr>
          <a:xfrm>
            <a:off x="1371600" y="152400"/>
            <a:ext cx="6400800" cy="762000"/>
          </a:xfrm>
        </p:spPr>
        <p:txBody>
          <a:bodyPr/>
          <a:lstStyle/>
          <a:p>
            <a:pPr eaLnBrk="1" hangingPunct="1"/>
            <a:r>
              <a:rPr lang="it-IT" sz="4000" b="1" smtClean="0">
                <a:latin typeface="Comic Sans MS" pitchFamily="66" charset="0"/>
                <a:ea typeface="ＭＳ Ｐゴシック" pitchFamily="34" charset="-128"/>
              </a:rPr>
              <a:t>Il Modello Standard</a:t>
            </a:r>
            <a:br>
              <a:rPr lang="it-IT" sz="4000" b="1" smtClean="0">
                <a:latin typeface="Comic Sans MS" pitchFamily="66" charset="0"/>
                <a:ea typeface="ＭＳ Ｐゴシック" pitchFamily="34" charset="-128"/>
              </a:rPr>
            </a:br>
            <a:r>
              <a:rPr lang="it-IT" sz="2000" b="1" smtClean="0">
                <a:latin typeface="Comic Sans MS" pitchFamily="66" charset="0"/>
                <a:ea typeface="ＭＳ Ｐゴシック" pitchFamily="34" charset="-128"/>
              </a:rPr>
              <a:t>(alla fine del secondo millennio)</a:t>
            </a:r>
            <a:endParaRPr lang="en-US" sz="2000" b="1" smtClean="0">
              <a:latin typeface="Comic Sans MS" pitchFamily="66" charset="0"/>
              <a:ea typeface="ＭＳ Ｐゴシック" pitchFamily="34" charset="-128"/>
            </a:endParaRPr>
          </a:p>
        </p:txBody>
      </p:sp>
      <p:grpSp>
        <p:nvGrpSpPr>
          <p:cNvPr id="1043" name="Group 79"/>
          <p:cNvGrpSpPr>
            <a:grpSpLocks/>
          </p:cNvGrpSpPr>
          <p:nvPr/>
        </p:nvGrpSpPr>
        <p:grpSpPr bwMode="auto">
          <a:xfrm>
            <a:off x="6567488" y="2381250"/>
            <a:ext cx="1966912" cy="2952750"/>
            <a:chOff x="4464" y="528"/>
            <a:chExt cx="960" cy="1875"/>
          </a:xfrm>
        </p:grpSpPr>
        <p:sp>
          <p:nvSpPr>
            <p:cNvPr id="76880" name="Text Box 80"/>
            <p:cNvSpPr txBox="1">
              <a:spLocks noChangeArrowheads="1"/>
            </p:cNvSpPr>
            <p:nvPr/>
          </p:nvSpPr>
          <p:spPr bwMode="auto">
            <a:xfrm rot="-5041">
              <a:off x="4464" y="528"/>
              <a:ext cx="960" cy="1875"/>
            </a:xfrm>
            <a:prstGeom prst="rect">
              <a:avLst/>
            </a:prstGeom>
            <a:solidFill>
              <a:srgbClr val="562B00"/>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562B00"/>
              </a:extrusionClr>
            </a:sp3d>
          </p:spPr>
          <p:txBody>
            <a:bodyPr>
              <a:spAutoFit/>
              <a:flatTx/>
            </a:bodyPr>
            <a:lstStyle/>
            <a:p>
              <a:pPr algn="ctr" eaLnBrk="0" hangingPunct="0">
                <a:lnSpc>
                  <a:spcPct val="80000"/>
                </a:lnSpc>
                <a:defRPr/>
              </a:pPr>
              <a:r>
                <a:rPr lang="en-US" sz="3200">
                  <a:solidFill>
                    <a:srgbClr val="FFCC66"/>
                  </a:solidFill>
                  <a:effectLst>
                    <a:outerShdw blurRad="38100" dist="38100" dir="2700000" algn="tl">
                      <a:srgbClr val="000000"/>
                    </a:outerShdw>
                  </a:effectLst>
                  <a:latin typeface="Times New Roman" pitchFamily="18" charset="0"/>
                  <a:ea typeface="ＭＳ Ｐゴシック" charset="-128"/>
                </a:rPr>
                <a:t>                                       Gravit</a:t>
              </a:r>
              <a:r>
                <a:rPr lang="it-IT" sz="3200">
                  <a:solidFill>
                    <a:srgbClr val="FFCC66"/>
                  </a:solidFill>
                  <a:effectLst>
                    <a:outerShdw blurRad="38100" dist="38100" dir="2700000" algn="tl">
                      <a:srgbClr val="000000"/>
                    </a:outerShdw>
                  </a:effectLst>
                  <a:latin typeface="Times New Roman" pitchFamily="18" charset="0"/>
                  <a:ea typeface="ＭＳ Ｐゴシック" charset="-128"/>
                </a:rPr>
                <a:t>à</a:t>
              </a:r>
            </a:p>
            <a:p>
              <a:pPr algn="ctr" eaLnBrk="0" hangingPunct="0">
                <a:defRPr/>
              </a:pPr>
              <a:r>
                <a:rPr lang="en-US" sz="3200">
                  <a:solidFill>
                    <a:srgbClr val="FFCC66"/>
                  </a:solidFill>
                  <a:effectLst>
                    <a:outerShdw blurRad="38100" dist="38100" dir="2700000" algn="tl">
                      <a:srgbClr val="000000"/>
                    </a:outerShdw>
                  </a:effectLst>
                  <a:latin typeface="Times New Roman" pitchFamily="18" charset="0"/>
                  <a:ea typeface="ＭＳ Ｐゴシック" charset="-128"/>
                </a:rPr>
                <a:t> </a:t>
              </a:r>
            </a:p>
            <a:p>
              <a:pPr algn="ctr" eaLnBrk="0" hangingPunct="0">
                <a:defRPr/>
              </a:pPr>
              <a:endParaRPr lang="it-IT" sz="3200">
                <a:solidFill>
                  <a:srgbClr val="FFCC66"/>
                </a:solidFill>
                <a:effectLst>
                  <a:outerShdw blurRad="38100" dist="38100" dir="2700000" algn="tl">
                    <a:srgbClr val="000000"/>
                  </a:outerShdw>
                </a:effectLst>
                <a:latin typeface="Times New Roman" pitchFamily="18" charset="0"/>
                <a:ea typeface="ＭＳ Ｐゴシック" charset="-128"/>
              </a:endParaRPr>
            </a:p>
            <a:p>
              <a:pPr algn="ctr" eaLnBrk="0" hangingPunct="0">
                <a:defRPr/>
              </a:pPr>
              <a:endParaRPr lang="it-IT">
                <a:solidFill>
                  <a:srgbClr val="FFFFFF"/>
                </a:solidFill>
                <a:latin typeface="Times New Roman" pitchFamily="18" charset="0"/>
                <a:ea typeface="ＭＳ Ｐゴシック" charset="-128"/>
              </a:endParaRPr>
            </a:p>
            <a:p>
              <a:pPr algn="ctr" eaLnBrk="0" hangingPunct="0">
                <a:defRPr/>
              </a:pPr>
              <a:endParaRPr lang="it-IT">
                <a:solidFill>
                  <a:srgbClr val="FFFFFF"/>
                </a:solidFill>
                <a:latin typeface="Times New Roman" pitchFamily="18" charset="0"/>
                <a:ea typeface="ＭＳ Ｐゴシック" charset="-128"/>
              </a:endParaRPr>
            </a:p>
            <a:p>
              <a:pPr algn="ctr" eaLnBrk="0" hangingPunct="0">
                <a:defRPr/>
              </a:pPr>
              <a:endParaRPr lang="en-US">
                <a:solidFill>
                  <a:srgbClr val="FFFFFF"/>
                </a:solidFill>
                <a:latin typeface="Times New Roman" pitchFamily="18" charset="0"/>
                <a:ea typeface="ＭＳ Ｐゴシック" charset="-128"/>
              </a:endParaRPr>
            </a:p>
          </p:txBody>
        </p:sp>
        <p:graphicFrame>
          <p:nvGraphicFramePr>
            <p:cNvPr id="1026" name="Object 81"/>
            <p:cNvGraphicFramePr>
              <a:graphicFrameLocks noChangeAspect="1"/>
            </p:cNvGraphicFramePr>
            <p:nvPr/>
          </p:nvGraphicFramePr>
          <p:xfrm>
            <a:off x="4775" y="1104"/>
            <a:ext cx="372" cy="480"/>
          </p:xfrm>
          <a:graphic>
            <a:graphicData uri="http://schemas.openxmlformats.org/presentationml/2006/ole">
              <mc:AlternateContent xmlns:mc="http://schemas.openxmlformats.org/markup-compatibility/2006">
                <mc:Choice xmlns:v="urn:schemas-microsoft-com:vml" Requires="v">
                  <p:oleObj spid="_x0000_s1092" name="Clip" r:id="rId5" imgW="627380" imgH="807720" progId="">
                    <p:embed/>
                  </p:oleObj>
                </mc:Choice>
                <mc:Fallback>
                  <p:oleObj name="Clip" r:id="rId5" imgW="627380" imgH="807720" progId="">
                    <p:embed/>
                    <p:pic>
                      <p:nvPicPr>
                        <p:cNvPr id="0" name="Picture 5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5" y="1104"/>
                          <a:ext cx="372" cy="48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grpSp>
      <p:pic>
        <p:nvPicPr>
          <p:cNvPr id="1044" name="Picture 25" descr="I07-02-SolarSystem"/>
          <p:cNvPicPr>
            <a:picLocks noChangeAspect="1" noChangeArrowheads="1"/>
          </p:cNvPicPr>
          <p:nvPr/>
        </p:nvPicPr>
        <p:blipFill>
          <a:blip r:embed="rId7" cstate="print"/>
          <a:srcRect/>
          <a:stretch>
            <a:fillRect/>
          </a:stretch>
        </p:blipFill>
        <p:spPr bwMode="auto">
          <a:xfrm>
            <a:off x="6400800" y="4025900"/>
            <a:ext cx="2057400" cy="1612900"/>
          </a:xfrm>
          <a:prstGeom prst="rect">
            <a:avLst/>
          </a:prstGeom>
          <a:noFill/>
          <a:ln w="9525">
            <a:noFill/>
            <a:miter lim="800000"/>
            <a:headEnd/>
            <a:tailEnd/>
          </a:ln>
        </p:spPr>
      </p:pic>
      <p:grpSp>
        <p:nvGrpSpPr>
          <p:cNvPr id="1045" name="Group 1113"/>
          <p:cNvGrpSpPr>
            <a:grpSpLocks/>
          </p:cNvGrpSpPr>
          <p:nvPr/>
        </p:nvGrpSpPr>
        <p:grpSpPr bwMode="auto">
          <a:xfrm>
            <a:off x="6172200" y="2057400"/>
            <a:ext cx="2667000" cy="3962400"/>
            <a:chOff x="3888" y="1296"/>
            <a:chExt cx="1680" cy="2496"/>
          </a:xfrm>
        </p:grpSpPr>
        <p:sp>
          <p:nvSpPr>
            <p:cNvPr id="1056" name="Line 1111"/>
            <p:cNvSpPr>
              <a:spLocks noChangeShapeType="1"/>
            </p:cNvSpPr>
            <p:nvPr/>
          </p:nvSpPr>
          <p:spPr bwMode="auto">
            <a:xfrm>
              <a:off x="3888" y="1296"/>
              <a:ext cx="1584" cy="2448"/>
            </a:xfrm>
            <a:prstGeom prst="line">
              <a:avLst/>
            </a:prstGeom>
            <a:noFill/>
            <a:ln w="38100">
              <a:solidFill>
                <a:schemeClr val="hlink"/>
              </a:solidFill>
              <a:round/>
              <a:headEnd/>
              <a:tailEnd/>
            </a:ln>
          </p:spPr>
          <p:txBody>
            <a:bodyPr/>
            <a:lstStyle/>
            <a:p>
              <a:endParaRPr lang="en-US"/>
            </a:p>
          </p:txBody>
        </p:sp>
        <p:sp>
          <p:nvSpPr>
            <p:cNvPr id="1057" name="Line 1112"/>
            <p:cNvSpPr>
              <a:spLocks noChangeShapeType="1"/>
            </p:cNvSpPr>
            <p:nvPr/>
          </p:nvSpPr>
          <p:spPr bwMode="auto">
            <a:xfrm flipH="1">
              <a:off x="3888" y="1344"/>
              <a:ext cx="1680" cy="2448"/>
            </a:xfrm>
            <a:prstGeom prst="line">
              <a:avLst/>
            </a:prstGeom>
            <a:noFill/>
            <a:ln w="38100">
              <a:solidFill>
                <a:schemeClr val="hlink"/>
              </a:solidFill>
              <a:round/>
              <a:headEnd/>
              <a:tailEnd/>
            </a:ln>
          </p:spPr>
          <p:txBody>
            <a:bodyPr/>
            <a:lstStyle/>
            <a:p>
              <a:endParaRPr lang="en-US"/>
            </a:p>
          </p:txBody>
        </p:sp>
      </p:grpSp>
      <p:grpSp>
        <p:nvGrpSpPr>
          <p:cNvPr id="21" name="Gruppo 95"/>
          <p:cNvGrpSpPr>
            <a:grpSpLocks/>
          </p:cNvGrpSpPr>
          <p:nvPr/>
        </p:nvGrpSpPr>
        <p:grpSpPr bwMode="auto">
          <a:xfrm>
            <a:off x="5292725" y="1614488"/>
            <a:ext cx="3781425" cy="3244850"/>
            <a:chOff x="2411760" y="1559114"/>
            <a:chExt cx="3781860" cy="3245310"/>
          </a:xfrm>
        </p:grpSpPr>
        <p:pic>
          <p:nvPicPr>
            <p:cNvPr id="1054" name="Immagine 96"/>
            <p:cNvPicPr>
              <a:picLocks noChangeAspect="1"/>
            </p:cNvPicPr>
            <p:nvPr/>
          </p:nvPicPr>
          <p:blipFill>
            <a:blip r:embed="rId8" cstate="print"/>
            <a:srcRect/>
            <a:stretch>
              <a:fillRect/>
            </a:stretch>
          </p:blipFill>
          <p:spPr bwMode="auto">
            <a:xfrm>
              <a:off x="2411760" y="2420888"/>
              <a:ext cx="3773424" cy="2383536"/>
            </a:xfrm>
            <a:prstGeom prst="rect">
              <a:avLst/>
            </a:prstGeom>
            <a:solidFill>
              <a:srgbClr val="EAE884"/>
            </a:solidFill>
            <a:ln w="9525">
              <a:noFill/>
              <a:miter lim="800000"/>
              <a:headEnd/>
              <a:tailEnd/>
            </a:ln>
          </p:spPr>
        </p:pic>
        <p:sp>
          <p:nvSpPr>
            <p:cNvPr id="1055" name="CasellaDiTesto 97"/>
            <p:cNvSpPr txBox="1">
              <a:spLocks noChangeArrowheads="1"/>
            </p:cNvSpPr>
            <p:nvPr/>
          </p:nvSpPr>
          <p:spPr bwMode="auto">
            <a:xfrm>
              <a:off x="2411760" y="1559114"/>
              <a:ext cx="3781860" cy="861774"/>
            </a:xfrm>
            <a:prstGeom prst="rect">
              <a:avLst/>
            </a:prstGeom>
            <a:solidFill>
              <a:srgbClr val="EAE884"/>
            </a:solidFill>
            <a:ln w="9525">
              <a:noFill/>
              <a:miter lim="800000"/>
              <a:headEnd/>
              <a:tailEnd/>
            </a:ln>
          </p:spPr>
          <p:txBody>
            <a:bodyPr>
              <a:spAutoFit/>
            </a:bodyPr>
            <a:lstStyle/>
            <a:p>
              <a:r>
                <a:rPr lang="it-IT" sz="1400" b="1">
                  <a:solidFill>
                    <a:srgbClr val="0000FF"/>
                  </a:solidFill>
                </a:rPr>
                <a:t>Tutta la fisica del Modello Standard in sole quattro righe (...+ un manuale di istruzioni o un PhD in fisica teorica): </a:t>
              </a:r>
            </a:p>
            <a:p>
              <a:endParaRPr lang="it-IT" sz="800" b="1">
                <a:solidFill>
                  <a:srgbClr val="0000FF"/>
                </a:solidFill>
              </a:endParaRPr>
            </a:p>
          </p:txBody>
        </p:sp>
      </p:grpSp>
      <p:grpSp>
        <p:nvGrpSpPr>
          <p:cNvPr id="22" name="Gruppo 99"/>
          <p:cNvGrpSpPr>
            <a:grpSpLocks/>
          </p:cNvGrpSpPr>
          <p:nvPr/>
        </p:nvGrpSpPr>
        <p:grpSpPr bwMode="auto">
          <a:xfrm>
            <a:off x="5364163" y="4365625"/>
            <a:ext cx="2160587" cy="503238"/>
            <a:chOff x="2411760" y="4293096"/>
            <a:chExt cx="2160240" cy="504056"/>
          </a:xfrm>
        </p:grpSpPr>
        <p:cxnSp>
          <p:nvCxnSpPr>
            <p:cNvPr id="586778" name="Connettore 1 100"/>
            <p:cNvCxnSpPr>
              <a:cxnSpLocks noChangeShapeType="1"/>
            </p:cNvCxnSpPr>
            <p:nvPr/>
          </p:nvCxnSpPr>
          <p:spPr bwMode="auto">
            <a:xfrm>
              <a:off x="2411760" y="4293096"/>
              <a:ext cx="2160240" cy="504056"/>
            </a:xfrm>
            <a:prstGeom prst="line">
              <a:avLst/>
            </a:prstGeom>
            <a:noFill/>
            <a:ln w="9525">
              <a:solidFill>
                <a:srgbClr val="0000FF"/>
              </a:solidFill>
              <a:round/>
              <a:headEnd/>
              <a:tailEnd/>
            </a:ln>
            <a:effectLst>
              <a:outerShdw dist="20000" dir="5400000" rotWithShape="0">
                <a:srgbClr val="808080">
                  <a:alpha val="37999"/>
                </a:srgbClr>
              </a:outerShdw>
            </a:effectLst>
          </p:spPr>
        </p:cxnSp>
        <p:cxnSp>
          <p:nvCxnSpPr>
            <p:cNvPr id="586779" name="Connettore 1 101"/>
            <p:cNvCxnSpPr>
              <a:cxnSpLocks noChangeShapeType="1"/>
            </p:cNvCxnSpPr>
            <p:nvPr/>
          </p:nvCxnSpPr>
          <p:spPr bwMode="auto">
            <a:xfrm flipV="1">
              <a:off x="2411760" y="4293096"/>
              <a:ext cx="2088814" cy="504056"/>
            </a:xfrm>
            <a:prstGeom prst="line">
              <a:avLst/>
            </a:prstGeom>
            <a:noFill/>
            <a:ln w="9525">
              <a:solidFill>
                <a:srgbClr val="0000FF"/>
              </a:solidFill>
              <a:round/>
              <a:headEnd/>
              <a:tailEnd/>
            </a:ln>
            <a:effectLst>
              <a:outerShdw dist="20000" dir="5400000" rotWithShape="0">
                <a:srgbClr val="808080">
                  <a:alpha val="37999"/>
                </a:srgbClr>
              </a:outerShdw>
            </a:effectLst>
          </p:spPr>
        </p:cxnSp>
      </p:grpSp>
      <p:sp>
        <p:nvSpPr>
          <p:cNvPr id="103" name="CasellaDiTesto 102"/>
          <p:cNvSpPr txBox="1">
            <a:spLocks/>
          </p:cNvSpPr>
          <p:nvPr/>
        </p:nvSpPr>
        <p:spPr bwMode="auto">
          <a:xfrm>
            <a:off x="5292725" y="4851400"/>
            <a:ext cx="3778250" cy="1169988"/>
          </a:xfrm>
          <a:prstGeom prst="rect">
            <a:avLst/>
          </a:prstGeom>
          <a:solidFill>
            <a:srgbClr val="EAE884"/>
          </a:solidFill>
          <a:ln w="9525">
            <a:noFill/>
            <a:miter lim="800000"/>
            <a:headEnd/>
            <a:tailEnd/>
          </a:ln>
        </p:spPr>
        <p:txBody>
          <a:bodyPr>
            <a:spAutoFit/>
          </a:bodyPr>
          <a:lstStyle/>
          <a:p>
            <a:r>
              <a:rPr lang="it-IT" sz="1400" b="1">
                <a:solidFill>
                  <a:srgbClr val="0000FF"/>
                </a:solidFill>
              </a:rPr>
              <a:t>Anche la lagrangiana elettrodebole è ora invariante per trasformazioni di gauge ma è stato necessario introdurre il campo H (campo di Higgs); e quindi deve esistere il Bosone di Higgs !</a:t>
            </a:r>
          </a:p>
        </p:txBody>
      </p:sp>
      <p:pic>
        <p:nvPicPr>
          <p:cNvPr id="1042522" name="Picture 2"/>
          <p:cNvPicPr>
            <a:picLocks noChangeAspect="1" noChangeArrowheads="1"/>
          </p:cNvPicPr>
          <p:nvPr/>
        </p:nvPicPr>
        <p:blipFill>
          <a:blip r:embed="rId9" cstate="print"/>
          <a:srcRect/>
          <a:stretch>
            <a:fillRect/>
          </a:stretch>
        </p:blipFill>
        <p:spPr bwMode="auto">
          <a:xfrm>
            <a:off x="5219700" y="1393825"/>
            <a:ext cx="3870325" cy="4987925"/>
          </a:xfrm>
          <a:prstGeom prst="rect">
            <a:avLst/>
          </a:prstGeom>
          <a:noFill/>
          <a:ln w="9525">
            <a:noFill/>
            <a:miter lim="800000"/>
            <a:headEnd/>
            <a:tailEnd/>
          </a:ln>
        </p:spPr>
      </p:pic>
      <p:sp>
        <p:nvSpPr>
          <p:cNvPr id="130137" name="Text Box 1113"/>
          <p:cNvSpPr txBox="1">
            <a:spLocks noChangeArrowheads="1"/>
          </p:cNvSpPr>
          <p:nvPr/>
        </p:nvSpPr>
        <p:spPr bwMode="auto">
          <a:xfrm>
            <a:off x="5219700" y="1341438"/>
            <a:ext cx="3960813" cy="5437187"/>
          </a:xfrm>
          <a:prstGeom prst="rect">
            <a:avLst/>
          </a:prstGeom>
          <a:solidFill>
            <a:srgbClr val="000064"/>
          </a:solidFill>
          <a:ln w="9525">
            <a:noFill/>
            <a:miter lim="800000"/>
            <a:headEnd/>
            <a:tailEnd/>
          </a:ln>
        </p:spPr>
        <p:txBody>
          <a:bodyPr lIns="91435" tIns="45718" rIns="91435" bIns="45718">
            <a:spAutoFit/>
          </a:bodyPr>
          <a:lstStyle/>
          <a:p>
            <a:pPr>
              <a:spcBef>
                <a:spcPct val="50000"/>
              </a:spcBef>
            </a:pPr>
            <a:r>
              <a:rPr lang="it-IT" sz="1800" b="1">
                <a:solidFill>
                  <a:schemeClr val="tx1"/>
                </a:solidFill>
              </a:rPr>
              <a:t> Interrogativi:</a:t>
            </a:r>
          </a:p>
          <a:p>
            <a:pPr>
              <a:lnSpc>
                <a:spcPct val="90000"/>
              </a:lnSpc>
              <a:spcBef>
                <a:spcPct val="50000"/>
              </a:spcBef>
              <a:buFont typeface="Wingdings" pitchFamily="2" charset="2"/>
              <a:buChar char="ü"/>
            </a:pPr>
            <a:r>
              <a:rPr lang="it-IT" sz="1800" b="1">
                <a:solidFill>
                  <a:srgbClr val="00FFFF"/>
                </a:solidFill>
              </a:rPr>
              <a:t>perché le masse delle particelle mediatrici delle forze variano da 0 a circa 90 GeV?     </a:t>
            </a:r>
          </a:p>
          <a:p>
            <a:pPr>
              <a:lnSpc>
                <a:spcPct val="90000"/>
              </a:lnSpc>
              <a:spcBef>
                <a:spcPct val="50000"/>
              </a:spcBef>
              <a:buFont typeface="Wingdings" pitchFamily="2" charset="2"/>
              <a:buChar char="ü"/>
            </a:pPr>
            <a:r>
              <a:rPr lang="it-IT" sz="1800" b="1">
                <a:solidFill>
                  <a:srgbClr val="00FFFF"/>
                </a:solidFill>
              </a:rPr>
              <a:t>perché le masse delle particelle di materia variano da quasi 0 a circa 170 GeV?</a:t>
            </a:r>
          </a:p>
          <a:p>
            <a:pPr>
              <a:spcBef>
                <a:spcPct val="50000"/>
              </a:spcBef>
            </a:pPr>
            <a:r>
              <a:rPr lang="it-IT" sz="1800" b="1">
                <a:solidFill>
                  <a:srgbClr val="FFFFFF"/>
                </a:solidFill>
              </a:rPr>
              <a:t>Soluzione più semplice:                       </a:t>
            </a:r>
          </a:p>
          <a:p>
            <a:pPr>
              <a:lnSpc>
                <a:spcPct val="90000"/>
              </a:lnSpc>
              <a:spcBef>
                <a:spcPct val="50000"/>
              </a:spcBef>
              <a:buFont typeface="Wingdings" pitchFamily="2" charset="2"/>
              <a:buChar char="Ø"/>
            </a:pPr>
            <a:r>
              <a:rPr lang="it-IT" sz="1800" b="1">
                <a:solidFill>
                  <a:srgbClr val="FF3300"/>
                </a:solidFill>
              </a:rPr>
              <a:t>un campo scalare pervade l</a:t>
            </a:r>
            <a:r>
              <a:rPr lang="it-IT" altLang="it-IT" sz="1800" b="1">
                <a:solidFill>
                  <a:srgbClr val="FF3300"/>
                </a:solidFill>
              </a:rPr>
              <a:t>’</a:t>
            </a:r>
            <a:r>
              <a:rPr lang="it-IT" sz="1800" b="1">
                <a:solidFill>
                  <a:srgbClr val="FF3300"/>
                </a:solidFill>
              </a:rPr>
              <a:t>Universo (il campo di Higgs). Le particelle interagiscono con esso. Più forte è l</a:t>
            </a:r>
            <a:r>
              <a:rPr lang="it-IT" altLang="it-IT" sz="1800" b="1">
                <a:solidFill>
                  <a:srgbClr val="FF3300"/>
                </a:solidFill>
              </a:rPr>
              <a:t>’</a:t>
            </a:r>
            <a:r>
              <a:rPr lang="it-IT" sz="1800" b="1">
                <a:solidFill>
                  <a:srgbClr val="FF3300"/>
                </a:solidFill>
              </a:rPr>
              <a:t>interazione più  grande è la massa...</a:t>
            </a:r>
            <a:endParaRPr lang="it-IT" sz="1800" b="1">
              <a:solidFill>
                <a:srgbClr val="00FFFF"/>
              </a:solidFill>
            </a:endParaRPr>
          </a:p>
          <a:p>
            <a:pPr>
              <a:spcBef>
                <a:spcPct val="50000"/>
              </a:spcBef>
            </a:pPr>
            <a:endParaRPr lang="en-US" sz="1800" b="1">
              <a:solidFill>
                <a:srgbClr val="FFFFFF"/>
              </a:solidFill>
            </a:endParaRPr>
          </a:p>
          <a:p>
            <a:pPr>
              <a:spcBef>
                <a:spcPct val="50000"/>
              </a:spcBef>
            </a:pPr>
            <a:endParaRPr lang="en-US" sz="1800" b="1">
              <a:solidFill>
                <a:srgbClr val="FFFFFF"/>
              </a:solidFill>
            </a:endParaRPr>
          </a:p>
          <a:p>
            <a:pPr>
              <a:spcBef>
                <a:spcPct val="50000"/>
              </a:spcBef>
            </a:pPr>
            <a:endParaRPr lang="en-US" sz="1800" b="1">
              <a:solidFill>
                <a:srgbClr val="FFFFFF"/>
              </a:solidFill>
            </a:endParaRPr>
          </a:p>
        </p:txBody>
      </p:sp>
      <p:sp>
        <p:nvSpPr>
          <p:cNvPr id="6" name="Rettangolo 5"/>
          <p:cNvSpPr>
            <a:spLocks noChangeArrowheads="1"/>
          </p:cNvSpPr>
          <p:nvPr/>
        </p:nvSpPr>
        <p:spPr bwMode="auto">
          <a:xfrm>
            <a:off x="5435600" y="5622925"/>
            <a:ext cx="3509963" cy="830263"/>
          </a:xfrm>
          <a:prstGeom prst="rect">
            <a:avLst/>
          </a:prstGeom>
          <a:noFill/>
          <a:ln w="9525">
            <a:noFill/>
            <a:miter lim="800000"/>
            <a:headEnd/>
            <a:tailEnd/>
          </a:ln>
        </p:spPr>
        <p:txBody>
          <a:bodyPr>
            <a:spAutoFit/>
          </a:bodyPr>
          <a:lstStyle/>
          <a:p>
            <a:pPr>
              <a:spcBef>
                <a:spcPct val="50000"/>
              </a:spcBef>
            </a:pPr>
            <a:r>
              <a:rPr lang="it-IT" b="1">
                <a:solidFill>
                  <a:srgbClr val="FFFFFF"/>
                </a:solidFill>
              </a:rPr>
              <a:t>…..ma il Bosone di Higgs non si trova !</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7"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900" decel="100000" fill="hold"/>
                                        <p:tgtEl>
                                          <p:spTgt spid="2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childTnLst>
                          </p:cTn>
                        </p:par>
                        <p:par>
                          <p:cTn id="19" fill="hold" nodeType="afterGroup">
                            <p:stCondLst>
                              <p:cond delay="0"/>
                            </p:stCondLst>
                            <p:childTnLst>
                              <p:par>
                                <p:cTn id="20" presetID="2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499"/>
                                          </p:stCondLst>
                                        </p:cTn>
                                        <p:tgtEl>
                                          <p:spTgt spid="1042522"/>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130137"/>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childTnLst>
                                </p:cTn>
                              </p:par>
                            </p:childTnLst>
                          </p:cTn>
                        </p:par>
                        <p:par>
                          <p:cTn id="38" fill="hold" nodeType="afterGroup">
                            <p:stCondLst>
                              <p:cond delay="500"/>
                            </p:stCondLst>
                            <p:childTnLst>
                              <p:par>
                                <p:cTn id="39" presetID="23" presetClass="entr" presetSubtype="32" fill="hold" grpId="0" nodeType="afterEffect">
                                  <p:stCondLst>
                                    <p:cond delay="0"/>
                                  </p:stCondLst>
                                  <p:childTnLst>
                                    <p:set>
                                      <p:cBhvr>
                                        <p:cTn id="40" dur="1" fill="hold">
                                          <p:stCondLst>
                                            <p:cond delay="0"/>
                                          </p:stCondLst>
                                        </p:cTn>
                                        <p:tgtEl>
                                          <p:spTgt spid="76877"/>
                                        </p:tgtEl>
                                        <p:attrNameLst>
                                          <p:attrName>style.visibility</p:attrName>
                                        </p:attrNameLst>
                                      </p:cBhvr>
                                      <p:to>
                                        <p:strVal val="visible"/>
                                      </p:to>
                                    </p:set>
                                    <p:anim calcmode="lin" valueType="num">
                                      <p:cBhvr>
                                        <p:cTn id="41" dur="500" fill="hold"/>
                                        <p:tgtEl>
                                          <p:spTgt spid="76877"/>
                                        </p:tgtEl>
                                        <p:attrNameLst>
                                          <p:attrName>ppt_w</p:attrName>
                                        </p:attrNameLst>
                                      </p:cBhvr>
                                      <p:tavLst>
                                        <p:tav tm="0">
                                          <p:val>
                                            <p:strVal val="4*#ppt_w"/>
                                          </p:val>
                                        </p:tav>
                                        <p:tav tm="100000">
                                          <p:val>
                                            <p:strVal val="#ppt_w"/>
                                          </p:val>
                                        </p:tav>
                                      </p:tavLst>
                                    </p:anim>
                                    <p:anim calcmode="lin" valueType="num">
                                      <p:cBhvr>
                                        <p:cTn id="42" dur="500" fill="hold"/>
                                        <p:tgtEl>
                                          <p:spTgt spid="7687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77" grpId="0" autoUpdateAnimBg="0"/>
      <p:bldP spid="103" grpId="0" animBg="1"/>
      <p:bldP spid="130137" grpId="0" animBg="1" autoUpdateAnimBg="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3" descr="C:\Documents\Physics\DALI\DC056065_003253_mf.eps"/>
          <p:cNvPicPr>
            <a:picLocks noChangeAspect="1" noChangeArrowheads="1"/>
          </p:cNvPicPr>
          <p:nvPr/>
        </p:nvPicPr>
        <p:blipFill>
          <a:blip r:embed="rId2" cstate="print"/>
          <a:srcRect/>
          <a:stretch>
            <a:fillRect/>
          </a:stretch>
        </p:blipFill>
        <p:spPr bwMode="auto">
          <a:xfrm>
            <a:off x="3194050" y="2874963"/>
            <a:ext cx="2211388" cy="1562100"/>
          </a:xfrm>
          <a:prstGeom prst="rect">
            <a:avLst/>
          </a:prstGeom>
          <a:noFill/>
          <a:ln w="9525">
            <a:solidFill>
              <a:schemeClr val="tx1"/>
            </a:solidFill>
            <a:miter lim="800000"/>
            <a:headEnd/>
            <a:tailEnd/>
          </a:ln>
        </p:spPr>
      </p:pic>
      <p:pic>
        <p:nvPicPr>
          <p:cNvPr id="289795" name="Picture 5" descr="J:\Public\GDR\l33d.gif"/>
          <p:cNvPicPr>
            <a:picLocks noChangeAspect="1" noChangeArrowheads="1"/>
          </p:cNvPicPr>
          <p:nvPr/>
        </p:nvPicPr>
        <p:blipFill>
          <a:blip r:embed="rId3" cstate="print"/>
          <a:srcRect/>
          <a:stretch>
            <a:fillRect/>
          </a:stretch>
        </p:blipFill>
        <p:spPr bwMode="auto">
          <a:xfrm>
            <a:off x="6084888" y="4691063"/>
            <a:ext cx="1690687" cy="1657350"/>
          </a:xfrm>
          <a:prstGeom prst="rect">
            <a:avLst/>
          </a:prstGeom>
          <a:noFill/>
          <a:ln w="9525">
            <a:solidFill>
              <a:srgbClr val="33CC33"/>
            </a:solidFill>
            <a:miter lim="800000"/>
            <a:headEnd/>
            <a:tailEnd/>
          </a:ln>
        </p:spPr>
      </p:pic>
      <p:pic>
        <p:nvPicPr>
          <p:cNvPr id="289796" name="Picture 6" descr="J:\Public\Moriond2001\candide3.gif"/>
          <p:cNvPicPr>
            <a:picLocks noChangeAspect="1" noChangeArrowheads="1"/>
          </p:cNvPicPr>
          <p:nvPr/>
        </p:nvPicPr>
        <p:blipFill>
          <a:blip r:embed="rId4" cstate="print"/>
          <a:srcRect/>
          <a:stretch>
            <a:fillRect/>
          </a:stretch>
        </p:blipFill>
        <p:spPr bwMode="auto">
          <a:xfrm>
            <a:off x="539750" y="4652963"/>
            <a:ext cx="1773238" cy="1779587"/>
          </a:xfrm>
          <a:prstGeom prst="rect">
            <a:avLst/>
          </a:prstGeom>
          <a:noFill/>
          <a:ln w="9525">
            <a:solidFill>
              <a:schemeClr val="tx1"/>
            </a:solidFill>
            <a:miter lim="800000"/>
            <a:headEnd/>
            <a:tailEnd/>
          </a:ln>
        </p:spPr>
      </p:pic>
      <p:pic>
        <p:nvPicPr>
          <p:cNvPr id="289797" name="Picture 7" descr="J:\Public\Moriond2001\delphi.gif"/>
          <p:cNvPicPr>
            <a:picLocks noChangeAspect="1" noChangeArrowheads="1"/>
          </p:cNvPicPr>
          <p:nvPr/>
        </p:nvPicPr>
        <p:blipFill>
          <a:blip r:embed="rId5" cstate="print"/>
          <a:srcRect/>
          <a:stretch>
            <a:fillRect/>
          </a:stretch>
        </p:blipFill>
        <p:spPr bwMode="auto">
          <a:xfrm>
            <a:off x="3322638" y="4711700"/>
            <a:ext cx="1609725" cy="1689100"/>
          </a:xfrm>
          <a:prstGeom prst="rect">
            <a:avLst/>
          </a:prstGeom>
          <a:solidFill>
            <a:srgbClr val="FF0000"/>
          </a:solidFill>
          <a:ln w="9525">
            <a:solidFill>
              <a:srgbClr val="FF0000"/>
            </a:solidFill>
            <a:miter lim="800000"/>
            <a:headEnd/>
            <a:tailEnd/>
          </a:ln>
        </p:spPr>
      </p:pic>
      <p:pic>
        <p:nvPicPr>
          <p:cNvPr id="289798" name="Picture 9" descr="J:\Public\Moriond2001\opal.gif"/>
          <p:cNvPicPr>
            <a:picLocks noChangeAspect="1" noChangeArrowheads="1"/>
          </p:cNvPicPr>
          <p:nvPr/>
        </p:nvPicPr>
        <p:blipFill>
          <a:blip r:embed="rId6" cstate="print"/>
          <a:srcRect/>
          <a:stretch>
            <a:fillRect/>
          </a:stretch>
        </p:blipFill>
        <p:spPr bwMode="auto">
          <a:xfrm>
            <a:off x="6084888" y="2982913"/>
            <a:ext cx="1943100" cy="1447800"/>
          </a:xfrm>
          <a:prstGeom prst="rect">
            <a:avLst/>
          </a:prstGeom>
          <a:noFill/>
          <a:ln w="9525">
            <a:solidFill>
              <a:schemeClr val="tx1"/>
            </a:solidFill>
            <a:miter lim="800000"/>
            <a:headEnd/>
            <a:tailEnd/>
          </a:ln>
        </p:spPr>
      </p:pic>
      <p:sp>
        <p:nvSpPr>
          <p:cNvPr id="28682" name="Text Box 10"/>
          <p:cNvSpPr txBox="1">
            <a:spLocks noChangeArrowheads="1"/>
          </p:cNvSpPr>
          <p:nvPr/>
        </p:nvSpPr>
        <p:spPr bwMode="auto">
          <a:xfrm>
            <a:off x="2195513" y="4003675"/>
            <a:ext cx="1120775" cy="577850"/>
          </a:xfrm>
          <a:prstGeom prst="rect">
            <a:avLst/>
          </a:prstGeom>
          <a:solidFill>
            <a:schemeClr val="bg1"/>
          </a:solidFill>
          <a:ln w="9525">
            <a:solidFill>
              <a:schemeClr val="tx2"/>
            </a:solidFill>
            <a:miter lim="800000"/>
            <a:headEnd/>
            <a:tailEnd/>
          </a:ln>
          <a:effectLst/>
        </p:spPr>
        <p:txBody>
          <a:bodyPr wrap="none">
            <a:spAutoFit/>
          </a:bodyPr>
          <a:lstStyle/>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31-Jul-2000</a:t>
            </a:r>
          </a:p>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Mass: 112 GeV</a:t>
            </a:r>
          </a:p>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s/b</a:t>
            </a:r>
            <a:r>
              <a:rPr lang="en-US" sz="1000" baseline="-25000">
                <a:solidFill>
                  <a:srgbClr val="000000"/>
                </a:solidFill>
                <a:effectLst>
                  <a:outerShdw blurRad="38100" dist="38100" dir="2700000" algn="tl">
                    <a:srgbClr val="C0C0C0"/>
                  </a:outerShdw>
                </a:effectLst>
                <a:latin typeface="Arial" pitchFamily="34" charset="0"/>
                <a:ea typeface="ＭＳ Ｐゴシック" charset="-128"/>
              </a:rPr>
              <a:t>115</a:t>
            </a:r>
            <a:r>
              <a:rPr lang="en-US" sz="1000">
                <a:solidFill>
                  <a:srgbClr val="000000"/>
                </a:solidFill>
                <a:effectLst>
                  <a:outerShdw blurRad="38100" dist="38100" dir="2700000" algn="tl">
                    <a:srgbClr val="C0C0C0"/>
                  </a:outerShdw>
                </a:effectLst>
                <a:latin typeface="Arial" pitchFamily="34" charset="0"/>
                <a:ea typeface="ＭＳ Ｐゴシック" charset="-128"/>
              </a:rPr>
              <a:t> = 2.0</a:t>
            </a:r>
          </a:p>
        </p:txBody>
      </p:sp>
      <p:sp>
        <p:nvSpPr>
          <p:cNvPr id="28683" name="Text Box 11"/>
          <p:cNvSpPr txBox="1">
            <a:spLocks noChangeArrowheads="1"/>
          </p:cNvSpPr>
          <p:nvPr/>
        </p:nvSpPr>
        <p:spPr bwMode="auto">
          <a:xfrm>
            <a:off x="107950" y="6237288"/>
            <a:ext cx="1103313" cy="554037"/>
          </a:xfrm>
          <a:prstGeom prst="rect">
            <a:avLst/>
          </a:prstGeom>
          <a:solidFill>
            <a:schemeClr val="bg1"/>
          </a:solidFill>
          <a:ln w="9525">
            <a:solidFill>
              <a:schemeClr val="tx2"/>
            </a:solidFill>
            <a:miter lim="800000"/>
            <a:headEnd/>
            <a:tailEnd/>
          </a:ln>
          <a:effectLst/>
        </p:spPr>
        <p:txBody>
          <a:bodyPr>
            <a:spAutoFit/>
          </a:bodyPr>
          <a:lstStyle/>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21-Aug-2000</a:t>
            </a:r>
          </a:p>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Mass: 110 GeV</a:t>
            </a:r>
          </a:p>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s/b</a:t>
            </a:r>
            <a:r>
              <a:rPr lang="en-US" sz="1000" baseline="-25000">
                <a:solidFill>
                  <a:srgbClr val="000000"/>
                </a:solidFill>
                <a:effectLst>
                  <a:outerShdw blurRad="38100" dist="38100" dir="2700000" algn="tl">
                    <a:srgbClr val="C0C0C0"/>
                  </a:outerShdw>
                </a:effectLst>
                <a:latin typeface="Arial" pitchFamily="34" charset="0"/>
                <a:ea typeface="ＭＳ Ｐゴシック" charset="-128"/>
              </a:rPr>
              <a:t>115</a:t>
            </a:r>
            <a:r>
              <a:rPr lang="en-US" sz="1000">
                <a:solidFill>
                  <a:srgbClr val="000000"/>
                </a:solidFill>
                <a:effectLst>
                  <a:outerShdw blurRad="38100" dist="38100" dir="2700000" algn="tl">
                    <a:srgbClr val="C0C0C0"/>
                  </a:outerShdw>
                </a:effectLst>
                <a:latin typeface="Arial" pitchFamily="34" charset="0"/>
                <a:ea typeface="ＭＳ Ｐゴシック" charset="-128"/>
              </a:rPr>
              <a:t> = 0.9</a:t>
            </a:r>
          </a:p>
        </p:txBody>
      </p:sp>
      <p:sp>
        <p:nvSpPr>
          <p:cNvPr id="28684" name="Text Box 12"/>
          <p:cNvSpPr txBox="1">
            <a:spLocks noChangeArrowheads="1"/>
          </p:cNvSpPr>
          <p:nvPr/>
        </p:nvSpPr>
        <p:spPr bwMode="auto">
          <a:xfrm>
            <a:off x="2771775" y="6259513"/>
            <a:ext cx="1181100" cy="554037"/>
          </a:xfrm>
          <a:prstGeom prst="rect">
            <a:avLst/>
          </a:prstGeom>
          <a:solidFill>
            <a:schemeClr val="bg1"/>
          </a:solidFill>
          <a:ln w="9525">
            <a:solidFill>
              <a:schemeClr val="tx2"/>
            </a:solidFill>
            <a:miter lim="800000"/>
            <a:headEnd/>
            <a:tailEnd/>
          </a:ln>
          <a:effectLst/>
        </p:spPr>
        <p:txBody>
          <a:bodyPr>
            <a:spAutoFit/>
          </a:bodyPr>
          <a:lstStyle/>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21-Jul-2000</a:t>
            </a:r>
          </a:p>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Mass: 114 GeV</a:t>
            </a:r>
          </a:p>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s/b</a:t>
            </a:r>
            <a:r>
              <a:rPr lang="en-US" sz="1000" baseline="-25000">
                <a:solidFill>
                  <a:srgbClr val="000000"/>
                </a:solidFill>
                <a:effectLst>
                  <a:outerShdw blurRad="38100" dist="38100" dir="2700000" algn="tl">
                    <a:srgbClr val="C0C0C0"/>
                  </a:outerShdw>
                </a:effectLst>
                <a:latin typeface="Arial" pitchFamily="34" charset="0"/>
                <a:ea typeface="ＭＳ Ｐゴシック" charset="-128"/>
              </a:rPr>
              <a:t>115</a:t>
            </a:r>
            <a:r>
              <a:rPr lang="en-US" sz="1000">
                <a:solidFill>
                  <a:srgbClr val="000000"/>
                </a:solidFill>
                <a:effectLst>
                  <a:outerShdw blurRad="38100" dist="38100" dir="2700000" algn="tl">
                    <a:srgbClr val="C0C0C0"/>
                  </a:outerShdw>
                </a:effectLst>
                <a:latin typeface="Arial" pitchFamily="34" charset="0"/>
                <a:ea typeface="ＭＳ Ｐゴシック" charset="-128"/>
              </a:rPr>
              <a:t> = 0.4</a:t>
            </a:r>
          </a:p>
        </p:txBody>
      </p:sp>
      <p:sp>
        <p:nvSpPr>
          <p:cNvPr id="289802" name="Text Box 13"/>
          <p:cNvSpPr txBox="1">
            <a:spLocks noChangeArrowheads="1"/>
          </p:cNvSpPr>
          <p:nvPr/>
        </p:nvSpPr>
        <p:spPr bwMode="auto">
          <a:xfrm>
            <a:off x="7966075" y="3886200"/>
            <a:ext cx="1138238" cy="304800"/>
          </a:xfrm>
          <a:prstGeom prst="rect">
            <a:avLst/>
          </a:prstGeom>
          <a:noFill/>
          <a:ln w="12700">
            <a:noFill/>
            <a:miter lim="800000"/>
            <a:headEnd type="none" w="sm" len="sm"/>
            <a:tailEnd type="none" w="sm" len="sm"/>
          </a:ln>
        </p:spPr>
        <p:txBody>
          <a:bodyPr wrap="none">
            <a:spAutoFit/>
          </a:bodyPr>
          <a:lstStyle/>
          <a:p>
            <a:pPr defTabSz="457200"/>
            <a:r>
              <a:rPr lang="en-US" sz="1400">
                <a:solidFill>
                  <a:srgbClr val="FFFFFF"/>
                </a:solidFill>
                <a:latin typeface="Arial" pitchFamily="34" charset="0"/>
              </a:rPr>
              <a:t>e</a:t>
            </a:r>
            <a:r>
              <a:rPr lang="en-US" sz="1400" baseline="30000">
                <a:solidFill>
                  <a:srgbClr val="FFFFFF"/>
                </a:solidFill>
                <a:latin typeface="Arial" pitchFamily="34" charset="0"/>
              </a:rPr>
              <a:t>+</a:t>
            </a:r>
            <a:r>
              <a:rPr lang="en-US" sz="1400">
                <a:solidFill>
                  <a:srgbClr val="FFFFFF"/>
                </a:solidFill>
                <a:latin typeface="Arial" pitchFamily="34" charset="0"/>
              </a:rPr>
              <a:t>e</a:t>
            </a:r>
            <a:r>
              <a:rPr lang="en-US" sz="1400" baseline="30000">
                <a:solidFill>
                  <a:srgbClr val="FFFFFF"/>
                </a:solidFill>
                <a:latin typeface="Arial" pitchFamily="34" charset="0"/>
              </a:rPr>
              <a:t>- </a:t>
            </a:r>
            <a:r>
              <a:rPr lang="en-US" sz="1400">
                <a:solidFill>
                  <a:srgbClr val="FFFFFF"/>
                </a:solidFill>
                <a:latin typeface="Arial" pitchFamily="34" charset="0"/>
                <a:sym typeface="Symbol" pitchFamily="18" charset="2"/>
              </a:rPr>
              <a:t> </a:t>
            </a:r>
            <a:r>
              <a:rPr lang="en-US" sz="1400">
                <a:solidFill>
                  <a:srgbClr val="FFFFFF"/>
                </a:solidFill>
                <a:latin typeface="Arial" pitchFamily="34" charset="0"/>
                <a:sym typeface="Helvetica" charset="0"/>
              </a:rPr>
              <a:t>bb</a:t>
            </a:r>
            <a:r>
              <a:rPr lang="en-US" sz="1400">
                <a:solidFill>
                  <a:srgbClr val="FFFFFF"/>
                </a:solidFill>
                <a:latin typeface="Symbol" pitchFamily="18" charset="2"/>
                <a:sym typeface="Helvetica" charset="0"/>
              </a:rPr>
              <a:t>nn</a:t>
            </a:r>
            <a:endParaRPr lang="en-US" sz="1400">
              <a:solidFill>
                <a:srgbClr val="FFFFFF"/>
              </a:solidFill>
              <a:latin typeface="Arial" pitchFamily="34" charset="0"/>
            </a:endParaRPr>
          </a:p>
        </p:txBody>
      </p:sp>
      <p:sp>
        <p:nvSpPr>
          <p:cNvPr id="289803" name="Text Box 14"/>
          <p:cNvSpPr txBox="1">
            <a:spLocks noChangeArrowheads="1"/>
          </p:cNvSpPr>
          <p:nvPr/>
        </p:nvSpPr>
        <p:spPr bwMode="auto">
          <a:xfrm>
            <a:off x="8848725" y="3733800"/>
            <a:ext cx="295275" cy="304800"/>
          </a:xfrm>
          <a:prstGeom prst="rect">
            <a:avLst/>
          </a:prstGeom>
          <a:noFill/>
          <a:ln w="12700">
            <a:noFill/>
            <a:miter lim="800000"/>
            <a:headEnd type="none" w="sm" len="sm"/>
            <a:tailEnd type="none" w="sm" len="sm"/>
          </a:ln>
        </p:spPr>
        <p:txBody>
          <a:bodyPr wrap="none">
            <a:spAutoFit/>
          </a:bodyPr>
          <a:lstStyle/>
          <a:p>
            <a:pPr defTabSz="457200"/>
            <a:r>
              <a:rPr lang="en-US" sz="1400">
                <a:solidFill>
                  <a:srgbClr val="FFFFFF"/>
                </a:solidFill>
                <a:latin typeface="Arial" pitchFamily="34" charset="0"/>
              </a:rPr>
              <a:t>_</a:t>
            </a:r>
          </a:p>
        </p:txBody>
      </p:sp>
      <p:sp>
        <p:nvSpPr>
          <p:cNvPr id="289804" name="Text Box 15"/>
          <p:cNvSpPr txBox="1">
            <a:spLocks noChangeArrowheads="1"/>
          </p:cNvSpPr>
          <p:nvPr/>
        </p:nvSpPr>
        <p:spPr bwMode="auto">
          <a:xfrm>
            <a:off x="8610600" y="3657600"/>
            <a:ext cx="295275" cy="304800"/>
          </a:xfrm>
          <a:prstGeom prst="rect">
            <a:avLst/>
          </a:prstGeom>
          <a:noFill/>
          <a:ln w="12700">
            <a:noFill/>
            <a:miter lim="800000"/>
            <a:headEnd type="none" w="sm" len="sm"/>
            <a:tailEnd type="none" w="sm" len="sm"/>
          </a:ln>
        </p:spPr>
        <p:txBody>
          <a:bodyPr wrap="none">
            <a:spAutoFit/>
          </a:bodyPr>
          <a:lstStyle/>
          <a:p>
            <a:pPr defTabSz="457200"/>
            <a:r>
              <a:rPr lang="en-US" sz="1400">
                <a:solidFill>
                  <a:srgbClr val="FFFFFF"/>
                </a:solidFill>
                <a:latin typeface="Arial" pitchFamily="34" charset="0"/>
              </a:rPr>
              <a:t>_</a:t>
            </a:r>
          </a:p>
        </p:txBody>
      </p:sp>
      <p:sp>
        <p:nvSpPr>
          <p:cNvPr id="28688" name="Text Box 16"/>
          <p:cNvSpPr txBox="1">
            <a:spLocks noChangeArrowheads="1"/>
          </p:cNvSpPr>
          <p:nvPr/>
        </p:nvSpPr>
        <p:spPr bwMode="auto">
          <a:xfrm>
            <a:off x="3276600" y="4652963"/>
            <a:ext cx="693738" cy="261937"/>
          </a:xfrm>
          <a:prstGeom prst="rect">
            <a:avLst/>
          </a:prstGeom>
          <a:noFill/>
          <a:ln w="9525">
            <a:noFill/>
            <a:miter lim="800000"/>
            <a:headEnd/>
            <a:tailEnd/>
          </a:ln>
          <a:effectLst/>
        </p:spPr>
        <p:txBody>
          <a:bodyPr wrap="none">
            <a:spAutoFit/>
          </a:bodyPr>
          <a:lstStyle/>
          <a:p>
            <a:pPr defTabSz="457200">
              <a:defRPr/>
            </a:pPr>
            <a:r>
              <a:rPr lang="en-US" sz="1100">
                <a:solidFill>
                  <a:srgbClr val="FFFFFF"/>
                </a:solidFill>
                <a:effectLst>
                  <a:outerShdw blurRad="38100" dist="38100" dir="2700000" algn="tl">
                    <a:srgbClr val="C0C0C0"/>
                  </a:outerShdw>
                </a:effectLst>
                <a:latin typeface="Arial" pitchFamily="34" charset="0"/>
                <a:ea typeface="ＭＳ Ｐゴシック" charset="-128"/>
              </a:rPr>
              <a:t>DELPHI</a:t>
            </a:r>
          </a:p>
        </p:txBody>
      </p:sp>
      <p:sp>
        <p:nvSpPr>
          <p:cNvPr id="28689" name="Text Box 17"/>
          <p:cNvSpPr txBox="1">
            <a:spLocks noChangeArrowheads="1"/>
          </p:cNvSpPr>
          <p:nvPr/>
        </p:nvSpPr>
        <p:spPr bwMode="auto">
          <a:xfrm>
            <a:off x="7356475" y="4652963"/>
            <a:ext cx="384175" cy="307975"/>
          </a:xfrm>
          <a:prstGeom prst="rect">
            <a:avLst/>
          </a:prstGeom>
          <a:noFill/>
          <a:ln w="9525">
            <a:noFill/>
            <a:miter lim="800000"/>
            <a:headEnd/>
            <a:tailEnd/>
          </a:ln>
          <a:effectLst/>
        </p:spPr>
        <p:txBody>
          <a:bodyPr wrap="none">
            <a:spAutoFit/>
          </a:bodyPr>
          <a:lstStyle/>
          <a:p>
            <a:pPr defTabSz="457200">
              <a:defRPr/>
            </a:pPr>
            <a:r>
              <a:rPr lang="en-US" sz="1400" dirty="0">
                <a:solidFill>
                  <a:srgbClr val="FFFFFF"/>
                </a:solidFill>
                <a:effectLst>
                  <a:outerShdw blurRad="38100" dist="38100" dir="2700000" algn="tl">
                    <a:srgbClr val="C0C0C0"/>
                  </a:outerShdw>
                </a:effectLst>
                <a:latin typeface="Arial" charset="0"/>
                <a:ea typeface="ＭＳ Ｐゴシック" pitchFamily="-108" charset="-128"/>
              </a:rPr>
              <a:t>L3</a:t>
            </a:r>
            <a:endParaRPr lang="en-US" sz="1400" dirty="0">
              <a:solidFill>
                <a:srgbClr val="000000"/>
              </a:solidFill>
              <a:effectLst>
                <a:outerShdw blurRad="38100" dist="38100" dir="2700000" algn="tl">
                  <a:srgbClr val="C0C0C0"/>
                </a:outerShdw>
              </a:effectLst>
              <a:latin typeface="Arial" charset="0"/>
              <a:ea typeface="ＭＳ Ｐゴシック" pitchFamily="-108" charset="-128"/>
            </a:endParaRPr>
          </a:p>
        </p:txBody>
      </p:sp>
      <p:sp>
        <p:nvSpPr>
          <p:cNvPr id="28690" name="Text Box 18"/>
          <p:cNvSpPr txBox="1">
            <a:spLocks noChangeArrowheads="1"/>
          </p:cNvSpPr>
          <p:nvPr/>
        </p:nvSpPr>
        <p:spPr bwMode="auto">
          <a:xfrm>
            <a:off x="5364163" y="6164263"/>
            <a:ext cx="1160462" cy="577850"/>
          </a:xfrm>
          <a:prstGeom prst="rect">
            <a:avLst/>
          </a:prstGeom>
          <a:solidFill>
            <a:schemeClr val="bg1"/>
          </a:solidFill>
          <a:ln w="9525">
            <a:solidFill>
              <a:schemeClr val="tx2"/>
            </a:solidFill>
            <a:miter lim="800000"/>
            <a:headEnd/>
            <a:tailEnd/>
          </a:ln>
          <a:effectLst/>
        </p:spPr>
        <p:txBody>
          <a:bodyPr>
            <a:spAutoFit/>
          </a:bodyPr>
          <a:lstStyle/>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14-Oct-2000</a:t>
            </a:r>
          </a:p>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Mass: 114 GeV</a:t>
            </a:r>
          </a:p>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s/b</a:t>
            </a:r>
            <a:r>
              <a:rPr lang="en-US" sz="1000" baseline="-25000">
                <a:solidFill>
                  <a:srgbClr val="000000"/>
                </a:solidFill>
                <a:effectLst>
                  <a:outerShdw blurRad="38100" dist="38100" dir="2700000" algn="tl">
                    <a:srgbClr val="C0C0C0"/>
                  </a:outerShdw>
                </a:effectLst>
                <a:latin typeface="Arial" pitchFamily="34" charset="0"/>
                <a:ea typeface="ＭＳ Ｐゴシック" charset="-128"/>
              </a:rPr>
              <a:t>115</a:t>
            </a:r>
            <a:r>
              <a:rPr lang="en-US" sz="1000">
                <a:solidFill>
                  <a:srgbClr val="000000"/>
                </a:solidFill>
                <a:effectLst>
                  <a:outerShdw blurRad="38100" dist="38100" dir="2700000" algn="tl">
                    <a:srgbClr val="C0C0C0"/>
                  </a:outerShdw>
                </a:effectLst>
                <a:latin typeface="Arial" pitchFamily="34" charset="0"/>
                <a:ea typeface="ＭＳ Ｐゴシック" charset="-128"/>
              </a:rPr>
              <a:t> = 2.0</a:t>
            </a:r>
          </a:p>
        </p:txBody>
      </p:sp>
      <p:sp>
        <p:nvSpPr>
          <p:cNvPr id="28691" name="Text Box 19"/>
          <p:cNvSpPr txBox="1">
            <a:spLocks noChangeArrowheads="1"/>
          </p:cNvSpPr>
          <p:nvPr/>
        </p:nvSpPr>
        <p:spPr bwMode="auto">
          <a:xfrm>
            <a:off x="7885113" y="4003675"/>
            <a:ext cx="1150937" cy="577850"/>
          </a:xfrm>
          <a:prstGeom prst="rect">
            <a:avLst/>
          </a:prstGeom>
          <a:solidFill>
            <a:schemeClr val="bg1"/>
          </a:solidFill>
          <a:ln w="9525">
            <a:solidFill>
              <a:schemeClr val="tx2"/>
            </a:solidFill>
            <a:miter lim="800000"/>
            <a:headEnd/>
            <a:tailEnd/>
          </a:ln>
          <a:effectLst/>
        </p:spPr>
        <p:txBody>
          <a:bodyPr>
            <a:spAutoFit/>
          </a:bodyPr>
          <a:lstStyle/>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27-Jun-2000</a:t>
            </a:r>
          </a:p>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Mass: 113 GeV</a:t>
            </a:r>
          </a:p>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s/b</a:t>
            </a:r>
            <a:r>
              <a:rPr lang="en-US" sz="1000" baseline="-25000">
                <a:solidFill>
                  <a:srgbClr val="000000"/>
                </a:solidFill>
                <a:effectLst>
                  <a:outerShdw blurRad="38100" dist="38100" dir="2700000" algn="tl">
                    <a:srgbClr val="C0C0C0"/>
                  </a:outerShdw>
                </a:effectLst>
                <a:latin typeface="Arial" pitchFamily="34" charset="0"/>
                <a:ea typeface="ＭＳ Ｐゴシック" charset="-128"/>
              </a:rPr>
              <a:t>115</a:t>
            </a:r>
            <a:r>
              <a:rPr lang="en-US" sz="1000">
                <a:solidFill>
                  <a:srgbClr val="000000"/>
                </a:solidFill>
                <a:effectLst>
                  <a:outerShdw blurRad="38100" dist="38100" dir="2700000" algn="tl">
                    <a:srgbClr val="C0C0C0"/>
                  </a:outerShdw>
                </a:effectLst>
                <a:latin typeface="Arial" pitchFamily="34" charset="0"/>
                <a:ea typeface="ＭＳ Ｐゴシック" charset="-128"/>
              </a:rPr>
              <a:t> = 0.52</a:t>
            </a:r>
          </a:p>
        </p:txBody>
      </p:sp>
      <p:sp>
        <p:nvSpPr>
          <p:cNvPr id="28692" name="Text Box 20"/>
          <p:cNvSpPr txBox="1">
            <a:spLocks noChangeArrowheads="1"/>
          </p:cNvSpPr>
          <p:nvPr/>
        </p:nvSpPr>
        <p:spPr bwMode="auto">
          <a:xfrm>
            <a:off x="2597150" y="4606925"/>
            <a:ext cx="658813" cy="261938"/>
          </a:xfrm>
          <a:prstGeom prst="rect">
            <a:avLst/>
          </a:prstGeom>
          <a:noFill/>
          <a:ln w="9525">
            <a:noFill/>
            <a:miter lim="800000"/>
            <a:headEnd/>
            <a:tailEnd/>
          </a:ln>
          <a:effectLst/>
        </p:spPr>
        <p:txBody>
          <a:bodyPr wrap="none">
            <a:spAutoFit/>
          </a:bodyPr>
          <a:lstStyle/>
          <a:p>
            <a:pPr defTabSz="457200">
              <a:defRPr/>
            </a:pPr>
            <a:r>
              <a:rPr lang="en-US" sz="1000" b="1">
                <a:solidFill>
                  <a:srgbClr val="FF6600"/>
                </a:solidFill>
                <a:effectLst>
                  <a:outerShdw blurRad="38100" dist="38100" dir="2700000" algn="tl">
                    <a:srgbClr val="C0C0C0"/>
                  </a:outerShdw>
                </a:effectLst>
                <a:latin typeface="Arial" pitchFamily="34" charset="0"/>
                <a:ea typeface="ＭＳ Ｐゴシック" charset="-128"/>
              </a:rPr>
              <a:t>ALEPH</a:t>
            </a:r>
          </a:p>
        </p:txBody>
      </p:sp>
      <p:sp>
        <p:nvSpPr>
          <p:cNvPr id="19" name="Text Box 20"/>
          <p:cNvSpPr txBox="1">
            <a:spLocks noChangeArrowheads="1"/>
          </p:cNvSpPr>
          <p:nvPr/>
        </p:nvSpPr>
        <p:spPr bwMode="auto">
          <a:xfrm>
            <a:off x="4108450" y="2879725"/>
            <a:ext cx="660400" cy="261938"/>
          </a:xfrm>
          <a:prstGeom prst="rect">
            <a:avLst/>
          </a:prstGeom>
          <a:solidFill>
            <a:srgbClr val="00007E"/>
          </a:solidFill>
          <a:ln w="9525">
            <a:noFill/>
            <a:miter lim="800000"/>
            <a:headEnd/>
            <a:tailEnd/>
          </a:ln>
          <a:effectLst/>
        </p:spPr>
        <p:txBody>
          <a:bodyPr wrap="none">
            <a:spAutoFit/>
          </a:bodyPr>
          <a:lstStyle/>
          <a:p>
            <a:pPr defTabSz="457200">
              <a:defRPr/>
            </a:pPr>
            <a:r>
              <a:rPr lang="en-US" sz="1000" b="1">
                <a:solidFill>
                  <a:srgbClr val="FF6600"/>
                </a:solidFill>
                <a:effectLst>
                  <a:outerShdw blurRad="38100" dist="38100" dir="2700000" algn="tl">
                    <a:srgbClr val="000000"/>
                  </a:outerShdw>
                </a:effectLst>
                <a:latin typeface="Arial" pitchFamily="34" charset="0"/>
                <a:ea typeface="ＭＳ Ｐゴシック" charset="-128"/>
              </a:rPr>
              <a:t>ALEPH</a:t>
            </a:r>
          </a:p>
        </p:txBody>
      </p:sp>
      <p:sp>
        <p:nvSpPr>
          <p:cNvPr id="20" name="Text Box 20"/>
          <p:cNvSpPr txBox="1">
            <a:spLocks noChangeArrowheads="1"/>
          </p:cNvSpPr>
          <p:nvPr/>
        </p:nvSpPr>
        <p:spPr bwMode="auto">
          <a:xfrm>
            <a:off x="6269038" y="2997200"/>
            <a:ext cx="546100" cy="254000"/>
          </a:xfrm>
          <a:prstGeom prst="rect">
            <a:avLst/>
          </a:prstGeom>
          <a:solidFill>
            <a:srgbClr val="00007E"/>
          </a:solidFill>
          <a:ln w="9525">
            <a:noFill/>
            <a:miter lim="800000"/>
            <a:headEnd/>
            <a:tailEnd/>
          </a:ln>
          <a:effectLst/>
        </p:spPr>
        <p:txBody>
          <a:bodyPr wrap="none">
            <a:spAutoFit/>
          </a:bodyPr>
          <a:lstStyle/>
          <a:p>
            <a:pPr defTabSz="457200">
              <a:defRPr/>
            </a:pPr>
            <a:r>
              <a:rPr lang="en-US" sz="1000" b="1">
                <a:solidFill>
                  <a:srgbClr val="FF6600"/>
                </a:solidFill>
                <a:effectLst>
                  <a:outerShdw blurRad="38100" dist="38100" dir="2700000" algn="tl">
                    <a:srgbClr val="000000"/>
                  </a:outerShdw>
                </a:effectLst>
                <a:latin typeface="Arial" pitchFamily="34" charset="0"/>
                <a:ea typeface="ＭＳ Ｐゴシック" charset="-128"/>
              </a:rPr>
              <a:t>OPAL</a:t>
            </a:r>
          </a:p>
        </p:txBody>
      </p:sp>
      <p:sp>
        <p:nvSpPr>
          <p:cNvPr id="21" name="Rectangle 2"/>
          <p:cNvSpPr txBox="1">
            <a:spLocks noChangeArrowheads="1"/>
          </p:cNvSpPr>
          <p:nvPr/>
        </p:nvSpPr>
        <p:spPr bwMode="auto">
          <a:xfrm>
            <a:off x="539750" y="44450"/>
            <a:ext cx="8382000" cy="914400"/>
          </a:xfrm>
          <a:prstGeom prst="rect">
            <a:avLst/>
          </a:prstGeom>
          <a:solidFill>
            <a:srgbClr val="FFFFE1"/>
          </a:solidFill>
          <a:ln w="9525">
            <a:solidFill>
              <a:schemeClr val="tx1"/>
            </a:solidFill>
            <a:miter lim="800000"/>
            <a:headEnd/>
            <a:tailEnd/>
          </a:ln>
          <a:effectLst/>
        </p:spPr>
        <p:txBody>
          <a:bodyPr anchor="ctr"/>
          <a:lstStyle/>
          <a:p>
            <a:pPr algn="ctr">
              <a:defRPr/>
            </a:pPr>
            <a:r>
              <a:rPr lang="en-US" sz="3600">
                <a:solidFill>
                  <a:srgbClr val="FF0000"/>
                </a:solidFill>
                <a:effectLst>
                  <a:outerShdw blurRad="38100" dist="38100" dir="2700000" algn="tl">
                    <a:srgbClr val="000000"/>
                  </a:outerShdw>
                </a:effectLst>
                <a:latin typeface="Tahoma" pitchFamily="34" charset="0"/>
                <a:ea typeface="ＭＳ Ｐゴシック" charset="-128"/>
              </a:rPr>
              <a:t>Ricerca dell</a:t>
            </a:r>
            <a:r>
              <a:rPr lang="en-US" altLang="it-IT" sz="3600">
                <a:solidFill>
                  <a:srgbClr val="FF0000"/>
                </a:solidFill>
                <a:effectLst>
                  <a:outerShdw blurRad="38100" dist="38100" dir="2700000" algn="tl">
                    <a:srgbClr val="000000"/>
                  </a:outerShdw>
                </a:effectLst>
                <a:latin typeface="Tahoma" pitchFamily="34" charset="0"/>
                <a:ea typeface="ＭＳ Ｐゴシック" charset="-128"/>
              </a:rPr>
              <a:t>’</a:t>
            </a:r>
            <a:r>
              <a:rPr lang="en-US" sz="3600">
                <a:solidFill>
                  <a:srgbClr val="FF0000"/>
                </a:solidFill>
                <a:effectLst>
                  <a:outerShdw blurRad="38100" dist="38100" dir="2700000" algn="tl">
                    <a:srgbClr val="000000"/>
                  </a:outerShdw>
                </a:effectLst>
                <a:latin typeface="Tahoma" pitchFamily="34" charset="0"/>
                <a:ea typeface="ＭＳ Ｐゴシック" charset="-128"/>
              </a:rPr>
              <a:t>Higgs a LEP </a:t>
            </a:r>
          </a:p>
        </p:txBody>
      </p:sp>
      <p:sp>
        <p:nvSpPr>
          <p:cNvPr id="289813" name="Rettangolo 2"/>
          <p:cNvSpPr>
            <a:spLocks noChangeArrowheads="1"/>
          </p:cNvSpPr>
          <p:nvPr/>
        </p:nvSpPr>
        <p:spPr bwMode="auto">
          <a:xfrm>
            <a:off x="179388" y="981075"/>
            <a:ext cx="8820150" cy="928688"/>
          </a:xfrm>
          <a:prstGeom prst="rect">
            <a:avLst/>
          </a:prstGeom>
          <a:noFill/>
          <a:ln w="9525">
            <a:noFill/>
            <a:miter lim="800000"/>
            <a:headEnd/>
            <a:tailEnd/>
          </a:ln>
        </p:spPr>
        <p:txBody>
          <a:bodyPr>
            <a:spAutoFit/>
          </a:bodyPr>
          <a:lstStyle/>
          <a:p>
            <a:pPr>
              <a:lnSpc>
                <a:spcPct val="90000"/>
              </a:lnSpc>
            </a:pPr>
            <a:r>
              <a:rPr lang="it-IT" sz="2000" b="1">
                <a:solidFill>
                  <a:srgbClr val="FF6600"/>
                </a:solidFill>
              </a:rPr>
              <a:t>Fino a tutto il 2000 i quattro rivelatori di LEP </a:t>
            </a:r>
            <a:r>
              <a:rPr lang="it-IT" sz="1800" b="1">
                <a:solidFill>
                  <a:srgbClr val="FF6600"/>
                </a:solidFill>
              </a:rPr>
              <a:t>(ALEPH, OPAL, DELPHI, L3) </a:t>
            </a:r>
            <a:r>
              <a:rPr lang="it-IT" sz="2000" b="1">
                <a:solidFill>
                  <a:srgbClr val="FF6600"/>
                </a:solidFill>
              </a:rPr>
              <a:t>hanno cercato la produzione del bosone di Higgs nella reazione     e</a:t>
            </a:r>
            <a:r>
              <a:rPr lang="it-IT" sz="2000" b="1" baseline="30000">
                <a:solidFill>
                  <a:srgbClr val="FF6600"/>
                </a:solidFill>
              </a:rPr>
              <a:t>+</a:t>
            </a:r>
            <a:r>
              <a:rPr lang="it-IT" sz="2000" b="1">
                <a:solidFill>
                  <a:srgbClr val="FF6600"/>
                </a:solidFill>
              </a:rPr>
              <a:t>e</a:t>
            </a:r>
            <a:r>
              <a:rPr lang="it-IT" sz="2000" b="1" baseline="30000">
                <a:solidFill>
                  <a:srgbClr val="FF6600"/>
                </a:solidFill>
              </a:rPr>
              <a:t>-</a:t>
            </a:r>
            <a:r>
              <a:rPr lang="it-IT" sz="2000" b="1">
                <a:solidFill>
                  <a:srgbClr val="FF6600"/>
                </a:solidFill>
              </a:rPr>
              <a:t> </a:t>
            </a:r>
            <a:r>
              <a:rPr lang="it-IT" sz="2000" b="1">
                <a:solidFill>
                  <a:srgbClr val="FF6600"/>
                </a:solidFill>
                <a:sym typeface="Wingdings" pitchFamily="2" charset="2"/>
              </a:rPr>
              <a:t> Z</a:t>
            </a:r>
            <a:r>
              <a:rPr lang="it-IT" sz="2000" b="1" baseline="30000">
                <a:solidFill>
                  <a:srgbClr val="FF6600"/>
                </a:solidFill>
                <a:sym typeface="Wingdings" pitchFamily="2" charset="2"/>
              </a:rPr>
              <a:t>0</a:t>
            </a:r>
            <a:r>
              <a:rPr lang="it-IT" sz="2000" b="1">
                <a:solidFill>
                  <a:srgbClr val="FF6600"/>
                </a:solidFill>
                <a:sym typeface="Wingdings" pitchFamily="2" charset="2"/>
              </a:rPr>
              <a:t>+H </a:t>
            </a:r>
            <a:r>
              <a:rPr lang="it-IT" sz="2000" b="1">
                <a:solidFill>
                  <a:srgbClr val="FF6600"/>
                </a:solidFill>
              </a:rPr>
              <a:t>spingendo l</a:t>
            </a:r>
            <a:r>
              <a:rPr lang="ja-JP" altLang="it-IT" sz="2000" b="1">
                <a:solidFill>
                  <a:srgbClr val="FF6600"/>
                </a:solidFill>
                <a:latin typeface="Arial" pitchFamily="34" charset="0"/>
              </a:rPr>
              <a:t>’</a:t>
            </a:r>
            <a:r>
              <a:rPr lang="it-IT" altLang="ja-JP" sz="2000" b="1">
                <a:solidFill>
                  <a:srgbClr val="FF6600"/>
                </a:solidFill>
              </a:rPr>
              <a:t>energia dell</a:t>
            </a:r>
            <a:r>
              <a:rPr lang="ja-JP" altLang="it-IT" sz="2000" b="1">
                <a:solidFill>
                  <a:srgbClr val="FF6600"/>
                </a:solidFill>
                <a:latin typeface="Arial" pitchFamily="34" charset="0"/>
              </a:rPr>
              <a:t>’</a:t>
            </a:r>
            <a:r>
              <a:rPr lang="it-IT" altLang="ja-JP" sz="2000" b="1">
                <a:solidFill>
                  <a:srgbClr val="FF6600"/>
                </a:solidFill>
              </a:rPr>
              <a:t>acceleratore fino a 209 GeV</a:t>
            </a:r>
            <a:endParaRPr lang="it-IT" sz="2000" b="1">
              <a:solidFill>
                <a:srgbClr val="FF6600"/>
              </a:solidFill>
            </a:endParaRPr>
          </a:p>
        </p:txBody>
      </p:sp>
      <p:sp>
        <p:nvSpPr>
          <p:cNvPr id="289814" name="Rettangolo 3"/>
          <p:cNvSpPr>
            <a:spLocks noChangeArrowheads="1"/>
          </p:cNvSpPr>
          <p:nvPr/>
        </p:nvSpPr>
        <p:spPr bwMode="auto">
          <a:xfrm>
            <a:off x="179388" y="2068513"/>
            <a:ext cx="9145587" cy="928687"/>
          </a:xfrm>
          <a:prstGeom prst="rect">
            <a:avLst/>
          </a:prstGeom>
          <a:noFill/>
          <a:ln w="9525">
            <a:noFill/>
            <a:miter lim="800000"/>
            <a:headEnd/>
            <a:tailEnd/>
          </a:ln>
        </p:spPr>
        <p:txBody>
          <a:bodyPr>
            <a:spAutoFit/>
          </a:bodyPr>
          <a:lstStyle/>
          <a:p>
            <a:pPr>
              <a:lnSpc>
                <a:spcPct val="90000"/>
              </a:lnSpc>
            </a:pPr>
            <a:r>
              <a:rPr lang="it-IT" sz="2000" b="1">
                <a:solidFill>
                  <a:srgbClr val="0000FF"/>
                </a:solidFill>
              </a:rPr>
              <a:t>Sono stati visti alcuni eventi compatibili con una massa di un H intorno a 114 GeV: troppo pochi per poter affermare che si trattava del bosone di Higgs !</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530225" y="0"/>
            <a:ext cx="8382000" cy="914400"/>
          </a:xfrm>
        </p:spPr>
        <p:txBody>
          <a:bodyPr/>
          <a:lstStyle/>
          <a:p>
            <a:pPr eaLnBrk="1" hangingPunct="1"/>
            <a:r>
              <a:rPr lang="en-US" smtClean="0">
                <a:ea typeface="ＭＳ Ｐゴシック" pitchFamily="34" charset="-128"/>
              </a:rPr>
              <a:t>Ricerca dell</a:t>
            </a:r>
            <a:r>
              <a:rPr lang="en-US" altLang="it-IT" smtClean="0">
                <a:ea typeface="ＭＳ Ｐゴシック" pitchFamily="34" charset="-128"/>
              </a:rPr>
              <a:t>’</a:t>
            </a:r>
            <a:r>
              <a:rPr lang="en-US" smtClean="0">
                <a:ea typeface="ＭＳ Ｐゴシック" pitchFamily="34" charset="-128"/>
              </a:rPr>
              <a:t>Higgs al TeVatron </a:t>
            </a:r>
          </a:p>
        </p:txBody>
      </p:sp>
      <p:grpSp>
        <p:nvGrpSpPr>
          <p:cNvPr id="290819" name="Group 21"/>
          <p:cNvGrpSpPr>
            <a:grpSpLocks/>
          </p:cNvGrpSpPr>
          <p:nvPr/>
        </p:nvGrpSpPr>
        <p:grpSpPr bwMode="auto">
          <a:xfrm>
            <a:off x="1778000" y="1295400"/>
            <a:ext cx="5006975" cy="5029200"/>
            <a:chOff x="544" y="816"/>
            <a:chExt cx="3154" cy="3168"/>
          </a:xfrm>
        </p:grpSpPr>
        <p:pic>
          <p:nvPicPr>
            <p:cNvPr id="290826" name="Picture 22" descr="99-901-10"/>
            <p:cNvPicPr>
              <a:picLocks noChangeAspect="1" noChangeArrowheads="1"/>
            </p:cNvPicPr>
            <p:nvPr/>
          </p:nvPicPr>
          <p:blipFill>
            <a:blip r:embed="rId2" cstate="print"/>
            <a:srcRect/>
            <a:stretch>
              <a:fillRect/>
            </a:stretch>
          </p:blipFill>
          <p:spPr bwMode="auto">
            <a:xfrm>
              <a:off x="578" y="816"/>
              <a:ext cx="3120" cy="3168"/>
            </a:xfrm>
            <a:prstGeom prst="rect">
              <a:avLst/>
            </a:prstGeom>
            <a:noFill/>
            <a:ln w="9525">
              <a:noFill/>
              <a:miter lim="800000"/>
              <a:headEnd/>
              <a:tailEnd/>
            </a:ln>
          </p:spPr>
        </p:pic>
        <p:sp>
          <p:nvSpPr>
            <p:cNvPr id="290827" name="Oval 23"/>
            <p:cNvSpPr>
              <a:spLocks noChangeArrowheads="1"/>
            </p:cNvSpPr>
            <p:nvPr/>
          </p:nvSpPr>
          <p:spPr bwMode="auto">
            <a:xfrm>
              <a:off x="1413" y="2263"/>
              <a:ext cx="99" cy="100"/>
            </a:xfrm>
            <a:prstGeom prst="ellipse">
              <a:avLst/>
            </a:prstGeom>
            <a:solidFill>
              <a:srgbClr val="FF9900"/>
            </a:solidFill>
            <a:ln w="9525">
              <a:solidFill>
                <a:schemeClr val="tx1"/>
              </a:solidFill>
              <a:round/>
              <a:headEnd/>
              <a:tailEnd/>
            </a:ln>
          </p:spPr>
          <p:txBody>
            <a:bodyPr wrap="none" anchor="ctr"/>
            <a:lstStyle/>
            <a:p>
              <a:pPr defTabSz="455613"/>
              <a:endParaRPr lang="en-GB" sz="1800">
                <a:solidFill>
                  <a:srgbClr val="000000"/>
                </a:solidFill>
                <a:latin typeface="Arial" pitchFamily="34" charset="0"/>
              </a:endParaRPr>
            </a:p>
          </p:txBody>
        </p:sp>
        <p:sp>
          <p:nvSpPr>
            <p:cNvPr id="290828" name="Oval 24"/>
            <p:cNvSpPr>
              <a:spLocks noChangeArrowheads="1"/>
            </p:cNvSpPr>
            <p:nvPr/>
          </p:nvSpPr>
          <p:spPr bwMode="auto">
            <a:xfrm>
              <a:off x="2722" y="2264"/>
              <a:ext cx="98" cy="100"/>
            </a:xfrm>
            <a:prstGeom prst="ellipse">
              <a:avLst/>
            </a:prstGeom>
            <a:solidFill>
              <a:srgbClr val="00FFFF"/>
            </a:solidFill>
            <a:ln w="9525">
              <a:solidFill>
                <a:schemeClr val="tx1"/>
              </a:solidFill>
              <a:round/>
              <a:headEnd/>
              <a:tailEnd/>
            </a:ln>
          </p:spPr>
          <p:txBody>
            <a:bodyPr wrap="none" anchor="ctr"/>
            <a:lstStyle/>
            <a:p>
              <a:pPr defTabSz="455613"/>
              <a:endParaRPr lang="en-GB" sz="1800">
                <a:solidFill>
                  <a:srgbClr val="000000"/>
                </a:solidFill>
                <a:latin typeface="Arial" pitchFamily="34" charset="0"/>
              </a:endParaRPr>
            </a:p>
          </p:txBody>
        </p:sp>
        <p:sp>
          <p:nvSpPr>
            <p:cNvPr id="290829" name="Text Box 25"/>
            <p:cNvSpPr txBox="1">
              <a:spLocks noChangeArrowheads="1"/>
            </p:cNvSpPr>
            <p:nvPr/>
          </p:nvSpPr>
          <p:spPr bwMode="auto">
            <a:xfrm>
              <a:off x="1663" y="2961"/>
              <a:ext cx="913" cy="368"/>
            </a:xfrm>
            <a:prstGeom prst="rect">
              <a:avLst/>
            </a:prstGeom>
            <a:noFill/>
            <a:ln w="9525">
              <a:noFill/>
              <a:miter lim="800000"/>
              <a:headEnd/>
              <a:tailEnd/>
            </a:ln>
          </p:spPr>
          <p:txBody>
            <a:bodyPr wrap="none">
              <a:spAutoFit/>
            </a:bodyPr>
            <a:lstStyle/>
            <a:p>
              <a:pPr algn="ctr" defTabSz="455613"/>
              <a:r>
                <a:rPr lang="en-US" sz="1600" b="1">
                  <a:solidFill>
                    <a:srgbClr val="FFFF66"/>
                  </a:solidFill>
                  <a:latin typeface="Arial" pitchFamily="34" charset="0"/>
                </a:rPr>
                <a:t>Main Injector</a:t>
              </a:r>
            </a:p>
            <a:p>
              <a:pPr algn="ctr" defTabSz="455613"/>
              <a:r>
                <a:rPr lang="en-US" sz="1600" b="1">
                  <a:solidFill>
                    <a:srgbClr val="FFFF66"/>
                  </a:solidFill>
                  <a:latin typeface="Arial" pitchFamily="34" charset="0"/>
                </a:rPr>
                <a:t> &amp; Recycler</a:t>
              </a:r>
            </a:p>
          </p:txBody>
        </p:sp>
        <p:sp>
          <p:nvSpPr>
            <p:cNvPr id="290830" name="Text Box 26"/>
            <p:cNvSpPr txBox="1">
              <a:spLocks noChangeArrowheads="1"/>
            </p:cNvSpPr>
            <p:nvPr/>
          </p:nvSpPr>
          <p:spPr bwMode="auto">
            <a:xfrm>
              <a:off x="1707" y="2382"/>
              <a:ext cx="653" cy="213"/>
            </a:xfrm>
            <a:prstGeom prst="rect">
              <a:avLst/>
            </a:prstGeom>
            <a:noFill/>
            <a:ln w="9525">
              <a:noFill/>
              <a:miter lim="800000"/>
              <a:headEnd/>
              <a:tailEnd/>
            </a:ln>
          </p:spPr>
          <p:txBody>
            <a:bodyPr wrap="none">
              <a:spAutoFit/>
            </a:bodyPr>
            <a:lstStyle/>
            <a:p>
              <a:pPr defTabSz="455613"/>
              <a:r>
                <a:rPr lang="en-US" sz="1600" b="1">
                  <a:solidFill>
                    <a:srgbClr val="FFFF66"/>
                  </a:solidFill>
                  <a:latin typeface="Arial" pitchFamily="34" charset="0"/>
                </a:rPr>
                <a:t>Tevatron</a:t>
              </a:r>
            </a:p>
          </p:txBody>
        </p:sp>
        <p:sp>
          <p:nvSpPr>
            <p:cNvPr id="290831" name="Text Box 27"/>
            <p:cNvSpPr txBox="1">
              <a:spLocks noChangeArrowheads="1"/>
            </p:cNvSpPr>
            <p:nvPr/>
          </p:nvSpPr>
          <p:spPr bwMode="auto">
            <a:xfrm>
              <a:off x="2454" y="816"/>
              <a:ext cx="630" cy="368"/>
            </a:xfrm>
            <a:prstGeom prst="rect">
              <a:avLst/>
            </a:prstGeom>
            <a:noFill/>
            <a:ln w="9525">
              <a:noFill/>
              <a:miter lim="800000"/>
              <a:headEnd/>
              <a:tailEnd/>
            </a:ln>
          </p:spPr>
          <p:txBody>
            <a:bodyPr wrap="none">
              <a:spAutoFit/>
            </a:bodyPr>
            <a:lstStyle/>
            <a:p>
              <a:pPr algn="r" defTabSz="455613"/>
              <a:r>
                <a:rPr lang="en-US" sz="1600" b="1">
                  <a:solidFill>
                    <a:srgbClr val="FFFF66"/>
                  </a:solidFill>
                  <a:latin typeface="Arial" pitchFamily="34" charset="0"/>
                </a:rPr>
                <a:t>Chicago</a:t>
              </a:r>
            </a:p>
            <a:p>
              <a:pPr algn="r" defTabSz="455613"/>
              <a:r>
                <a:rPr lang="en-US" sz="1600" b="1">
                  <a:solidFill>
                    <a:srgbClr val="FFFF66"/>
                  </a:solidFill>
                  <a:latin typeface="Arial" pitchFamily="34" charset="0"/>
                  <a:sym typeface="Symbol" pitchFamily="18" charset="2"/>
                </a:rPr>
                <a:t></a:t>
              </a:r>
              <a:endParaRPr lang="en-US" sz="1600" b="1">
                <a:solidFill>
                  <a:srgbClr val="FFFF66"/>
                </a:solidFill>
                <a:latin typeface="Arial" pitchFamily="34" charset="0"/>
              </a:endParaRPr>
            </a:p>
          </p:txBody>
        </p:sp>
        <p:sp>
          <p:nvSpPr>
            <p:cNvPr id="290832" name="Text Box 28"/>
            <p:cNvSpPr txBox="1">
              <a:spLocks noChangeArrowheads="1"/>
            </p:cNvSpPr>
            <p:nvPr/>
          </p:nvSpPr>
          <p:spPr bwMode="auto">
            <a:xfrm>
              <a:off x="544" y="2883"/>
              <a:ext cx="789" cy="213"/>
            </a:xfrm>
            <a:prstGeom prst="rect">
              <a:avLst/>
            </a:prstGeom>
            <a:noFill/>
            <a:ln w="9525">
              <a:noFill/>
              <a:miter lim="800000"/>
              <a:headEnd/>
              <a:tailEnd/>
            </a:ln>
          </p:spPr>
          <p:txBody>
            <a:bodyPr wrap="none">
              <a:spAutoFit/>
            </a:bodyPr>
            <a:lstStyle/>
            <a:p>
              <a:pPr algn="ctr" defTabSz="455613"/>
              <a:r>
                <a:rPr lang="en-US" sz="1600" b="1">
                  <a:solidFill>
                    <a:srgbClr val="FFFF66"/>
                  </a:solidFill>
                  <a:latin typeface="Arial" pitchFamily="34" charset="0"/>
                  <a:sym typeface="Symbol" pitchFamily="18" charset="2"/>
                </a:rPr>
                <a:t>p</a:t>
              </a:r>
              <a:r>
                <a:rPr lang="en-US" sz="1600" b="1" baseline="30000">
                  <a:solidFill>
                    <a:srgbClr val="FFFF66"/>
                  </a:solidFill>
                  <a:latin typeface="Arial" pitchFamily="34" charset="0"/>
                  <a:sym typeface="Symbol" pitchFamily="18" charset="2"/>
                </a:rPr>
                <a:t>bar</a:t>
              </a:r>
              <a:r>
                <a:rPr lang="en-US" sz="1600" b="1">
                  <a:solidFill>
                    <a:srgbClr val="FFFF66"/>
                  </a:solidFill>
                  <a:latin typeface="Arial" pitchFamily="34" charset="0"/>
                  <a:sym typeface="Symbol" pitchFamily="18" charset="2"/>
                </a:rPr>
                <a:t> sou</a:t>
              </a:r>
              <a:r>
                <a:rPr lang="en-US" sz="1600" b="1">
                  <a:solidFill>
                    <a:srgbClr val="FFFF66"/>
                  </a:solidFill>
                  <a:latin typeface="Arial" pitchFamily="34" charset="0"/>
                </a:rPr>
                <a:t>rce</a:t>
              </a:r>
            </a:p>
          </p:txBody>
        </p:sp>
        <p:sp>
          <p:nvSpPr>
            <p:cNvPr id="290833" name="Text Box 29"/>
            <p:cNvSpPr txBox="1">
              <a:spLocks noChangeArrowheads="1"/>
            </p:cNvSpPr>
            <p:nvPr/>
          </p:nvSpPr>
          <p:spPr bwMode="auto">
            <a:xfrm>
              <a:off x="722" y="1728"/>
              <a:ext cx="605" cy="213"/>
            </a:xfrm>
            <a:prstGeom prst="rect">
              <a:avLst/>
            </a:prstGeom>
            <a:noFill/>
            <a:ln w="9525">
              <a:noFill/>
              <a:miter lim="800000"/>
              <a:headEnd/>
              <a:tailEnd/>
            </a:ln>
          </p:spPr>
          <p:txBody>
            <a:bodyPr wrap="none">
              <a:spAutoFit/>
            </a:bodyPr>
            <a:lstStyle/>
            <a:p>
              <a:pPr defTabSz="455613"/>
              <a:r>
                <a:rPr lang="en-US" sz="1600" b="1">
                  <a:solidFill>
                    <a:srgbClr val="FFFF66"/>
                  </a:solidFill>
                  <a:latin typeface="Arial" pitchFamily="34" charset="0"/>
                </a:rPr>
                <a:t>Booster</a:t>
              </a:r>
            </a:p>
          </p:txBody>
        </p:sp>
        <p:sp>
          <p:nvSpPr>
            <p:cNvPr id="290834" name="Line 30"/>
            <p:cNvSpPr>
              <a:spLocks noChangeShapeType="1"/>
            </p:cNvSpPr>
            <p:nvPr/>
          </p:nvSpPr>
          <p:spPr bwMode="auto">
            <a:xfrm>
              <a:off x="1058" y="1920"/>
              <a:ext cx="257" cy="692"/>
            </a:xfrm>
            <a:prstGeom prst="line">
              <a:avLst/>
            </a:prstGeom>
            <a:noFill/>
            <a:ln w="9525">
              <a:solidFill>
                <a:srgbClr val="FFFF66"/>
              </a:solidFill>
              <a:round/>
              <a:headEnd/>
              <a:tailEnd type="triangle" w="med" len="med"/>
            </a:ln>
          </p:spPr>
          <p:txBody>
            <a:bodyPr wrap="none" anchor="ctr"/>
            <a:lstStyle/>
            <a:p>
              <a:endParaRPr lang="en-US"/>
            </a:p>
          </p:txBody>
        </p:sp>
        <p:sp>
          <p:nvSpPr>
            <p:cNvPr id="290835" name="Line 31"/>
            <p:cNvSpPr>
              <a:spLocks noChangeShapeType="1"/>
            </p:cNvSpPr>
            <p:nvPr/>
          </p:nvSpPr>
          <p:spPr bwMode="auto">
            <a:xfrm flipV="1">
              <a:off x="1069" y="2812"/>
              <a:ext cx="246" cy="99"/>
            </a:xfrm>
            <a:prstGeom prst="line">
              <a:avLst/>
            </a:prstGeom>
            <a:noFill/>
            <a:ln w="9525">
              <a:solidFill>
                <a:srgbClr val="FFFF66"/>
              </a:solidFill>
              <a:round/>
              <a:headEnd/>
              <a:tailEnd type="triangle" w="med" len="med"/>
            </a:ln>
          </p:spPr>
          <p:txBody>
            <a:bodyPr wrap="none" anchor="ctr"/>
            <a:lstStyle/>
            <a:p>
              <a:endParaRPr lang="en-US"/>
            </a:p>
          </p:txBody>
        </p:sp>
        <p:sp>
          <p:nvSpPr>
            <p:cNvPr id="290836" name="Text Box 32"/>
            <p:cNvSpPr txBox="1">
              <a:spLocks noChangeArrowheads="1"/>
            </p:cNvSpPr>
            <p:nvPr/>
          </p:nvSpPr>
          <p:spPr bwMode="auto">
            <a:xfrm>
              <a:off x="3048" y="2428"/>
              <a:ext cx="329" cy="213"/>
            </a:xfrm>
            <a:prstGeom prst="rect">
              <a:avLst/>
            </a:prstGeom>
            <a:noFill/>
            <a:ln w="9525">
              <a:noFill/>
              <a:miter lim="800000"/>
              <a:headEnd/>
              <a:tailEnd/>
            </a:ln>
          </p:spPr>
          <p:txBody>
            <a:bodyPr wrap="none">
              <a:spAutoFit/>
            </a:bodyPr>
            <a:lstStyle/>
            <a:p>
              <a:pPr algn="ctr" defTabSz="455613"/>
              <a:r>
                <a:rPr lang="en-US" sz="1600" b="1">
                  <a:solidFill>
                    <a:srgbClr val="FFFF66"/>
                  </a:solidFill>
                  <a:latin typeface="Arial" pitchFamily="34" charset="0"/>
                  <a:sym typeface="Symbol" pitchFamily="18" charset="2"/>
                </a:rPr>
                <a:t>p</a:t>
              </a:r>
              <a:r>
                <a:rPr lang="en-US" sz="1600" b="1" baseline="30000">
                  <a:solidFill>
                    <a:srgbClr val="FFFF66"/>
                  </a:solidFill>
                  <a:latin typeface="Arial" pitchFamily="34" charset="0"/>
                  <a:sym typeface="Symbol" pitchFamily="18" charset="2"/>
                </a:rPr>
                <a:t>bar</a:t>
              </a:r>
              <a:r>
                <a:rPr lang="en-US" sz="1600" b="1">
                  <a:solidFill>
                    <a:srgbClr val="FFFF66"/>
                  </a:solidFill>
                  <a:latin typeface="Arial" pitchFamily="34" charset="0"/>
                  <a:sym typeface="Symbol" pitchFamily="18" charset="2"/>
                </a:rPr>
                <a:t> </a:t>
              </a:r>
              <a:endParaRPr lang="en-US" sz="1600" b="1">
                <a:solidFill>
                  <a:srgbClr val="FFFF66"/>
                </a:solidFill>
                <a:latin typeface="Arial" pitchFamily="34" charset="0"/>
              </a:endParaRPr>
            </a:p>
          </p:txBody>
        </p:sp>
        <p:sp>
          <p:nvSpPr>
            <p:cNvPr id="290837" name="AutoShape 33"/>
            <p:cNvSpPr>
              <a:spLocks noChangeArrowheads="1"/>
            </p:cNvSpPr>
            <p:nvPr/>
          </p:nvSpPr>
          <p:spPr bwMode="auto">
            <a:xfrm>
              <a:off x="2018" y="2064"/>
              <a:ext cx="528" cy="33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0 w 21600"/>
                <a:gd name="T19" fmla="*/ 3150 h 21600"/>
                <a:gd name="T20" fmla="*/ 18450 w 21600"/>
                <a:gd name="T21" fmla="*/ 1845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4767" y="4050"/>
                  </a:moveTo>
                  <a:cubicBezTo>
                    <a:pt x="13564" y="3343"/>
                    <a:pt x="12195" y="2970"/>
                    <a:pt x="10800" y="2970"/>
                  </a:cubicBezTo>
                  <a:cubicBezTo>
                    <a:pt x="10706" y="2970"/>
                    <a:pt x="10613" y="2972"/>
                    <a:pt x="10520" y="2975"/>
                  </a:cubicBezTo>
                  <a:lnTo>
                    <a:pt x="10414" y="6"/>
                  </a:lnTo>
                  <a:cubicBezTo>
                    <a:pt x="10542" y="2"/>
                    <a:pt x="10671" y="-1"/>
                    <a:pt x="10800" y="-1"/>
                  </a:cubicBezTo>
                  <a:cubicBezTo>
                    <a:pt x="12724" y="-1"/>
                    <a:pt x="14614" y="514"/>
                    <a:pt x="16273" y="1489"/>
                  </a:cubicBezTo>
                  <a:lnTo>
                    <a:pt x="17641" y="-839"/>
                  </a:lnTo>
                  <a:lnTo>
                    <a:pt x="19129" y="4890"/>
                  </a:lnTo>
                  <a:lnTo>
                    <a:pt x="13399" y="6378"/>
                  </a:lnTo>
                  <a:lnTo>
                    <a:pt x="14767" y="4050"/>
                  </a:lnTo>
                  <a:close/>
                </a:path>
              </a:pathLst>
            </a:custGeom>
            <a:solidFill>
              <a:srgbClr val="FFFF66"/>
            </a:solidFill>
            <a:ln w="9525">
              <a:noFill/>
              <a:miter lim="800000"/>
              <a:headEnd/>
              <a:tailEnd/>
            </a:ln>
          </p:spPr>
          <p:txBody>
            <a:bodyPr wrap="none" anchor="ctr"/>
            <a:lstStyle/>
            <a:p>
              <a:endParaRPr lang="en-US"/>
            </a:p>
          </p:txBody>
        </p:sp>
        <p:sp>
          <p:nvSpPr>
            <p:cNvPr id="290838" name="AutoShape 34"/>
            <p:cNvSpPr>
              <a:spLocks noChangeArrowheads="1"/>
            </p:cNvSpPr>
            <p:nvPr/>
          </p:nvSpPr>
          <p:spPr bwMode="auto">
            <a:xfrm rot="7368003" flipH="1">
              <a:off x="2642" y="2448"/>
              <a:ext cx="528" cy="33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0 w 21600"/>
                <a:gd name="T19" fmla="*/ 3150 h 21600"/>
                <a:gd name="T20" fmla="*/ 18450 w 21600"/>
                <a:gd name="T21" fmla="*/ 1845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593" y="5695"/>
                  </a:moveTo>
                  <a:cubicBezTo>
                    <a:pt x="16635" y="4420"/>
                    <a:pt x="15338" y="3440"/>
                    <a:pt x="13850" y="2868"/>
                  </a:cubicBezTo>
                  <a:lnTo>
                    <a:pt x="14676" y="719"/>
                  </a:lnTo>
                  <a:cubicBezTo>
                    <a:pt x="16568" y="1447"/>
                    <a:pt x="18216" y="2692"/>
                    <a:pt x="19434" y="4312"/>
                  </a:cubicBezTo>
                  <a:lnTo>
                    <a:pt x="21592" y="2690"/>
                  </a:lnTo>
                  <a:lnTo>
                    <a:pt x="20828" y="8082"/>
                  </a:lnTo>
                  <a:lnTo>
                    <a:pt x="15435" y="7317"/>
                  </a:lnTo>
                  <a:lnTo>
                    <a:pt x="17593" y="5695"/>
                  </a:lnTo>
                  <a:close/>
                </a:path>
              </a:pathLst>
            </a:custGeom>
            <a:solidFill>
              <a:srgbClr val="FFFF66"/>
            </a:solidFill>
            <a:ln w="9525">
              <a:noFill/>
              <a:miter lim="800000"/>
              <a:headEnd/>
              <a:tailEnd/>
            </a:ln>
          </p:spPr>
          <p:txBody>
            <a:bodyPr wrap="none" anchor="ctr"/>
            <a:lstStyle/>
            <a:p>
              <a:endParaRPr lang="en-US"/>
            </a:p>
          </p:txBody>
        </p:sp>
        <p:sp>
          <p:nvSpPr>
            <p:cNvPr id="290839" name="Text Box 35"/>
            <p:cNvSpPr txBox="1">
              <a:spLocks noChangeArrowheads="1"/>
            </p:cNvSpPr>
            <p:nvPr/>
          </p:nvSpPr>
          <p:spPr bwMode="auto">
            <a:xfrm>
              <a:off x="2283" y="1852"/>
              <a:ext cx="195" cy="213"/>
            </a:xfrm>
            <a:prstGeom prst="rect">
              <a:avLst/>
            </a:prstGeom>
            <a:noFill/>
            <a:ln w="9525">
              <a:noFill/>
              <a:miter lim="800000"/>
              <a:headEnd/>
              <a:tailEnd/>
            </a:ln>
          </p:spPr>
          <p:txBody>
            <a:bodyPr wrap="none">
              <a:spAutoFit/>
            </a:bodyPr>
            <a:lstStyle/>
            <a:p>
              <a:pPr algn="ctr" defTabSz="455613"/>
              <a:r>
                <a:rPr lang="en-US" sz="1600" b="1">
                  <a:solidFill>
                    <a:srgbClr val="FFFF66"/>
                  </a:solidFill>
                  <a:latin typeface="Arial" pitchFamily="34" charset="0"/>
                  <a:sym typeface="Symbol" pitchFamily="18" charset="2"/>
                </a:rPr>
                <a:t>p </a:t>
              </a:r>
              <a:endParaRPr lang="en-US" sz="1600" b="1">
                <a:solidFill>
                  <a:srgbClr val="FFFF66"/>
                </a:solidFill>
                <a:latin typeface="Arial" pitchFamily="34" charset="0"/>
              </a:endParaRPr>
            </a:p>
          </p:txBody>
        </p:sp>
        <p:sp>
          <p:nvSpPr>
            <p:cNvPr id="290840" name="AutoShape 36"/>
            <p:cNvSpPr>
              <a:spLocks noChangeArrowheads="1"/>
            </p:cNvSpPr>
            <p:nvPr/>
          </p:nvSpPr>
          <p:spPr bwMode="auto">
            <a:xfrm>
              <a:off x="1922" y="1200"/>
              <a:ext cx="336" cy="269"/>
            </a:xfrm>
            <a:prstGeom prst="irregularSeal1">
              <a:avLst/>
            </a:prstGeom>
            <a:solidFill>
              <a:srgbClr val="FF9900"/>
            </a:solidFill>
            <a:ln w="9525">
              <a:solidFill>
                <a:schemeClr val="tx1"/>
              </a:solidFill>
              <a:miter lim="800000"/>
              <a:headEnd/>
              <a:tailEnd/>
            </a:ln>
          </p:spPr>
          <p:txBody>
            <a:bodyPr wrap="none" anchor="ctr"/>
            <a:lstStyle/>
            <a:p>
              <a:pPr defTabSz="455613"/>
              <a:endParaRPr lang="en-GB" sz="1800">
                <a:solidFill>
                  <a:srgbClr val="000000"/>
                </a:solidFill>
                <a:latin typeface="Arial" pitchFamily="34" charset="0"/>
              </a:endParaRPr>
            </a:p>
          </p:txBody>
        </p:sp>
        <p:sp>
          <p:nvSpPr>
            <p:cNvPr id="290841" name="AutoShape 37"/>
            <p:cNvSpPr>
              <a:spLocks noChangeArrowheads="1"/>
            </p:cNvSpPr>
            <p:nvPr/>
          </p:nvSpPr>
          <p:spPr bwMode="auto">
            <a:xfrm>
              <a:off x="1970" y="1248"/>
              <a:ext cx="240" cy="192"/>
            </a:xfrm>
            <a:prstGeom prst="irregularSeal1">
              <a:avLst/>
            </a:prstGeom>
            <a:solidFill>
              <a:srgbClr val="FFFF00"/>
            </a:solidFill>
            <a:ln w="9525">
              <a:solidFill>
                <a:schemeClr val="tx1"/>
              </a:solidFill>
              <a:miter lim="800000"/>
              <a:headEnd/>
              <a:tailEnd/>
            </a:ln>
          </p:spPr>
          <p:txBody>
            <a:bodyPr wrap="none" anchor="ctr"/>
            <a:lstStyle/>
            <a:p>
              <a:pPr defTabSz="455613"/>
              <a:endParaRPr lang="en-GB" sz="1800">
                <a:solidFill>
                  <a:srgbClr val="000000"/>
                </a:solidFill>
                <a:latin typeface="Arial" pitchFamily="34" charset="0"/>
              </a:endParaRPr>
            </a:p>
          </p:txBody>
        </p:sp>
        <p:sp>
          <p:nvSpPr>
            <p:cNvPr id="290842" name="AutoShape 38"/>
            <p:cNvSpPr>
              <a:spLocks noChangeArrowheads="1"/>
            </p:cNvSpPr>
            <p:nvPr/>
          </p:nvSpPr>
          <p:spPr bwMode="auto">
            <a:xfrm>
              <a:off x="1490" y="1248"/>
              <a:ext cx="480" cy="192"/>
            </a:xfrm>
            <a:prstGeom prst="rightArrow">
              <a:avLst>
                <a:gd name="adj1" fmla="val 50000"/>
                <a:gd name="adj2" fmla="val 62500"/>
              </a:avLst>
            </a:prstGeom>
            <a:solidFill>
              <a:srgbClr val="CCFFFF"/>
            </a:solidFill>
            <a:ln w="9525">
              <a:solidFill>
                <a:schemeClr val="tx1"/>
              </a:solidFill>
              <a:miter lim="800000"/>
              <a:headEnd/>
              <a:tailEnd/>
            </a:ln>
          </p:spPr>
          <p:txBody>
            <a:bodyPr wrap="none" anchor="ctr"/>
            <a:lstStyle/>
            <a:p>
              <a:pPr defTabSz="455613"/>
              <a:endParaRPr lang="en-GB" sz="1800">
                <a:solidFill>
                  <a:srgbClr val="000000"/>
                </a:solidFill>
                <a:latin typeface="Arial" pitchFamily="34" charset="0"/>
              </a:endParaRPr>
            </a:p>
          </p:txBody>
        </p:sp>
        <p:sp>
          <p:nvSpPr>
            <p:cNvPr id="290843" name="AutoShape 39"/>
            <p:cNvSpPr>
              <a:spLocks noChangeArrowheads="1"/>
            </p:cNvSpPr>
            <p:nvPr/>
          </p:nvSpPr>
          <p:spPr bwMode="auto">
            <a:xfrm flipH="1">
              <a:off x="2210" y="1248"/>
              <a:ext cx="480" cy="192"/>
            </a:xfrm>
            <a:prstGeom prst="rightArrow">
              <a:avLst>
                <a:gd name="adj1" fmla="val 50000"/>
                <a:gd name="adj2" fmla="val 62500"/>
              </a:avLst>
            </a:prstGeom>
            <a:solidFill>
              <a:srgbClr val="CCFFFF"/>
            </a:solidFill>
            <a:ln w="9525">
              <a:solidFill>
                <a:schemeClr val="tx1"/>
              </a:solidFill>
              <a:miter lim="800000"/>
              <a:headEnd/>
              <a:tailEnd/>
            </a:ln>
          </p:spPr>
          <p:txBody>
            <a:bodyPr wrap="none" anchor="ctr"/>
            <a:lstStyle/>
            <a:p>
              <a:pPr defTabSz="455613"/>
              <a:endParaRPr lang="en-GB" sz="1800">
                <a:solidFill>
                  <a:srgbClr val="000000"/>
                </a:solidFill>
                <a:latin typeface="Arial" pitchFamily="34" charset="0"/>
              </a:endParaRPr>
            </a:p>
          </p:txBody>
        </p:sp>
        <p:sp>
          <p:nvSpPr>
            <p:cNvPr id="290844" name="Text Box 40"/>
            <p:cNvSpPr txBox="1">
              <a:spLocks noChangeArrowheads="1"/>
            </p:cNvSpPr>
            <p:nvPr/>
          </p:nvSpPr>
          <p:spPr bwMode="auto">
            <a:xfrm>
              <a:off x="1318" y="1228"/>
              <a:ext cx="195" cy="213"/>
            </a:xfrm>
            <a:prstGeom prst="rect">
              <a:avLst/>
            </a:prstGeom>
            <a:noFill/>
            <a:ln w="9525">
              <a:noFill/>
              <a:miter lim="800000"/>
              <a:headEnd/>
              <a:tailEnd/>
            </a:ln>
          </p:spPr>
          <p:txBody>
            <a:bodyPr wrap="none">
              <a:spAutoFit/>
            </a:bodyPr>
            <a:lstStyle/>
            <a:p>
              <a:pPr algn="ctr" defTabSz="455613"/>
              <a:r>
                <a:rPr lang="en-US" sz="1600" b="1">
                  <a:solidFill>
                    <a:srgbClr val="FFFF66"/>
                  </a:solidFill>
                  <a:latin typeface="Arial" pitchFamily="34" charset="0"/>
                  <a:sym typeface="Symbol" pitchFamily="18" charset="2"/>
                </a:rPr>
                <a:t>p </a:t>
              </a:r>
              <a:endParaRPr lang="en-US" sz="1600" b="1">
                <a:solidFill>
                  <a:srgbClr val="FFFF66"/>
                </a:solidFill>
                <a:latin typeface="Arial" pitchFamily="34" charset="0"/>
              </a:endParaRPr>
            </a:p>
          </p:txBody>
        </p:sp>
        <p:sp>
          <p:nvSpPr>
            <p:cNvPr id="290845" name="Text Box 41"/>
            <p:cNvSpPr txBox="1">
              <a:spLocks noChangeArrowheads="1"/>
            </p:cNvSpPr>
            <p:nvPr/>
          </p:nvSpPr>
          <p:spPr bwMode="auto">
            <a:xfrm>
              <a:off x="2667" y="1224"/>
              <a:ext cx="337" cy="213"/>
            </a:xfrm>
            <a:prstGeom prst="rect">
              <a:avLst/>
            </a:prstGeom>
            <a:noFill/>
            <a:ln w="9525">
              <a:noFill/>
              <a:miter lim="800000"/>
              <a:headEnd/>
              <a:tailEnd/>
            </a:ln>
          </p:spPr>
          <p:txBody>
            <a:bodyPr wrap="none">
              <a:spAutoFit/>
            </a:bodyPr>
            <a:lstStyle/>
            <a:p>
              <a:pPr algn="ctr" defTabSz="455613"/>
              <a:r>
                <a:rPr lang="en-US" sz="1600" b="1">
                  <a:solidFill>
                    <a:srgbClr val="FFFF66"/>
                  </a:solidFill>
                  <a:latin typeface="Arial" pitchFamily="34" charset="0"/>
                  <a:sym typeface="Symbol" pitchFamily="18" charset="2"/>
                </a:rPr>
                <a:t>P</a:t>
              </a:r>
              <a:r>
                <a:rPr lang="en-US" sz="1600" b="1" baseline="30000">
                  <a:solidFill>
                    <a:srgbClr val="FFFF66"/>
                  </a:solidFill>
                  <a:latin typeface="Arial" pitchFamily="34" charset="0"/>
                  <a:sym typeface="Symbol" pitchFamily="18" charset="2"/>
                </a:rPr>
                <a:t>bar</a:t>
              </a:r>
              <a:r>
                <a:rPr lang="en-US" sz="1600" b="1">
                  <a:solidFill>
                    <a:srgbClr val="FFFF66"/>
                  </a:solidFill>
                  <a:latin typeface="Arial" pitchFamily="34" charset="0"/>
                  <a:sym typeface="Symbol" pitchFamily="18" charset="2"/>
                </a:rPr>
                <a:t> </a:t>
              </a:r>
              <a:endParaRPr lang="en-US" sz="1600" b="1">
                <a:solidFill>
                  <a:srgbClr val="FFFF66"/>
                </a:solidFill>
                <a:latin typeface="Arial" pitchFamily="34" charset="0"/>
              </a:endParaRPr>
            </a:p>
          </p:txBody>
        </p:sp>
        <p:sp>
          <p:nvSpPr>
            <p:cNvPr id="290846" name="Text Box 42"/>
            <p:cNvSpPr txBox="1">
              <a:spLocks noChangeArrowheads="1"/>
            </p:cNvSpPr>
            <p:nvPr/>
          </p:nvSpPr>
          <p:spPr bwMode="auto">
            <a:xfrm>
              <a:off x="1626" y="1440"/>
              <a:ext cx="1223" cy="213"/>
            </a:xfrm>
            <a:prstGeom prst="rect">
              <a:avLst/>
            </a:prstGeom>
            <a:noFill/>
            <a:ln w="9525">
              <a:noFill/>
              <a:miter lim="800000"/>
              <a:headEnd/>
              <a:tailEnd/>
            </a:ln>
          </p:spPr>
          <p:txBody>
            <a:bodyPr wrap="none">
              <a:spAutoFit/>
            </a:bodyPr>
            <a:lstStyle/>
            <a:p>
              <a:pPr algn="ctr" defTabSz="455613"/>
              <a:r>
                <a:rPr lang="en-US" sz="1600" b="1" dirty="0">
                  <a:solidFill>
                    <a:srgbClr val="FFFF66"/>
                  </a:solidFill>
                  <a:latin typeface="Arial" pitchFamily="34" charset="0"/>
                  <a:sym typeface="Symbol" pitchFamily="18" charset="2"/>
                </a:rPr>
                <a:t>1.96 </a:t>
              </a:r>
              <a:r>
                <a:rPr lang="en-US" sz="1600" b="1" dirty="0" err="1" smtClean="0">
                  <a:solidFill>
                    <a:srgbClr val="FFFF66"/>
                  </a:solidFill>
                  <a:latin typeface="Arial" pitchFamily="34" charset="0"/>
                  <a:sym typeface="Symbol" pitchFamily="18" charset="2"/>
                </a:rPr>
                <a:t>TeV</a:t>
              </a:r>
              <a:r>
                <a:rPr lang="en-US" sz="1600" b="1" dirty="0" smtClean="0">
                  <a:solidFill>
                    <a:srgbClr val="FFFF66"/>
                  </a:solidFill>
                  <a:latin typeface="Arial" pitchFamily="34" charset="0"/>
                  <a:sym typeface="Symbol" pitchFamily="18" charset="2"/>
                </a:rPr>
                <a:t> (10</a:t>
              </a:r>
              <a:r>
                <a:rPr lang="en-US" sz="1600" b="1" baseline="30000" dirty="0" smtClean="0">
                  <a:solidFill>
                    <a:srgbClr val="FFFF66"/>
                  </a:solidFill>
                  <a:latin typeface="Arial" pitchFamily="34" charset="0"/>
                  <a:sym typeface="Symbol" pitchFamily="18" charset="2"/>
                </a:rPr>
                <a:t>12</a:t>
              </a:r>
              <a:r>
                <a:rPr lang="en-US" sz="1600" b="1" dirty="0" smtClean="0">
                  <a:solidFill>
                    <a:srgbClr val="FFFF66"/>
                  </a:solidFill>
                  <a:latin typeface="Arial" pitchFamily="34" charset="0"/>
                  <a:sym typeface="Symbol" pitchFamily="18" charset="2"/>
                </a:rPr>
                <a:t> </a:t>
              </a:r>
              <a:r>
                <a:rPr lang="en-US" sz="1600" b="1" dirty="0" err="1" smtClean="0">
                  <a:solidFill>
                    <a:srgbClr val="FFFF66"/>
                  </a:solidFill>
                  <a:latin typeface="Arial" pitchFamily="34" charset="0"/>
                  <a:sym typeface="Symbol" pitchFamily="18" charset="2"/>
                </a:rPr>
                <a:t>eV</a:t>
              </a:r>
              <a:r>
                <a:rPr lang="en-US" sz="1600" b="1" dirty="0" smtClean="0">
                  <a:solidFill>
                    <a:srgbClr val="FFFF66"/>
                  </a:solidFill>
                  <a:latin typeface="Arial" pitchFamily="34" charset="0"/>
                  <a:sym typeface="Symbol" pitchFamily="18" charset="2"/>
                </a:rPr>
                <a:t>) </a:t>
              </a:r>
              <a:endParaRPr lang="en-US" sz="1600" b="1" dirty="0">
                <a:solidFill>
                  <a:srgbClr val="FFFF66"/>
                </a:solidFill>
                <a:latin typeface="Arial" pitchFamily="34" charset="0"/>
              </a:endParaRPr>
            </a:p>
          </p:txBody>
        </p:sp>
        <p:sp>
          <p:nvSpPr>
            <p:cNvPr id="290847" name="AutoShape 43"/>
            <p:cNvSpPr>
              <a:spLocks noChangeArrowheads="1"/>
            </p:cNvSpPr>
            <p:nvPr/>
          </p:nvSpPr>
          <p:spPr bwMode="auto">
            <a:xfrm>
              <a:off x="1442" y="1872"/>
              <a:ext cx="336" cy="192"/>
            </a:xfrm>
            <a:prstGeom prst="wedgeRectCallout">
              <a:avLst>
                <a:gd name="adj1" fmla="val -34227"/>
                <a:gd name="adj2" fmla="val 125000"/>
              </a:avLst>
            </a:prstGeom>
            <a:solidFill>
              <a:srgbClr val="FF9900"/>
            </a:solidFill>
            <a:ln w="9525">
              <a:solidFill>
                <a:schemeClr val="tx1"/>
              </a:solidFill>
              <a:miter lim="800000"/>
              <a:headEnd/>
              <a:tailEnd/>
            </a:ln>
          </p:spPr>
          <p:txBody>
            <a:bodyPr wrap="none" anchor="ctr"/>
            <a:lstStyle/>
            <a:p>
              <a:pPr algn="ctr" defTabSz="455613"/>
              <a:r>
                <a:rPr lang="en-US" sz="1600" b="1">
                  <a:solidFill>
                    <a:srgbClr val="333399"/>
                  </a:solidFill>
                  <a:latin typeface="Arial" pitchFamily="34" charset="0"/>
                </a:rPr>
                <a:t>CDF</a:t>
              </a:r>
              <a:endParaRPr lang="en-US" sz="1600" b="1">
                <a:solidFill>
                  <a:srgbClr val="FFFF66"/>
                </a:solidFill>
                <a:latin typeface="Arial" pitchFamily="34" charset="0"/>
              </a:endParaRPr>
            </a:p>
          </p:txBody>
        </p:sp>
        <p:sp>
          <p:nvSpPr>
            <p:cNvPr id="290848" name="AutoShape 44"/>
            <p:cNvSpPr>
              <a:spLocks noChangeArrowheads="1"/>
            </p:cNvSpPr>
            <p:nvPr/>
          </p:nvSpPr>
          <p:spPr bwMode="auto">
            <a:xfrm>
              <a:off x="3026" y="2064"/>
              <a:ext cx="336" cy="192"/>
            </a:xfrm>
            <a:prstGeom prst="wedgeRectCallout">
              <a:avLst>
                <a:gd name="adj1" fmla="val -95537"/>
                <a:gd name="adj2" fmla="val 64065"/>
              </a:avLst>
            </a:prstGeom>
            <a:solidFill>
              <a:srgbClr val="00FFFF"/>
            </a:solidFill>
            <a:ln w="9525">
              <a:solidFill>
                <a:schemeClr val="tx1"/>
              </a:solidFill>
              <a:miter lim="800000"/>
              <a:headEnd/>
              <a:tailEnd/>
            </a:ln>
          </p:spPr>
          <p:txBody>
            <a:bodyPr wrap="none" anchor="ctr"/>
            <a:lstStyle/>
            <a:p>
              <a:pPr algn="ctr" defTabSz="455613"/>
              <a:r>
                <a:rPr lang="en-US" sz="1600" b="1">
                  <a:solidFill>
                    <a:srgbClr val="000000"/>
                  </a:solidFill>
                  <a:latin typeface="Arial" pitchFamily="34" charset="0"/>
                </a:rPr>
                <a:t>DØ</a:t>
              </a:r>
            </a:p>
          </p:txBody>
        </p:sp>
      </p:grpSp>
      <p:pic>
        <p:nvPicPr>
          <p:cNvPr id="290820" name="Picture 50" descr="detector_wideview_in_hall_jan_01_professional_02"/>
          <p:cNvPicPr>
            <a:picLocks noChangeAspect="1" noChangeArrowheads="1"/>
          </p:cNvPicPr>
          <p:nvPr/>
        </p:nvPicPr>
        <p:blipFill>
          <a:blip r:embed="rId3" cstate="print"/>
          <a:srcRect/>
          <a:stretch>
            <a:fillRect/>
          </a:stretch>
        </p:blipFill>
        <p:spPr bwMode="auto">
          <a:xfrm>
            <a:off x="6858000" y="1295400"/>
            <a:ext cx="2133600" cy="1465263"/>
          </a:xfrm>
          <a:prstGeom prst="rect">
            <a:avLst/>
          </a:prstGeom>
          <a:noFill/>
          <a:ln w="9525">
            <a:noFill/>
            <a:miter lim="800000"/>
            <a:headEnd/>
            <a:tailEnd/>
          </a:ln>
        </p:spPr>
      </p:pic>
      <p:pic>
        <p:nvPicPr>
          <p:cNvPr id="290821" name="Picture 51" descr="dcp_0723"/>
          <p:cNvPicPr>
            <a:picLocks noChangeAspect="1" noChangeArrowheads="1"/>
          </p:cNvPicPr>
          <p:nvPr/>
        </p:nvPicPr>
        <p:blipFill>
          <a:blip r:embed="rId4" cstate="print"/>
          <a:srcRect/>
          <a:stretch>
            <a:fillRect/>
          </a:stretch>
        </p:blipFill>
        <p:spPr bwMode="auto">
          <a:xfrm>
            <a:off x="0" y="1295400"/>
            <a:ext cx="1905000" cy="1498600"/>
          </a:xfrm>
          <a:prstGeom prst="rect">
            <a:avLst/>
          </a:prstGeom>
          <a:noFill/>
          <a:ln w="9525">
            <a:noFill/>
            <a:miter lim="800000"/>
            <a:headEnd/>
            <a:tailEnd/>
          </a:ln>
        </p:spPr>
      </p:pic>
      <p:sp>
        <p:nvSpPr>
          <p:cNvPr id="290822" name="Line 6"/>
          <p:cNvSpPr>
            <a:spLocks noChangeShapeType="1"/>
          </p:cNvSpPr>
          <p:nvPr/>
        </p:nvSpPr>
        <p:spPr bwMode="auto">
          <a:xfrm flipH="1">
            <a:off x="5486400" y="1981200"/>
            <a:ext cx="1447800" cy="1600200"/>
          </a:xfrm>
          <a:prstGeom prst="line">
            <a:avLst/>
          </a:prstGeom>
          <a:noFill/>
          <a:ln w="57150" cap="rnd">
            <a:solidFill>
              <a:schemeClr val="hlink"/>
            </a:solidFill>
            <a:prstDash val="sysDot"/>
            <a:round/>
            <a:headEnd/>
            <a:tailEnd type="triangle" w="med" len="med"/>
          </a:ln>
        </p:spPr>
        <p:txBody>
          <a:bodyPr lIns="91435" tIns="45718" rIns="91435" bIns="45718"/>
          <a:lstStyle/>
          <a:p>
            <a:endParaRPr lang="en-US"/>
          </a:p>
        </p:txBody>
      </p:sp>
      <p:sp>
        <p:nvSpPr>
          <p:cNvPr id="290823" name="Line 52"/>
          <p:cNvSpPr>
            <a:spLocks noChangeShapeType="1"/>
          </p:cNvSpPr>
          <p:nvPr/>
        </p:nvSpPr>
        <p:spPr bwMode="auto">
          <a:xfrm>
            <a:off x="1447800" y="2667000"/>
            <a:ext cx="1752600" cy="990600"/>
          </a:xfrm>
          <a:prstGeom prst="line">
            <a:avLst/>
          </a:prstGeom>
          <a:noFill/>
          <a:ln w="57150" cap="rnd">
            <a:solidFill>
              <a:schemeClr val="hlink"/>
            </a:solidFill>
            <a:prstDash val="sysDot"/>
            <a:round/>
            <a:headEnd/>
            <a:tailEnd type="triangle" w="med" len="med"/>
          </a:ln>
        </p:spPr>
        <p:txBody>
          <a:bodyPr lIns="91435" tIns="45718" rIns="91435" bIns="45718"/>
          <a:lstStyle/>
          <a:p>
            <a:endParaRPr lang="en-US"/>
          </a:p>
        </p:txBody>
      </p:sp>
      <p:sp>
        <p:nvSpPr>
          <p:cNvPr id="290824" name="Text Box 53"/>
          <p:cNvSpPr txBox="1">
            <a:spLocks noChangeArrowheads="1"/>
          </p:cNvSpPr>
          <p:nvPr/>
        </p:nvSpPr>
        <p:spPr bwMode="auto">
          <a:xfrm>
            <a:off x="6858000" y="2841625"/>
            <a:ext cx="2286000" cy="3540125"/>
          </a:xfrm>
          <a:prstGeom prst="rect">
            <a:avLst/>
          </a:prstGeom>
          <a:solidFill>
            <a:srgbClr val="3333CC"/>
          </a:solidFill>
          <a:ln w="12700">
            <a:noFill/>
            <a:miter lim="800000"/>
            <a:headEnd type="none" w="sm" len="sm"/>
            <a:tailEnd type="none" w="sm" len="sm"/>
          </a:ln>
        </p:spPr>
        <p:txBody>
          <a:bodyPr lIns="91435" tIns="45718" rIns="91435" bIns="45718">
            <a:spAutoFit/>
          </a:bodyPr>
          <a:lstStyle/>
          <a:p>
            <a:pPr defTabSz="455613"/>
            <a:r>
              <a:rPr lang="en-US" sz="1600" b="1">
                <a:solidFill>
                  <a:srgbClr val="FFFFFF"/>
                </a:solidFill>
              </a:rPr>
              <a:t>Per molti anni I due esperimenti CDF e D0 accumulano dati e sviluuppano analisi molto raffinate per identificare possibili eventi di Higgs dagli innumerevoli eventi di fondo, ma senza arrivare mai ad avere la sensibilità sufficiente ad identificare il bosone di Higgs. </a:t>
            </a:r>
          </a:p>
        </p:txBody>
      </p:sp>
      <p:sp>
        <p:nvSpPr>
          <p:cNvPr id="290825" name="Text Box 54"/>
          <p:cNvSpPr txBox="1">
            <a:spLocks noChangeArrowheads="1"/>
          </p:cNvSpPr>
          <p:nvPr/>
        </p:nvSpPr>
        <p:spPr bwMode="auto">
          <a:xfrm>
            <a:off x="-36513" y="3271838"/>
            <a:ext cx="1828801" cy="2124075"/>
          </a:xfrm>
          <a:prstGeom prst="rect">
            <a:avLst/>
          </a:prstGeom>
          <a:solidFill>
            <a:srgbClr val="FFD1A3"/>
          </a:solidFill>
          <a:ln w="12700">
            <a:noFill/>
            <a:miter lim="800000"/>
            <a:headEnd type="none" w="sm" len="sm"/>
            <a:tailEnd type="none" w="sm" len="sm"/>
          </a:ln>
        </p:spPr>
        <p:txBody>
          <a:bodyPr lIns="91435" tIns="45718" rIns="91435" bIns="45718">
            <a:spAutoFit/>
          </a:bodyPr>
          <a:lstStyle/>
          <a:p>
            <a:pPr defTabSz="455613"/>
            <a:r>
              <a:rPr lang="en-US" sz="1200" b="1">
                <a:solidFill>
                  <a:srgbClr val="000000"/>
                </a:solidFill>
              </a:rPr>
              <a:t>Al TeVatron (p-p</a:t>
            </a:r>
            <a:r>
              <a:rPr lang="en-US" sz="1200" b="1" baseline="30000">
                <a:solidFill>
                  <a:srgbClr val="000000"/>
                </a:solidFill>
              </a:rPr>
              <a:t>bar</a:t>
            </a:r>
            <a:r>
              <a:rPr lang="en-US" sz="1200" b="1">
                <a:solidFill>
                  <a:srgbClr val="000000"/>
                </a:solidFill>
              </a:rPr>
              <a:t> a 1.96 TeV) il bosone di Higgs può essere prodotto, da solo o insieme a un W o uno Z, in un vasto intervallo di massa ma la probabilità di produrlo è molto bassa (un evento su centinaia di miliardi).</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3" descr="C:\Documents and Settings\Administrator\Desktop\good\lep.bmp"/>
          <p:cNvPicPr>
            <a:picLocks noChangeAspect="1" noChangeArrowheads="1"/>
          </p:cNvPicPr>
          <p:nvPr/>
        </p:nvPicPr>
        <p:blipFill>
          <a:blip r:embed="rId2" cstate="print"/>
          <a:srcRect/>
          <a:stretch>
            <a:fillRect/>
          </a:stretch>
        </p:blipFill>
        <p:spPr bwMode="auto">
          <a:xfrm>
            <a:off x="4140200" y="228600"/>
            <a:ext cx="4918075" cy="6248400"/>
          </a:xfrm>
          <a:prstGeom prst="rect">
            <a:avLst/>
          </a:prstGeom>
          <a:noFill/>
          <a:ln w="9525">
            <a:noFill/>
            <a:miter lim="800000"/>
            <a:headEnd/>
            <a:tailEnd/>
          </a:ln>
        </p:spPr>
      </p:pic>
      <p:pic>
        <p:nvPicPr>
          <p:cNvPr id="295939" name="Picture 4"/>
          <p:cNvPicPr>
            <a:picLocks noChangeAspect="1" noChangeArrowheads="1"/>
          </p:cNvPicPr>
          <p:nvPr/>
        </p:nvPicPr>
        <p:blipFill>
          <a:blip r:embed="rId3" cstate="print"/>
          <a:srcRect/>
          <a:stretch>
            <a:fillRect/>
          </a:stretch>
        </p:blipFill>
        <p:spPr bwMode="auto">
          <a:xfrm>
            <a:off x="6911975" y="4581525"/>
            <a:ext cx="2232025" cy="1925638"/>
          </a:xfrm>
          <a:prstGeom prst="rect">
            <a:avLst/>
          </a:prstGeom>
          <a:noFill/>
          <a:ln w="12700">
            <a:noFill/>
            <a:miter lim="800000"/>
            <a:headEnd/>
            <a:tailEnd/>
          </a:ln>
        </p:spPr>
      </p:pic>
      <p:pic>
        <p:nvPicPr>
          <p:cNvPr id="295940" name="Picture 5"/>
          <p:cNvPicPr>
            <a:picLocks noChangeArrowheads="1"/>
          </p:cNvPicPr>
          <p:nvPr/>
        </p:nvPicPr>
        <p:blipFill>
          <a:blip r:embed="rId4" cstate="print"/>
          <a:srcRect/>
          <a:stretch>
            <a:fillRect/>
          </a:stretch>
        </p:blipFill>
        <p:spPr bwMode="auto">
          <a:xfrm>
            <a:off x="323850" y="115888"/>
            <a:ext cx="3600450" cy="3241675"/>
          </a:xfrm>
          <a:prstGeom prst="rect">
            <a:avLst/>
          </a:prstGeom>
          <a:noFill/>
          <a:ln w="12700">
            <a:noFill/>
            <a:miter lim="800000"/>
            <a:headEnd/>
            <a:tailEnd/>
          </a:ln>
        </p:spPr>
      </p:pic>
      <p:sp>
        <p:nvSpPr>
          <p:cNvPr id="295941" name="Line 7"/>
          <p:cNvSpPr>
            <a:spLocks noChangeShapeType="1"/>
          </p:cNvSpPr>
          <p:nvPr/>
        </p:nvSpPr>
        <p:spPr bwMode="auto">
          <a:xfrm flipH="1" flipV="1">
            <a:off x="3276600" y="2349500"/>
            <a:ext cx="1008063" cy="1008063"/>
          </a:xfrm>
          <a:prstGeom prst="line">
            <a:avLst/>
          </a:prstGeom>
          <a:noFill/>
          <a:ln w="57150">
            <a:solidFill>
              <a:srgbClr val="D7171E"/>
            </a:solidFill>
            <a:round/>
            <a:headEnd/>
            <a:tailEnd type="triangle" w="med" len="med"/>
          </a:ln>
        </p:spPr>
        <p:txBody>
          <a:bodyPr wrap="none" anchor="ctr"/>
          <a:lstStyle/>
          <a:p>
            <a:endParaRPr lang="en-US"/>
          </a:p>
        </p:txBody>
      </p:sp>
      <p:sp>
        <p:nvSpPr>
          <p:cNvPr id="295942" name="Text Box 8"/>
          <p:cNvSpPr txBox="1">
            <a:spLocks noChangeArrowheads="1"/>
          </p:cNvSpPr>
          <p:nvPr/>
        </p:nvSpPr>
        <p:spPr bwMode="auto">
          <a:xfrm>
            <a:off x="8113713" y="6010275"/>
            <a:ext cx="1066800" cy="466725"/>
          </a:xfrm>
          <a:prstGeom prst="rect">
            <a:avLst/>
          </a:prstGeom>
          <a:noFill/>
          <a:ln w="9525">
            <a:solidFill>
              <a:srgbClr val="D7171E"/>
            </a:solidFill>
            <a:miter lim="800000"/>
            <a:headEnd/>
            <a:tailEnd/>
          </a:ln>
        </p:spPr>
        <p:txBody>
          <a:bodyPr>
            <a:spAutoFit/>
          </a:bodyPr>
          <a:lstStyle/>
          <a:p>
            <a:pPr algn="ctr">
              <a:spcBef>
                <a:spcPct val="50000"/>
              </a:spcBef>
            </a:pPr>
            <a:r>
              <a:rPr lang="en-US" b="1">
                <a:solidFill>
                  <a:srgbClr val="000000"/>
                </a:solidFill>
                <a:latin typeface="Times New Roman" pitchFamily="18" charset="0"/>
              </a:rPr>
              <a:t>SPS</a:t>
            </a:r>
            <a:endParaRPr lang="en-GB" b="1">
              <a:solidFill>
                <a:srgbClr val="000000"/>
              </a:solidFill>
              <a:latin typeface="Times New Roman" pitchFamily="18" charset="0"/>
            </a:endParaRPr>
          </a:p>
        </p:txBody>
      </p:sp>
      <p:sp>
        <p:nvSpPr>
          <p:cNvPr id="295943" name="Text Box 9"/>
          <p:cNvSpPr txBox="1">
            <a:spLocks noChangeArrowheads="1"/>
          </p:cNvSpPr>
          <p:nvPr/>
        </p:nvSpPr>
        <p:spPr bwMode="auto">
          <a:xfrm>
            <a:off x="323850" y="2819400"/>
            <a:ext cx="1066800" cy="466725"/>
          </a:xfrm>
          <a:prstGeom prst="rect">
            <a:avLst/>
          </a:prstGeom>
          <a:noFill/>
          <a:ln w="9525">
            <a:solidFill>
              <a:srgbClr val="D7171E"/>
            </a:solidFill>
            <a:miter lim="800000"/>
            <a:headEnd/>
            <a:tailEnd/>
          </a:ln>
        </p:spPr>
        <p:txBody>
          <a:bodyPr>
            <a:spAutoFit/>
          </a:bodyPr>
          <a:lstStyle/>
          <a:p>
            <a:pPr algn="ctr">
              <a:spcBef>
                <a:spcPct val="50000"/>
              </a:spcBef>
            </a:pPr>
            <a:r>
              <a:rPr lang="en-US" b="1">
                <a:solidFill>
                  <a:srgbClr val="FFFFFF"/>
                </a:solidFill>
                <a:latin typeface="Times New Roman" pitchFamily="18" charset="0"/>
              </a:rPr>
              <a:t>LEP</a:t>
            </a:r>
            <a:endParaRPr lang="en-GB" b="1">
              <a:solidFill>
                <a:srgbClr val="FFFFFF"/>
              </a:solidFill>
              <a:latin typeface="Times New Roman" pitchFamily="18" charset="0"/>
            </a:endParaRPr>
          </a:p>
        </p:txBody>
      </p:sp>
      <p:pic>
        <p:nvPicPr>
          <p:cNvPr id="11" name="Picture 18"/>
          <p:cNvPicPr>
            <a:picLocks noChangeAspect="1" noChangeArrowheads="1"/>
          </p:cNvPicPr>
          <p:nvPr/>
        </p:nvPicPr>
        <p:blipFill>
          <a:blip r:embed="rId5" cstate="print"/>
          <a:srcRect/>
          <a:stretch>
            <a:fillRect/>
          </a:stretch>
        </p:blipFill>
        <p:spPr bwMode="auto">
          <a:xfrm>
            <a:off x="323850" y="3429000"/>
            <a:ext cx="3638550" cy="3168650"/>
          </a:xfrm>
          <a:prstGeom prst="rect">
            <a:avLst/>
          </a:prstGeom>
          <a:noFill/>
          <a:ln>
            <a:noFill/>
          </a:ln>
          <a:effectLst>
            <a:outerShdw blurRad="63500" dist="107763" dir="2700000" algn="ctr" rotWithShape="0">
              <a:srgbClr val="000000">
                <a:alpha val="50000"/>
              </a:srgbClr>
            </a:outerShdw>
          </a:effectLst>
          <a:extLst/>
        </p:spPr>
      </p:pic>
      <p:sp>
        <p:nvSpPr>
          <p:cNvPr id="295945" name="Line 6"/>
          <p:cNvSpPr>
            <a:spLocks noChangeShapeType="1"/>
          </p:cNvSpPr>
          <p:nvPr/>
        </p:nvSpPr>
        <p:spPr bwMode="auto">
          <a:xfrm flipV="1">
            <a:off x="3203575" y="3716338"/>
            <a:ext cx="1368425" cy="792162"/>
          </a:xfrm>
          <a:prstGeom prst="line">
            <a:avLst/>
          </a:prstGeom>
          <a:noFill/>
          <a:ln w="57150">
            <a:solidFill>
              <a:srgbClr val="D7171E"/>
            </a:solidFill>
            <a:round/>
            <a:headEnd/>
            <a:tailEnd type="triangle" w="med" len="med"/>
          </a:ln>
        </p:spPr>
        <p:txBody>
          <a:bodyPr wrap="none" anchor="ctr"/>
          <a:lstStyle/>
          <a:p>
            <a:endParaRPr lang="en-US"/>
          </a:p>
        </p:txBody>
      </p:sp>
      <p:sp>
        <p:nvSpPr>
          <p:cNvPr id="295946" name="Text Box 9"/>
          <p:cNvSpPr txBox="1">
            <a:spLocks noChangeArrowheads="1"/>
          </p:cNvSpPr>
          <p:nvPr/>
        </p:nvSpPr>
        <p:spPr bwMode="auto">
          <a:xfrm>
            <a:off x="336550" y="6130925"/>
            <a:ext cx="1066800" cy="466725"/>
          </a:xfrm>
          <a:prstGeom prst="rect">
            <a:avLst/>
          </a:prstGeom>
          <a:noFill/>
          <a:ln w="9525">
            <a:solidFill>
              <a:srgbClr val="D7171E"/>
            </a:solidFill>
            <a:miter lim="800000"/>
            <a:headEnd/>
            <a:tailEnd/>
          </a:ln>
        </p:spPr>
        <p:txBody>
          <a:bodyPr>
            <a:spAutoFit/>
          </a:bodyPr>
          <a:lstStyle/>
          <a:p>
            <a:pPr algn="ctr">
              <a:spcBef>
                <a:spcPct val="50000"/>
              </a:spcBef>
            </a:pPr>
            <a:r>
              <a:rPr lang="en-US" b="1">
                <a:solidFill>
                  <a:srgbClr val="FFFFFF"/>
                </a:solidFill>
                <a:latin typeface="Times New Roman" pitchFamily="18" charset="0"/>
              </a:rPr>
              <a:t>LHC</a:t>
            </a:r>
            <a:endParaRPr lang="en-GB" b="1">
              <a:solidFill>
                <a:srgbClr val="FFFFFF"/>
              </a:solidFill>
              <a:latin typeface="Times New Roman" pitchFamily="18" charset="0"/>
            </a:endParaRPr>
          </a:p>
        </p:txBody>
      </p:sp>
      <p:sp>
        <p:nvSpPr>
          <p:cNvPr id="295947" name="Line 7"/>
          <p:cNvSpPr>
            <a:spLocks noChangeShapeType="1"/>
          </p:cNvSpPr>
          <p:nvPr/>
        </p:nvSpPr>
        <p:spPr bwMode="auto">
          <a:xfrm flipH="1" flipV="1">
            <a:off x="6659563" y="3860800"/>
            <a:ext cx="1008062" cy="1008063"/>
          </a:xfrm>
          <a:prstGeom prst="line">
            <a:avLst/>
          </a:prstGeom>
          <a:noFill/>
          <a:ln w="57150">
            <a:solidFill>
              <a:srgbClr val="D7171E"/>
            </a:solidFill>
            <a:round/>
            <a:headEnd/>
            <a:tailEnd type="triangle" w="med" len="med"/>
          </a:ln>
        </p:spPr>
        <p:txBody>
          <a:bodyPr wrap="none" anchor="ctr"/>
          <a:lstStyle/>
          <a:p>
            <a:endParaRPr lang="en-US"/>
          </a:p>
        </p:txBody>
      </p:sp>
      <p:sp>
        <p:nvSpPr>
          <p:cNvPr id="295948" name="CasellaDiTesto 1"/>
          <p:cNvSpPr txBox="1">
            <a:spLocks noChangeArrowheads="1"/>
          </p:cNvSpPr>
          <p:nvPr/>
        </p:nvSpPr>
        <p:spPr bwMode="auto">
          <a:xfrm>
            <a:off x="4283968" y="332656"/>
            <a:ext cx="4680520" cy="707886"/>
          </a:xfrm>
          <a:prstGeom prst="rect">
            <a:avLst/>
          </a:prstGeom>
          <a:noFill/>
          <a:ln w="9525">
            <a:noFill/>
            <a:miter lim="800000"/>
            <a:headEnd/>
            <a:tailEnd/>
          </a:ln>
        </p:spPr>
        <p:txBody>
          <a:bodyPr wrap="square">
            <a:spAutoFit/>
          </a:bodyPr>
          <a:lstStyle/>
          <a:p>
            <a:r>
              <a:rPr lang="it-IT" sz="2000" b="1" dirty="0">
                <a:solidFill>
                  <a:srgbClr val="FFFF00"/>
                </a:solidFill>
              </a:rPr>
              <a:t>Nel 2000 i magneti di LEP vengono </a:t>
            </a:r>
          </a:p>
          <a:p>
            <a:r>
              <a:rPr lang="it-IT" sz="2000" b="1" dirty="0">
                <a:solidFill>
                  <a:srgbClr val="FFFF00"/>
                </a:solidFill>
              </a:rPr>
              <a:t>rimossi e inizia l</a:t>
            </a:r>
            <a:r>
              <a:rPr lang="it-IT" altLang="it-IT" sz="2000" b="1" dirty="0">
                <a:solidFill>
                  <a:srgbClr val="FFFF00"/>
                </a:solidFill>
              </a:rPr>
              <a:t>’</a:t>
            </a:r>
            <a:r>
              <a:rPr lang="it-IT" sz="2000" b="1" dirty="0">
                <a:solidFill>
                  <a:srgbClr val="FFFF00"/>
                </a:solidFill>
              </a:rPr>
              <a:t>istallazione di LHC</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609600" y="0"/>
            <a:ext cx="7772400" cy="1143000"/>
          </a:xfrm>
        </p:spPr>
        <p:txBody>
          <a:bodyPr/>
          <a:lstStyle/>
          <a:p>
            <a:pPr eaLnBrk="1" hangingPunct="1">
              <a:lnSpc>
                <a:spcPct val="80000"/>
              </a:lnSpc>
            </a:pPr>
            <a:r>
              <a:rPr lang="it-IT" sz="3200" b="1" smtClean="0">
                <a:solidFill>
                  <a:srgbClr val="0000CC"/>
                </a:solidFill>
                <a:latin typeface="Comic Sans MS" pitchFamily="66" charset="0"/>
                <a:ea typeface="ＭＳ Ｐゴシック" pitchFamily="34" charset="-128"/>
              </a:rPr>
              <a:t>Il</a:t>
            </a:r>
            <a:r>
              <a:rPr lang="en-US" sz="3200" b="1" smtClean="0">
                <a:solidFill>
                  <a:srgbClr val="0000CC"/>
                </a:solidFill>
                <a:latin typeface="Comic Sans MS" pitchFamily="66" charset="0"/>
                <a:ea typeface="ＭＳ Ｐゴシック" pitchFamily="34" charset="-128"/>
              </a:rPr>
              <a:t> Large Hadron Collider </a:t>
            </a:r>
            <a:r>
              <a:rPr lang="it-IT" sz="3200" b="1" smtClean="0">
                <a:solidFill>
                  <a:srgbClr val="0000CC"/>
                </a:solidFill>
                <a:latin typeface="Comic Sans MS" pitchFamily="66" charset="0"/>
                <a:ea typeface="ＭＳ Ｐゴシック" pitchFamily="34" charset="-128"/>
              </a:rPr>
              <a:t>del</a:t>
            </a:r>
            <a:r>
              <a:rPr lang="en-US" sz="3200" b="1" smtClean="0">
                <a:solidFill>
                  <a:srgbClr val="0000CC"/>
                </a:solidFill>
                <a:latin typeface="Comic Sans MS" pitchFamily="66" charset="0"/>
                <a:ea typeface="ＭＳ Ｐゴシック" pitchFamily="34" charset="-128"/>
              </a:rPr>
              <a:t> CERN</a:t>
            </a:r>
            <a:r>
              <a:rPr lang="it-IT" sz="2000" b="1" i="1" smtClean="0">
                <a:solidFill>
                  <a:srgbClr val="0000CC"/>
                </a:solidFill>
                <a:latin typeface="Comic Sans MS" pitchFamily="66" charset="0"/>
                <a:ea typeface="ＭＳ Ｐゴシック" pitchFamily="34" charset="-128"/>
              </a:rPr>
              <a:t> </a:t>
            </a:r>
            <a:r>
              <a:rPr lang="en-US" sz="3200" b="1" smtClean="0">
                <a:solidFill>
                  <a:srgbClr val="0000CC"/>
                </a:solidFill>
                <a:latin typeface="Comic Sans MS" pitchFamily="66" charset="0"/>
                <a:ea typeface="ＭＳ Ｐゴシック" pitchFamily="34" charset="-128"/>
              </a:rPr>
              <a:t> </a:t>
            </a:r>
          </a:p>
        </p:txBody>
      </p:sp>
      <p:pic>
        <p:nvPicPr>
          <p:cNvPr id="296963" name="Picture 3"/>
          <p:cNvPicPr>
            <a:picLocks noChangeAspect="1" noChangeArrowheads="1"/>
          </p:cNvPicPr>
          <p:nvPr/>
        </p:nvPicPr>
        <p:blipFill>
          <a:blip r:embed="rId2" cstate="print"/>
          <a:srcRect r="34030"/>
          <a:stretch>
            <a:fillRect/>
          </a:stretch>
        </p:blipFill>
        <p:spPr bwMode="auto">
          <a:xfrm>
            <a:off x="0" y="1143000"/>
            <a:ext cx="5189538" cy="5376863"/>
          </a:xfrm>
          <a:prstGeom prst="rect">
            <a:avLst/>
          </a:prstGeom>
          <a:noFill/>
          <a:ln w="9525">
            <a:noFill/>
            <a:miter lim="800000"/>
            <a:headEnd/>
            <a:tailEnd/>
          </a:ln>
        </p:spPr>
      </p:pic>
      <p:pic>
        <p:nvPicPr>
          <p:cNvPr id="296964" name="Picture 4" descr="CERN144"/>
          <p:cNvPicPr>
            <a:picLocks noChangeAspect="1" noChangeArrowheads="1"/>
          </p:cNvPicPr>
          <p:nvPr/>
        </p:nvPicPr>
        <p:blipFill>
          <a:blip r:embed="rId3" cstate="print"/>
          <a:srcRect/>
          <a:stretch>
            <a:fillRect/>
          </a:stretch>
        </p:blipFill>
        <p:spPr bwMode="auto">
          <a:xfrm>
            <a:off x="8459788" y="304800"/>
            <a:ext cx="517525" cy="517525"/>
          </a:xfrm>
          <a:prstGeom prst="rect">
            <a:avLst/>
          </a:prstGeom>
          <a:noFill/>
          <a:ln w="9525">
            <a:noFill/>
            <a:miter lim="800000"/>
            <a:headEnd/>
            <a:tailEnd/>
          </a:ln>
        </p:spPr>
      </p:pic>
      <p:sp>
        <p:nvSpPr>
          <p:cNvPr id="296965" name="Rectangle 5"/>
          <p:cNvSpPr>
            <a:spLocks noChangeArrowheads="1"/>
          </p:cNvSpPr>
          <p:nvPr/>
        </p:nvSpPr>
        <p:spPr bwMode="auto">
          <a:xfrm>
            <a:off x="0" y="1066800"/>
            <a:ext cx="5181600" cy="1190625"/>
          </a:xfrm>
          <a:prstGeom prst="rect">
            <a:avLst/>
          </a:prstGeom>
          <a:solidFill>
            <a:schemeClr val="bg1"/>
          </a:solidFill>
          <a:ln w="9525">
            <a:noFill/>
            <a:miter lim="800000"/>
            <a:headEnd/>
            <a:tailEnd/>
          </a:ln>
        </p:spPr>
        <p:txBody>
          <a:bodyPr anchor="ctr">
            <a:spAutoFit/>
          </a:bodyPr>
          <a:lstStyle/>
          <a:p>
            <a:pPr>
              <a:spcBef>
                <a:spcPct val="15000"/>
              </a:spcBef>
            </a:pPr>
            <a:r>
              <a:rPr lang="en-US" sz="1800" b="1">
                <a:solidFill>
                  <a:srgbClr val="0000CC"/>
                </a:solidFill>
              </a:rPr>
              <a:t>9300 Magnet</a:t>
            </a:r>
            <a:r>
              <a:rPr lang="it-IT" sz="1800" b="1">
                <a:solidFill>
                  <a:srgbClr val="0000CC"/>
                </a:solidFill>
              </a:rPr>
              <a:t>i superconduttori            </a:t>
            </a:r>
            <a:r>
              <a:rPr lang="en-US" sz="1800" b="1">
                <a:solidFill>
                  <a:srgbClr val="0000CC"/>
                </a:solidFill>
              </a:rPr>
              <a:t>1232 Dipol</a:t>
            </a:r>
            <a:r>
              <a:rPr lang="it-IT" sz="1800" b="1">
                <a:solidFill>
                  <a:srgbClr val="0000CC"/>
                </a:solidFill>
              </a:rPr>
              <a:t>i</a:t>
            </a:r>
            <a:r>
              <a:rPr lang="en-US" sz="1800" b="1">
                <a:solidFill>
                  <a:srgbClr val="0000CC"/>
                </a:solidFill>
              </a:rPr>
              <a:t> (15m,1.9</a:t>
            </a:r>
            <a:r>
              <a:rPr lang="it-IT" sz="1800" b="1">
                <a:solidFill>
                  <a:srgbClr val="0000CC"/>
                </a:solidFill>
              </a:rPr>
              <a:t> </a:t>
            </a:r>
            <a:r>
              <a:rPr lang="en-US" b="1" baseline="30000">
                <a:solidFill>
                  <a:srgbClr val="0000CC"/>
                </a:solidFill>
              </a:rPr>
              <a:t>o</a:t>
            </a:r>
            <a:r>
              <a:rPr lang="en-US" sz="1800" b="1">
                <a:solidFill>
                  <a:srgbClr val="0000CC"/>
                </a:solidFill>
              </a:rPr>
              <a:t>K</a:t>
            </a:r>
            <a:r>
              <a:rPr lang="it-IT" sz="1800" b="1">
                <a:solidFill>
                  <a:srgbClr val="0000CC"/>
                </a:solidFill>
              </a:rPr>
              <a:t>) 8.4 tesla 11700 A                  </a:t>
            </a:r>
            <a:r>
              <a:rPr lang="en-US" sz="1800" b="1">
                <a:solidFill>
                  <a:srgbClr val="0000CC"/>
                </a:solidFill>
              </a:rPr>
              <a:t>448 Main</a:t>
            </a:r>
            <a:r>
              <a:rPr lang="it-IT" sz="1800" b="1">
                <a:solidFill>
                  <a:srgbClr val="0000CC"/>
                </a:solidFill>
              </a:rPr>
              <a:t> </a:t>
            </a:r>
            <a:r>
              <a:rPr lang="en-US" sz="1800" b="1">
                <a:solidFill>
                  <a:srgbClr val="0000CC"/>
                </a:solidFill>
              </a:rPr>
              <a:t>Quads,</a:t>
            </a:r>
            <a:r>
              <a:rPr lang="it-IT" sz="1800" b="1">
                <a:solidFill>
                  <a:srgbClr val="0000CC"/>
                </a:solidFill>
              </a:rPr>
              <a:t> </a:t>
            </a:r>
            <a:r>
              <a:rPr lang="en-US" sz="1800" b="1">
                <a:solidFill>
                  <a:srgbClr val="0000CC"/>
                </a:solidFill>
              </a:rPr>
              <a:t>6618 Corre</a:t>
            </a:r>
            <a:r>
              <a:rPr lang="it-IT" sz="1800" b="1">
                <a:solidFill>
                  <a:srgbClr val="0000CC"/>
                </a:solidFill>
              </a:rPr>
              <a:t>t</a:t>
            </a:r>
            <a:r>
              <a:rPr lang="en-US" sz="1800" b="1">
                <a:solidFill>
                  <a:srgbClr val="0000CC"/>
                </a:solidFill>
              </a:rPr>
              <a:t>tor</a:t>
            </a:r>
            <a:r>
              <a:rPr lang="it-IT" sz="1800" b="1">
                <a:solidFill>
                  <a:srgbClr val="0000CC"/>
                </a:solidFill>
              </a:rPr>
              <a:t>i</a:t>
            </a:r>
            <a:r>
              <a:rPr lang="en-US" sz="1800" b="1">
                <a:solidFill>
                  <a:srgbClr val="0000CC"/>
                </a:solidFill>
              </a:rPr>
              <a:t>.</a:t>
            </a:r>
            <a:r>
              <a:rPr lang="it-IT" sz="1800" b="1">
                <a:solidFill>
                  <a:srgbClr val="0000CC"/>
                </a:solidFill>
              </a:rPr>
              <a:t> Circonferenza </a:t>
            </a:r>
            <a:r>
              <a:rPr lang="en-US" sz="1800" b="1">
                <a:solidFill>
                  <a:srgbClr val="0000CC"/>
                </a:solidFill>
              </a:rPr>
              <a:t>26.7 km </a:t>
            </a:r>
          </a:p>
        </p:txBody>
      </p:sp>
      <p:pic>
        <p:nvPicPr>
          <p:cNvPr id="296966" name="Picture 6"/>
          <p:cNvPicPr>
            <a:picLocks noChangeAspect="1" noChangeArrowheads="1"/>
          </p:cNvPicPr>
          <p:nvPr/>
        </p:nvPicPr>
        <p:blipFill>
          <a:blip r:embed="rId4" cstate="print"/>
          <a:srcRect/>
          <a:stretch>
            <a:fillRect/>
          </a:stretch>
        </p:blipFill>
        <p:spPr bwMode="auto">
          <a:xfrm>
            <a:off x="5181600" y="1143000"/>
            <a:ext cx="3962400" cy="3157538"/>
          </a:xfrm>
          <a:prstGeom prst="rect">
            <a:avLst/>
          </a:prstGeom>
          <a:noFill/>
          <a:ln w="9525">
            <a:noFill/>
            <a:miter lim="800000"/>
            <a:headEnd/>
            <a:tailEnd/>
          </a:ln>
        </p:spPr>
      </p:pic>
      <p:sp>
        <p:nvSpPr>
          <p:cNvPr id="296967" name="Text Box 7"/>
          <p:cNvSpPr txBox="1">
            <a:spLocks noChangeArrowheads="1"/>
          </p:cNvSpPr>
          <p:nvPr/>
        </p:nvSpPr>
        <p:spPr bwMode="auto">
          <a:xfrm>
            <a:off x="7608888" y="2362200"/>
            <a:ext cx="620712" cy="366713"/>
          </a:xfrm>
          <a:prstGeom prst="rect">
            <a:avLst/>
          </a:prstGeom>
          <a:noFill/>
          <a:ln w="9525">
            <a:noFill/>
            <a:miter lim="800000"/>
            <a:headEnd/>
            <a:tailEnd/>
          </a:ln>
        </p:spPr>
        <p:txBody>
          <a:bodyPr wrap="none">
            <a:spAutoFit/>
          </a:bodyPr>
          <a:lstStyle/>
          <a:p>
            <a:r>
              <a:rPr lang="en-US" sz="1800">
                <a:solidFill>
                  <a:srgbClr val="FF0000"/>
                </a:solidFill>
              </a:rPr>
              <a:t>SPS</a:t>
            </a:r>
          </a:p>
        </p:txBody>
      </p:sp>
      <p:sp>
        <p:nvSpPr>
          <p:cNvPr id="296968" name="Line 8"/>
          <p:cNvSpPr>
            <a:spLocks noChangeShapeType="1"/>
          </p:cNvSpPr>
          <p:nvPr/>
        </p:nvSpPr>
        <p:spPr bwMode="auto">
          <a:xfrm flipH="1">
            <a:off x="7134225" y="2590800"/>
            <a:ext cx="561975" cy="457200"/>
          </a:xfrm>
          <a:prstGeom prst="line">
            <a:avLst/>
          </a:prstGeom>
          <a:noFill/>
          <a:ln w="9525">
            <a:solidFill>
              <a:srgbClr val="FF0000"/>
            </a:solidFill>
            <a:round/>
            <a:headEnd/>
            <a:tailEnd type="triangle" w="med" len="med"/>
          </a:ln>
        </p:spPr>
        <p:txBody>
          <a:bodyPr/>
          <a:lstStyle/>
          <a:p>
            <a:endParaRPr lang="en-US"/>
          </a:p>
        </p:txBody>
      </p:sp>
      <p:sp>
        <p:nvSpPr>
          <p:cNvPr id="296969" name="Text Box 9"/>
          <p:cNvSpPr txBox="1">
            <a:spLocks noChangeArrowheads="1"/>
          </p:cNvSpPr>
          <p:nvPr/>
        </p:nvSpPr>
        <p:spPr bwMode="auto">
          <a:xfrm>
            <a:off x="6597650" y="1524000"/>
            <a:ext cx="769938" cy="457200"/>
          </a:xfrm>
          <a:prstGeom prst="rect">
            <a:avLst/>
          </a:prstGeom>
          <a:noFill/>
          <a:ln w="9525">
            <a:noFill/>
            <a:miter lim="800000"/>
            <a:headEnd/>
            <a:tailEnd/>
          </a:ln>
        </p:spPr>
        <p:txBody>
          <a:bodyPr wrap="none">
            <a:spAutoFit/>
          </a:bodyPr>
          <a:lstStyle/>
          <a:p>
            <a:r>
              <a:rPr lang="en-US">
                <a:solidFill>
                  <a:srgbClr val="FF0000"/>
                </a:solidFill>
              </a:rPr>
              <a:t>LHC</a:t>
            </a:r>
          </a:p>
        </p:txBody>
      </p:sp>
      <p:sp>
        <p:nvSpPr>
          <p:cNvPr id="296970" name="Line 10"/>
          <p:cNvSpPr>
            <a:spLocks noChangeShapeType="1"/>
          </p:cNvSpPr>
          <p:nvPr/>
        </p:nvSpPr>
        <p:spPr bwMode="auto">
          <a:xfrm flipH="1">
            <a:off x="6048375" y="1828800"/>
            <a:ext cx="563563" cy="457200"/>
          </a:xfrm>
          <a:prstGeom prst="line">
            <a:avLst/>
          </a:prstGeom>
          <a:noFill/>
          <a:ln w="9525">
            <a:solidFill>
              <a:srgbClr val="FF0000"/>
            </a:solidFill>
            <a:round/>
            <a:headEnd/>
            <a:tailEnd type="triangle" w="med" len="med"/>
          </a:ln>
        </p:spPr>
        <p:txBody>
          <a:bodyPr/>
          <a:lstStyle/>
          <a:p>
            <a:endParaRPr lang="en-US"/>
          </a:p>
        </p:txBody>
      </p:sp>
      <p:sp>
        <p:nvSpPr>
          <p:cNvPr id="63499" name="Text Box 11"/>
          <p:cNvSpPr txBox="1">
            <a:spLocks noChangeArrowheads="1"/>
          </p:cNvSpPr>
          <p:nvPr/>
        </p:nvSpPr>
        <p:spPr bwMode="auto">
          <a:xfrm>
            <a:off x="7924800" y="3505200"/>
            <a:ext cx="1274763" cy="336550"/>
          </a:xfrm>
          <a:prstGeom prst="rect">
            <a:avLst/>
          </a:prstGeom>
          <a:noFill/>
          <a:ln w="9525">
            <a:noFill/>
            <a:miter lim="800000"/>
            <a:headEnd/>
            <a:tailEnd/>
          </a:ln>
          <a:effectLst/>
        </p:spPr>
        <p:txBody>
          <a:bodyPr wrap="none">
            <a:spAutoFit/>
          </a:bodyPr>
          <a:lstStyle/>
          <a:p>
            <a:pPr>
              <a:defRPr/>
            </a:pPr>
            <a:r>
              <a:rPr lang="it-IT" sz="1600">
                <a:solidFill>
                  <a:srgbClr val="FFFF00"/>
                </a:solidFill>
                <a:effectLst>
                  <a:outerShdw blurRad="38100" dist="38100" dir="2700000" algn="tl">
                    <a:srgbClr val="C0C0C0"/>
                  </a:outerShdw>
                </a:effectLst>
                <a:ea typeface="ＭＳ Ｐゴシック" charset="0"/>
              </a:rPr>
              <a:t>Aereoporto</a:t>
            </a:r>
            <a:endParaRPr lang="en-US" sz="1600">
              <a:solidFill>
                <a:srgbClr val="FFFF00"/>
              </a:solidFill>
              <a:effectLst>
                <a:outerShdw blurRad="38100" dist="38100" dir="2700000" algn="tl">
                  <a:srgbClr val="C0C0C0"/>
                </a:outerShdw>
              </a:effectLst>
              <a:ea typeface="ＭＳ Ｐゴシック" charset="0"/>
            </a:endParaRPr>
          </a:p>
        </p:txBody>
      </p:sp>
      <p:sp>
        <p:nvSpPr>
          <p:cNvPr id="296972" name="Line 12"/>
          <p:cNvSpPr>
            <a:spLocks noChangeShapeType="1"/>
          </p:cNvSpPr>
          <p:nvPr/>
        </p:nvSpPr>
        <p:spPr bwMode="auto">
          <a:xfrm flipV="1">
            <a:off x="8851900" y="3124200"/>
            <a:ext cx="139700" cy="381000"/>
          </a:xfrm>
          <a:prstGeom prst="line">
            <a:avLst/>
          </a:prstGeom>
          <a:noFill/>
          <a:ln w="9525">
            <a:solidFill>
              <a:srgbClr val="FFFF00"/>
            </a:solidFill>
            <a:round/>
            <a:headEnd/>
            <a:tailEnd type="triangle" w="med" len="med"/>
          </a:ln>
        </p:spPr>
        <p:txBody>
          <a:bodyPr/>
          <a:lstStyle/>
          <a:p>
            <a:endParaRPr lang="en-US"/>
          </a:p>
        </p:txBody>
      </p:sp>
      <p:sp>
        <p:nvSpPr>
          <p:cNvPr id="296973" name="Text Box 13"/>
          <p:cNvSpPr txBox="1">
            <a:spLocks noChangeArrowheads="1"/>
          </p:cNvSpPr>
          <p:nvPr/>
        </p:nvSpPr>
        <p:spPr bwMode="auto">
          <a:xfrm>
            <a:off x="8348663" y="1447800"/>
            <a:ext cx="795337" cy="517525"/>
          </a:xfrm>
          <a:prstGeom prst="rect">
            <a:avLst/>
          </a:prstGeom>
          <a:noFill/>
          <a:ln w="9525">
            <a:noFill/>
            <a:miter lim="800000"/>
            <a:headEnd/>
            <a:tailEnd/>
          </a:ln>
        </p:spPr>
        <p:txBody>
          <a:bodyPr wrap="none">
            <a:spAutoFit/>
          </a:bodyPr>
          <a:lstStyle/>
          <a:p>
            <a:r>
              <a:rPr lang="it-IT" sz="1400">
                <a:solidFill>
                  <a:srgbClr val="FF0000"/>
                </a:solidFill>
              </a:rPr>
              <a:t>Lago</a:t>
            </a:r>
          </a:p>
          <a:p>
            <a:r>
              <a:rPr lang="en-US" sz="1400">
                <a:solidFill>
                  <a:srgbClr val="FF0000"/>
                </a:solidFill>
              </a:rPr>
              <a:t>Leman</a:t>
            </a:r>
            <a:r>
              <a:rPr lang="it-IT" sz="1400">
                <a:solidFill>
                  <a:srgbClr val="FF0000"/>
                </a:solidFill>
              </a:rPr>
              <a:t>o</a:t>
            </a:r>
            <a:endParaRPr lang="en-US" sz="1400">
              <a:solidFill>
                <a:srgbClr val="FF0000"/>
              </a:solidFill>
            </a:endParaRPr>
          </a:p>
        </p:txBody>
      </p:sp>
      <p:sp>
        <p:nvSpPr>
          <p:cNvPr id="296974" name="Rectangle 15"/>
          <p:cNvSpPr>
            <a:spLocks noChangeArrowheads="1"/>
          </p:cNvSpPr>
          <p:nvPr/>
        </p:nvSpPr>
        <p:spPr bwMode="auto">
          <a:xfrm>
            <a:off x="4479925" y="3048000"/>
            <a:ext cx="184150" cy="762000"/>
          </a:xfrm>
          <a:prstGeom prst="rect">
            <a:avLst/>
          </a:prstGeom>
          <a:noFill/>
          <a:ln w="9525">
            <a:noFill/>
            <a:miter lim="800000"/>
            <a:headEnd/>
            <a:tailEnd/>
          </a:ln>
        </p:spPr>
        <p:txBody>
          <a:bodyPr wrap="none">
            <a:spAutoFit/>
          </a:bodyPr>
          <a:lstStyle/>
          <a:p>
            <a:endParaRPr lang="it-IT" sz="4400">
              <a:solidFill>
                <a:srgbClr val="000000"/>
              </a:solidFill>
              <a:latin typeface="Calibri" pitchFamily="34" charset="0"/>
            </a:endParaRPr>
          </a:p>
        </p:txBody>
      </p:sp>
      <p:pic>
        <p:nvPicPr>
          <p:cNvPr id="296975" name="Picture 1" descr="Dipolo_LHC1.jpg"/>
          <p:cNvPicPr>
            <a:picLocks noChangeAspect="1"/>
          </p:cNvPicPr>
          <p:nvPr/>
        </p:nvPicPr>
        <p:blipFill>
          <a:blip r:embed="rId5" cstate="print"/>
          <a:srcRect/>
          <a:stretch>
            <a:fillRect/>
          </a:stretch>
        </p:blipFill>
        <p:spPr bwMode="auto">
          <a:xfrm>
            <a:off x="5410200" y="5343525"/>
            <a:ext cx="1808163" cy="1362075"/>
          </a:xfrm>
          <a:prstGeom prst="rect">
            <a:avLst/>
          </a:prstGeom>
          <a:noFill/>
          <a:ln w="9525">
            <a:noFill/>
            <a:miter lim="800000"/>
            <a:headEnd/>
            <a:tailEnd/>
          </a:ln>
        </p:spPr>
      </p:pic>
      <p:pic>
        <p:nvPicPr>
          <p:cNvPr id="296976" name="Picture 1" descr="Dipolo_LHC.jpg"/>
          <p:cNvPicPr>
            <a:picLocks noChangeAspect="1"/>
          </p:cNvPicPr>
          <p:nvPr/>
        </p:nvPicPr>
        <p:blipFill>
          <a:blip r:embed="rId6" cstate="print"/>
          <a:srcRect/>
          <a:stretch>
            <a:fillRect/>
          </a:stretch>
        </p:blipFill>
        <p:spPr bwMode="auto">
          <a:xfrm>
            <a:off x="5218113" y="4343400"/>
            <a:ext cx="3163887" cy="2474913"/>
          </a:xfrm>
          <a:prstGeom prst="rect">
            <a:avLst/>
          </a:prstGeom>
          <a:noFill/>
          <a:ln w="9525">
            <a:noFill/>
            <a:miter lim="800000"/>
            <a:headEnd/>
            <a:tailEnd/>
          </a:ln>
        </p:spPr>
      </p:pic>
      <p:sp>
        <p:nvSpPr>
          <p:cNvPr id="296977" name="Line 21"/>
          <p:cNvSpPr>
            <a:spLocks noChangeShapeType="1"/>
          </p:cNvSpPr>
          <p:nvPr/>
        </p:nvSpPr>
        <p:spPr bwMode="auto">
          <a:xfrm>
            <a:off x="6553200" y="5410200"/>
            <a:ext cx="1600200" cy="1143000"/>
          </a:xfrm>
          <a:prstGeom prst="line">
            <a:avLst/>
          </a:prstGeom>
          <a:noFill/>
          <a:ln w="9525">
            <a:solidFill>
              <a:schemeClr val="tx1"/>
            </a:solidFill>
            <a:round/>
            <a:headEnd/>
            <a:tailEnd type="triangle" w="med" len="med"/>
          </a:ln>
        </p:spPr>
        <p:txBody>
          <a:bodyPr/>
          <a:lstStyle/>
          <a:p>
            <a:endParaRPr lang="en-US"/>
          </a:p>
        </p:txBody>
      </p:sp>
      <p:sp>
        <p:nvSpPr>
          <p:cNvPr id="296978" name="Line 25"/>
          <p:cNvSpPr>
            <a:spLocks noChangeShapeType="1"/>
          </p:cNvSpPr>
          <p:nvPr/>
        </p:nvSpPr>
        <p:spPr bwMode="auto">
          <a:xfrm>
            <a:off x="6629400" y="5410200"/>
            <a:ext cx="1676400" cy="0"/>
          </a:xfrm>
          <a:prstGeom prst="line">
            <a:avLst/>
          </a:prstGeom>
          <a:noFill/>
          <a:ln w="9525">
            <a:solidFill>
              <a:schemeClr val="tx1"/>
            </a:solidFill>
            <a:round/>
            <a:headEnd/>
            <a:tailEnd type="triangle" w="med" len="med"/>
          </a:ln>
        </p:spPr>
        <p:txBody>
          <a:bodyPr/>
          <a:lstStyle/>
          <a:p>
            <a:endParaRPr lang="en-US"/>
          </a:p>
        </p:txBody>
      </p:sp>
      <p:sp>
        <p:nvSpPr>
          <p:cNvPr id="296979" name="Rectangle 26"/>
          <p:cNvSpPr>
            <a:spLocks noChangeArrowheads="1"/>
          </p:cNvSpPr>
          <p:nvPr/>
        </p:nvSpPr>
        <p:spPr bwMode="auto">
          <a:xfrm>
            <a:off x="8259763" y="5257800"/>
            <a:ext cx="906462" cy="366713"/>
          </a:xfrm>
          <a:prstGeom prst="rect">
            <a:avLst/>
          </a:prstGeom>
          <a:noFill/>
          <a:ln w="9525">
            <a:noFill/>
            <a:miter lim="800000"/>
            <a:headEnd/>
            <a:tailEnd/>
          </a:ln>
        </p:spPr>
        <p:txBody>
          <a:bodyPr wrap="none">
            <a:spAutoFit/>
          </a:bodyPr>
          <a:lstStyle/>
          <a:p>
            <a:r>
              <a:rPr lang="en-US" sz="1800" b="1">
                <a:solidFill>
                  <a:srgbClr val="0000CC"/>
                </a:solidFill>
              </a:rPr>
              <a:t>1</a:t>
            </a:r>
            <a:r>
              <a:rPr lang="it-IT" sz="1800" b="1">
                <a:solidFill>
                  <a:srgbClr val="0000CC"/>
                </a:solidFill>
              </a:rPr>
              <a:t>.</a:t>
            </a:r>
            <a:r>
              <a:rPr lang="en-US" sz="1800" b="1">
                <a:solidFill>
                  <a:srgbClr val="0000CC"/>
                </a:solidFill>
              </a:rPr>
              <a:t>9</a:t>
            </a:r>
            <a:r>
              <a:rPr lang="it-IT" sz="1800" b="1">
                <a:solidFill>
                  <a:srgbClr val="0000CC"/>
                </a:solidFill>
              </a:rPr>
              <a:t> </a:t>
            </a:r>
            <a:r>
              <a:rPr lang="en-US" b="1" baseline="30000">
                <a:solidFill>
                  <a:srgbClr val="0000CC"/>
                </a:solidFill>
              </a:rPr>
              <a:t>o</a:t>
            </a:r>
            <a:r>
              <a:rPr lang="en-US" sz="1800" b="1">
                <a:solidFill>
                  <a:srgbClr val="0000CC"/>
                </a:solidFill>
              </a:rPr>
              <a:t>K</a:t>
            </a:r>
          </a:p>
        </p:txBody>
      </p:sp>
      <p:sp>
        <p:nvSpPr>
          <p:cNvPr id="296980" name="Rectangle 27"/>
          <p:cNvSpPr>
            <a:spLocks noChangeArrowheads="1"/>
          </p:cNvSpPr>
          <p:nvPr/>
        </p:nvSpPr>
        <p:spPr bwMode="auto">
          <a:xfrm>
            <a:off x="7927975" y="6477000"/>
            <a:ext cx="1216025" cy="366713"/>
          </a:xfrm>
          <a:prstGeom prst="rect">
            <a:avLst/>
          </a:prstGeom>
          <a:noFill/>
          <a:ln w="9525">
            <a:noFill/>
            <a:miter lim="800000"/>
            <a:headEnd/>
            <a:tailEnd/>
          </a:ln>
        </p:spPr>
        <p:txBody>
          <a:bodyPr>
            <a:spAutoFit/>
          </a:bodyPr>
          <a:lstStyle/>
          <a:p>
            <a:r>
              <a:rPr lang="en-US" sz="1800" b="1">
                <a:solidFill>
                  <a:srgbClr val="FF3300"/>
                </a:solidFill>
                <a:sym typeface="Symbol" pitchFamily="18" charset="2"/>
              </a:rPr>
              <a:t>~</a:t>
            </a:r>
            <a:r>
              <a:rPr lang="en-US" sz="1800" b="1">
                <a:solidFill>
                  <a:srgbClr val="FF3300"/>
                </a:solidFill>
              </a:rPr>
              <a:t>1</a:t>
            </a:r>
            <a:r>
              <a:rPr lang="it-IT" sz="1800" b="1">
                <a:solidFill>
                  <a:srgbClr val="FF3300"/>
                </a:solidFill>
              </a:rPr>
              <a:t>0</a:t>
            </a:r>
            <a:r>
              <a:rPr lang="it-IT" b="1" baseline="30000">
                <a:solidFill>
                  <a:srgbClr val="FF3300"/>
                </a:solidFill>
              </a:rPr>
              <a:t>17 o</a:t>
            </a:r>
            <a:r>
              <a:rPr lang="en-US" sz="1800" b="1">
                <a:solidFill>
                  <a:srgbClr val="FF3300"/>
                </a:solidFill>
              </a:rPr>
              <a:t>K</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p:cNvPicPr>
            <a:picLocks noChangeAspect="1" noChangeArrowheads="1"/>
          </p:cNvPicPr>
          <p:nvPr/>
        </p:nvPicPr>
        <p:blipFill>
          <a:blip r:embed="rId3" cstate="print"/>
          <a:srcRect/>
          <a:stretch>
            <a:fillRect/>
          </a:stretch>
        </p:blipFill>
        <p:spPr bwMode="auto">
          <a:xfrm>
            <a:off x="265113" y="573088"/>
            <a:ext cx="10021887" cy="6384925"/>
          </a:xfrm>
          <a:prstGeom prst="rect">
            <a:avLst/>
          </a:prstGeom>
          <a:noFill/>
          <a:ln w="9525">
            <a:noFill/>
            <a:miter lim="800000"/>
            <a:headEnd/>
            <a:tailEnd/>
          </a:ln>
        </p:spPr>
      </p:pic>
      <p:sp>
        <p:nvSpPr>
          <p:cNvPr id="297987" name="Rectangle 3"/>
          <p:cNvSpPr>
            <a:spLocks noChangeArrowheads="1"/>
          </p:cNvSpPr>
          <p:nvPr/>
        </p:nvSpPr>
        <p:spPr bwMode="auto">
          <a:xfrm>
            <a:off x="3678238" y="1408113"/>
            <a:ext cx="3175" cy="3175"/>
          </a:xfrm>
          <a:prstGeom prst="rect">
            <a:avLst/>
          </a:prstGeom>
          <a:solidFill>
            <a:srgbClr val="000000"/>
          </a:solidFill>
          <a:ln w="9525">
            <a:noFill/>
            <a:miter lim="800000"/>
            <a:headEnd/>
            <a:tailEnd/>
          </a:ln>
        </p:spPr>
        <p:txBody>
          <a:bodyPr/>
          <a:lstStyle/>
          <a:p>
            <a:endParaRPr lang="it-IT" sz="1800">
              <a:solidFill>
                <a:srgbClr val="000000"/>
              </a:solidFill>
              <a:latin typeface="Times New Roman" pitchFamily="18" charset="0"/>
            </a:endParaRPr>
          </a:p>
        </p:txBody>
      </p:sp>
      <p:sp>
        <p:nvSpPr>
          <p:cNvPr id="297988" name="Rectangle 4"/>
          <p:cNvSpPr>
            <a:spLocks noChangeArrowheads="1"/>
          </p:cNvSpPr>
          <p:nvPr/>
        </p:nvSpPr>
        <p:spPr bwMode="auto">
          <a:xfrm>
            <a:off x="4087813" y="1266825"/>
            <a:ext cx="3175" cy="3175"/>
          </a:xfrm>
          <a:prstGeom prst="rect">
            <a:avLst/>
          </a:prstGeom>
          <a:solidFill>
            <a:srgbClr val="2F12D5"/>
          </a:solidFill>
          <a:ln w="9525">
            <a:noFill/>
            <a:miter lim="800000"/>
            <a:headEnd/>
            <a:tailEnd/>
          </a:ln>
        </p:spPr>
        <p:txBody>
          <a:bodyPr/>
          <a:lstStyle/>
          <a:p>
            <a:endParaRPr lang="it-IT" sz="1800">
              <a:solidFill>
                <a:srgbClr val="000000"/>
              </a:solidFill>
              <a:latin typeface="Times New Roman" pitchFamily="18" charset="0"/>
            </a:endParaRPr>
          </a:p>
        </p:txBody>
      </p:sp>
      <p:sp>
        <p:nvSpPr>
          <p:cNvPr id="297989" name="Rectangle 5"/>
          <p:cNvSpPr>
            <a:spLocks noChangeArrowheads="1"/>
          </p:cNvSpPr>
          <p:nvPr/>
        </p:nvSpPr>
        <p:spPr bwMode="auto">
          <a:xfrm>
            <a:off x="4264025" y="1090613"/>
            <a:ext cx="1588" cy="3175"/>
          </a:xfrm>
          <a:prstGeom prst="rect">
            <a:avLst/>
          </a:prstGeom>
          <a:solidFill>
            <a:srgbClr val="2F12D5"/>
          </a:solidFill>
          <a:ln w="9525">
            <a:noFill/>
            <a:miter lim="800000"/>
            <a:headEnd/>
            <a:tailEnd/>
          </a:ln>
        </p:spPr>
        <p:txBody>
          <a:bodyPr/>
          <a:lstStyle/>
          <a:p>
            <a:endParaRPr lang="it-IT" sz="1800">
              <a:solidFill>
                <a:srgbClr val="000000"/>
              </a:solidFill>
              <a:latin typeface="Times New Roman" pitchFamily="18" charset="0"/>
            </a:endParaRPr>
          </a:p>
        </p:txBody>
      </p:sp>
      <p:sp>
        <p:nvSpPr>
          <p:cNvPr id="297990" name="Rectangle 6"/>
          <p:cNvSpPr>
            <a:spLocks noChangeArrowheads="1"/>
          </p:cNvSpPr>
          <p:nvPr/>
        </p:nvSpPr>
        <p:spPr bwMode="auto">
          <a:xfrm>
            <a:off x="1541463" y="1077913"/>
            <a:ext cx="3175" cy="3175"/>
          </a:xfrm>
          <a:prstGeom prst="rect">
            <a:avLst/>
          </a:prstGeom>
          <a:solidFill>
            <a:srgbClr val="2F12D5"/>
          </a:solidFill>
          <a:ln w="9525">
            <a:noFill/>
            <a:miter lim="800000"/>
            <a:headEnd/>
            <a:tailEnd/>
          </a:ln>
        </p:spPr>
        <p:txBody>
          <a:bodyPr/>
          <a:lstStyle/>
          <a:p>
            <a:endParaRPr lang="it-IT" sz="1800">
              <a:solidFill>
                <a:srgbClr val="000000"/>
              </a:solidFill>
              <a:latin typeface="Times New Roman" pitchFamily="18" charset="0"/>
            </a:endParaRPr>
          </a:p>
        </p:txBody>
      </p:sp>
      <p:sp>
        <p:nvSpPr>
          <p:cNvPr id="297991" name="Rectangle 7"/>
          <p:cNvSpPr>
            <a:spLocks noChangeArrowheads="1"/>
          </p:cNvSpPr>
          <p:nvPr/>
        </p:nvSpPr>
        <p:spPr bwMode="auto">
          <a:xfrm>
            <a:off x="1260475" y="938213"/>
            <a:ext cx="3175" cy="3175"/>
          </a:xfrm>
          <a:prstGeom prst="rect">
            <a:avLst/>
          </a:prstGeom>
          <a:solidFill>
            <a:srgbClr val="2F12D5"/>
          </a:solidFill>
          <a:ln w="9525">
            <a:noFill/>
            <a:miter lim="800000"/>
            <a:headEnd/>
            <a:tailEnd/>
          </a:ln>
        </p:spPr>
        <p:txBody>
          <a:bodyPr/>
          <a:lstStyle/>
          <a:p>
            <a:endParaRPr lang="it-IT" sz="1800">
              <a:solidFill>
                <a:srgbClr val="000000"/>
              </a:solidFill>
              <a:latin typeface="Times New Roman" pitchFamily="18" charset="0"/>
            </a:endParaRPr>
          </a:p>
        </p:txBody>
      </p:sp>
      <p:sp>
        <p:nvSpPr>
          <p:cNvPr id="297992" name="Rectangle 8"/>
          <p:cNvSpPr>
            <a:spLocks noChangeArrowheads="1"/>
          </p:cNvSpPr>
          <p:nvPr/>
        </p:nvSpPr>
        <p:spPr bwMode="auto">
          <a:xfrm>
            <a:off x="1270000" y="769938"/>
            <a:ext cx="3175" cy="3175"/>
          </a:xfrm>
          <a:prstGeom prst="rect">
            <a:avLst/>
          </a:prstGeom>
          <a:solidFill>
            <a:srgbClr val="2F12D5"/>
          </a:solidFill>
          <a:ln w="9525">
            <a:noFill/>
            <a:miter lim="800000"/>
            <a:headEnd/>
            <a:tailEnd/>
          </a:ln>
        </p:spPr>
        <p:txBody>
          <a:bodyPr/>
          <a:lstStyle/>
          <a:p>
            <a:endParaRPr lang="it-IT" sz="1800">
              <a:solidFill>
                <a:srgbClr val="000000"/>
              </a:solidFill>
              <a:latin typeface="Times New Roman" pitchFamily="18" charset="0"/>
            </a:endParaRPr>
          </a:p>
        </p:txBody>
      </p:sp>
      <p:sp>
        <p:nvSpPr>
          <p:cNvPr id="297993" name="Rectangle 10"/>
          <p:cNvSpPr>
            <a:spLocks noChangeArrowheads="1"/>
          </p:cNvSpPr>
          <p:nvPr/>
        </p:nvSpPr>
        <p:spPr bwMode="auto">
          <a:xfrm>
            <a:off x="2989263" y="5437188"/>
            <a:ext cx="3175" cy="254000"/>
          </a:xfrm>
          <a:prstGeom prst="rect">
            <a:avLst/>
          </a:prstGeom>
          <a:solidFill>
            <a:srgbClr val="FF6805"/>
          </a:solidFill>
          <a:ln w="9525">
            <a:noFill/>
            <a:miter lim="800000"/>
            <a:headEnd/>
            <a:tailEnd/>
          </a:ln>
        </p:spPr>
        <p:txBody>
          <a:bodyPr/>
          <a:lstStyle/>
          <a:p>
            <a:endParaRPr lang="it-IT" sz="1800">
              <a:solidFill>
                <a:srgbClr val="000000"/>
              </a:solidFill>
              <a:latin typeface="Times New Roman" pitchFamily="18" charset="0"/>
            </a:endParaRPr>
          </a:p>
        </p:txBody>
      </p:sp>
      <p:sp>
        <p:nvSpPr>
          <p:cNvPr id="297994" name="Rectangle 12"/>
          <p:cNvSpPr>
            <a:spLocks noChangeArrowheads="1"/>
          </p:cNvSpPr>
          <p:nvPr/>
        </p:nvSpPr>
        <p:spPr bwMode="auto">
          <a:xfrm>
            <a:off x="4630738" y="2490788"/>
            <a:ext cx="0" cy="427037"/>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7995" name="Rectangle 13"/>
          <p:cNvSpPr>
            <a:spLocks noChangeArrowheads="1"/>
          </p:cNvSpPr>
          <p:nvPr/>
        </p:nvSpPr>
        <p:spPr bwMode="auto">
          <a:xfrm>
            <a:off x="4630738" y="2490788"/>
            <a:ext cx="0" cy="427037"/>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7996" name="Rectangle 14"/>
          <p:cNvSpPr>
            <a:spLocks noChangeArrowheads="1"/>
          </p:cNvSpPr>
          <p:nvPr/>
        </p:nvSpPr>
        <p:spPr bwMode="auto">
          <a:xfrm>
            <a:off x="4630738" y="2832100"/>
            <a:ext cx="0" cy="427038"/>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7997" name="Rectangle 15"/>
          <p:cNvSpPr>
            <a:spLocks noChangeArrowheads="1"/>
          </p:cNvSpPr>
          <p:nvPr/>
        </p:nvSpPr>
        <p:spPr bwMode="auto">
          <a:xfrm>
            <a:off x="6297613" y="738188"/>
            <a:ext cx="0" cy="427037"/>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7998" name="Rectangle 16"/>
          <p:cNvSpPr>
            <a:spLocks noChangeArrowheads="1"/>
          </p:cNvSpPr>
          <p:nvPr/>
        </p:nvSpPr>
        <p:spPr bwMode="auto">
          <a:xfrm>
            <a:off x="6296025" y="1058863"/>
            <a:ext cx="0" cy="427037"/>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7999" name="Rectangle 17"/>
          <p:cNvSpPr>
            <a:spLocks noChangeArrowheads="1"/>
          </p:cNvSpPr>
          <p:nvPr/>
        </p:nvSpPr>
        <p:spPr bwMode="auto">
          <a:xfrm>
            <a:off x="6962775" y="1138238"/>
            <a:ext cx="0" cy="427037"/>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8000" name="Rectangle 18"/>
          <p:cNvSpPr>
            <a:spLocks noChangeArrowheads="1"/>
          </p:cNvSpPr>
          <p:nvPr/>
        </p:nvSpPr>
        <p:spPr bwMode="auto">
          <a:xfrm>
            <a:off x="6132513" y="1374775"/>
            <a:ext cx="0" cy="427038"/>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8001" name="Rectangle 19"/>
          <p:cNvSpPr>
            <a:spLocks noChangeArrowheads="1"/>
          </p:cNvSpPr>
          <p:nvPr/>
        </p:nvSpPr>
        <p:spPr bwMode="auto">
          <a:xfrm>
            <a:off x="8280400" y="1374775"/>
            <a:ext cx="0" cy="427038"/>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8002" name="Rectangle 20"/>
          <p:cNvSpPr>
            <a:spLocks noChangeArrowheads="1"/>
          </p:cNvSpPr>
          <p:nvPr/>
        </p:nvSpPr>
        <p:spPr bwMode="auto">
          <a:xfrm>
            <a:off x="5934075" y="1692275"/>
            <a:ext cx="0" cy="427038"/>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8003" name="Rectangle 21"/>
          <p:cNvSpPr>
            <a:spLocks noChangeArrowheads="1"/>
          </p:cNvSpPr>
          <p:nvPr/>
        </p:nvSpPr>
        <p:spPr bwMode="auto">
          <a:xfrm>
            <a:off x="4808538" y="2089150"/>
            <a:ext cx="0" cy="427038"/>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8004" name="Rectangle 22"/>
          <p:cNvSpPr>
            <a:spLocks noChangeArrowheads="1"/>
          </p:cNvSpPr>
          <p:nvPr/>
        </p:nvSpPr>
        <p:spPr bwMode="auto">
          <a:xfrm>
            <a:off x="6165850" y="2327275"/>
            <a:ext cx="0" cy="427038"/>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8005" name="Rectangle 23"/>
          <p:cNvSpPr>
            <a:spLocks noChangeArrowheads="1"/>
          </p:cNvSpPr>
          <p:nvPr/>
        </p:nvSpPr>
        <p:spPr bwMode="auto">
          <a:xfrm>
            <a:off x="7326313" y="2327275"/>
            <a:ext cx="0" cy="427038"/>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8006" name="Rectangle 24"/>
          <p:cNvSpPr>
            <a:spLocks noChangeArrowheads="1"/>
          </p:cNvSpPr>
          <p:nvPr/>
        </p:nvSpPr>
        <p:spPr bwMode="auto">
          <a:xfrm>
            <a:off x="4808538" y="2646363"/>
            <a:ext cx="0" cy="427037"/>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8007" name="Rectangle 25"/>
          <p:cNvSpPr>
            <a:spLocks noChangeArrowheads="1"/>
          </p:cNvSpPr>
          <p:nvPr/>
        </p:nvSpPr>
        <p:spPr bwMode="auto">
          <a:xfrm>
            <a:off x="4808538" y="2963863"/>
            <a:ext cx="0" cy="427037"/>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8008" name="Rectangle 26"/>
          <p:cNvSpPr>
            <a:spLocks noChangeArrowheads="1"/>
          </p:cNvSpPr>
          <p:nvPr/>
        </p:nvSpPr>
        <p:spPr bwMode="auto">
          <a:xfrm>
            <a:off x="6048375" y="3281363"/>
            <a:ext cx="0" cy="427037"/>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8009" name="Rectangle 27"/>
          <p:cNvSpPr>
            <a:spLocks noChangeArrowheads="1"/>
          </p:cNvSpPr>
          <p:nvPr/>
        </p:nvSpPr>
        <p:spPr bwMode="auto">
          <a:xfrm>
            <a:off x="996950" y="4106863"/>
            <a:ext cx="0" cy="427037"/>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8010" name="Rectangle 28"/>
          <p:cNvSpPr>
            <a:spLocks noChangeArrowheads="1"/>
          </p:cNvSpPr>
          <p:nvPr/>
        </p:nvSpPr>
        <p:spPr bwMode="auto">
          <a:xfrm>
            <a:off x="2446338" y="5053013"/>
            <a:ext cx="1587" cy="3175"/>
          </a:xfrm>
          <a:prstGeom prst="rect">
            <a:avLst/>
          </a:prstGeom>
          <a:solidFill>
            <a:srgbClr val="000000"/>
          </a:solidFill>
          <a:ln w="9525">
            <a:noFill/>
            <a:miter lim="800000"/>
            <a:headEnd/>
            <a:tailEnd/>
          </a:ln>
        </p:spPr>
        <p:txBody>
          <a:bodyPr/>
          <a:lstStyle/>
          <a:p>
            <a:endParaRPr lang="it-IT" sz="1800">
              <a:solidFill>
                <a:srgbClr val="000000"/>
              </a:solidFill>
              <a:latin typeface="Times New Roman" pitchFamily="18" charset="0"/>
            </a:endParaRPr>
          </a:p>
        </p:txBody>
      </p:sp>
      <p:sp>
        <p:nvSpPr>
          <p:cNvPr id="298011" name="Rectangle 29"/>
          <p:cNvSpPr>
            <a:spLocks noChangeArrowheads="1"/>
          </p:cNvSpPr>
          <p:nvPr/>
        </p:nvSpPr>
        <p:spPr bwMode="auto">
          <a:xfrm>
            <a:off x="2022475" y="1127125"/>
            <a:ext cx="3175" cy="3175"/>
          </a:xfrm>
          <a:prstGeom prst="rect">
            <a:avLst/>
          </a:prstGeom>
          <a:solidFill>
            <a:srgbClr val="8E8E8E"/>
          </a:solidFill>
          <a:ln w="9525">
            <a:noFill/>
            <a:miter lim="800000"/>
            <a:headEnd/>
            <a:tailEnd/>
          </a:ln>
        </p:spPr>
        <p:txBody>
          <a:bodyPr/>
          <a:lstStyle/>
          <a:p>
            <a:endParaRPr lang="it-IT" sz="1800">
              <a:solidFill>
                <a:srgbClr val="000000"/>
              </a:solidFill>
              <a:latin typeface="Times New Roman" pitchFamily="18" charset="0"/>
            </a:endParaRPr>
          </a:p>
        </p:txBody>
      </p:sp>
      <p:sp>
        <p:nvSpPr>
          <p:cNvPr id="298012" name="Rectangle 30"/>
          <p:cNvSpPr>
            <a:spLocks noChangeArrowheads="1"/>
          </p:cNvSpPr>
          <p:nvPr/>
        </p:nvSpPr>
        <p:spPr bwMode="auto">
          <a:xfrm>
            <a:off x="3090863" y="1520825"/>
            <a:ext cx="3175" cy="3175"/>
          </a:xfrm>
          <a:prstGeom prst="rect">
            <a:avLst/>
          </a:prstGeom>
          <a:solidFill>
            <a:srgbClr val="AAAAAA"/>
          </a:solidFill>
          <a:ln w="9525">
            <a:noFill/>
            <a:miter lim="800000"/>
            <a:headEnd/>
            <a:tailEnd/>
          </a:ln>
        </p:spPr>
        <p:txBody>
          <a:bodyPr/>
          <a:lstStyle/>
          <a:p>
            <a:endParaRPr lang="it-IT" sz="1800">
              <a:solidFill>
                <a:srgbClr val="000000"/>
              </a:solidFill>
              <a:latin typeface="Times New Roman" pitchFamily="18" charset="0"/>
            </a:endParaRPr>
          </a:p>
        </p:txBody>
      </p:sp>
      <p:sp>
        <p:nvSpPr>
          <p:cNvPr id="298013" name="Rectangle 31"/>
          <p:cNvSpPr>
            <a:spLocks noChangeArrowheads="1"/>
          </p:cNvSpPr>
          <p:nvPr/>
        </p:nvSpPr>
        <p:spPr bwMode="auto">
          <a:xfrm>
            <a:off x="4414838" y="5386388"/>
            <a:ext cx="3175" cy="1587"/>
          </a:xfrm>
          <a:prstGeom prst="rect">
            <a:avLst/>
          </a:prstGeom>
          <a:solidFill>
            <a:srgbClr val="000000"/>
          </a:solidFill>
          <a:ln w="9525">
            <a:noFill/>
            <a:miter lim="800000"/>
            <a:headEnd/>
            <a:tailEnd/>
          </a:ln>
        </p:spPr>
        <p:txBody>
          <a:bodyPr/>
          <a:lstStyle/>
          <a:p>
            <a:endParaRPr lang="it-IT" sz="1800">
              <a:solidFill>
                <a:srgbClr val="000000"/>
              </a:solidFill>
              <a:latin typeface="Times New Roman" pitchFamily="18" charset="0"/>
            </a:endParaRPr>
          </a:p>
        </p:txBody>
      </p:sp>
      <p:sp>
        <p:nvSpPr>
          <p:cNvPr id="298014" name="Rectangle 32"/>
          <p:cNvSpPr>
            <a:spLocks noChangeArrowheads="1"/>
          </p:cNvSpPr>
          <p:nvPr/>
        </p:nvSpPr>
        <p:spPr bwMode="auto">
          <a:xfrm>
            <a:off x="3678238" y="4994275"/>
            <a:ext cx="0" cy="427038"/>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8015" name="Rectangle 33"/>
          <p:cNvSpPr>
            <a:spLocks noGrp="1" noChangeArrowheads="1"/>
          </p:cNvSpPr>
          <p:nvPr>
            <p:ph type="title"/>
          </p:nvPr>
        </p:nvSpPr>
        <p:spPr>
          <a:xfrm>
            <a:off x="130175" y="-69850"/>
            <a:ext cx="8763000" cy="762000"/>
          </a:xfrm>
        </p:spPr>
        <p:txBody>
          <a:bodyPr/>
          <a:lstStyle/>
          <a:p>
            <a:pPr eaLnBrk="1" hangingPunct="1"/>
            <a:r>
              <a:rPr lang="it-IT" sz="2800" b="1" smtClean="0">
                <a:solidFill>
                  <a:schemeClr val="accent2"/>
                </a:solidFill>
                <a:latin typeface="Comic Sans MS" pitchFamily="66" charset="0"/>
                <a:ea typeface="ＭＳ Ｐゴシック" pitchFamily="34" charset="-128"/>
              </a:rPr>
              <a:t>LHC : c</a:t>
            </a:r>
            <a:r>
              <a:rPr lang="en-US" sz="2800" b="1" smtClean="0">
                <a:solidFill>
                  <a:schemeClr val="accent2"/>
                </a:solidFill>
                <a:latin typeface="Comic Sans MS" pitchFamily="66" charset="0"/>
                <a:ea typeface="ＭＳ Ｐゴシック" pitchFamily="34" charset="-128"/>
              </a:rPr>
              <a:t>ollisioni protone-protone fino a </a:t>
            </a:r>
            <a:r>
              <a:rPr lang="it-IT" sz="2800" b="1" smtClean="0">
                <a:solidFill>
                  <a:schemeClr val="accent2"/>
                </a:solidFill>
                <a:latin typeface="Comic Sans MS" pitchFamily="66" charset="0"/>
                <a:ea typeface="ＭＳ Ｐゴシック" pitchFamily="34" charset="-128"/>
              </a:rPr>
              <a:t>14 TeV</a:t>
            </a:r>
            <a:endParaRPr lang="en-US" sz="2800" b="1" smtClean="0">
              <a:solidFill>
                <a:schemeClr val="accent2"/>
              </a:solidFill>
              <a:latin typeface="Comic Sans MS" pitchFamily="66" charset="0"/>
              <a:ea typeface="ＭＳ Ｐゴシック" pitchFamily="34" charset="-128"/>
            </a:endParaRPr>
          </a:p>
        </p:txBody>
      </p:sp>
      <p:sp>
        <p:nvSpPr>
          <p:cNvPr id="298016" name="Line 38"/>
          <p:cNvSpPr>
            <a:spLocks noChangeShapeType="1"/>
          </p:cNvSpPr>
          <p:nvPr/>
        </p:nvSpPr>
        <p:spPr bwMode="auto">
          <a:xfrm flipH="1" flipV="1">
            <a:off x="1524000" y="5105400"/>
            <a:ext cx="914400" cy="457200"/>
          </a:xfrm>
          <a:prstGeom prst="line">
            <a:avLst/>
          </a:prstGeom>
          <a:noFill/>
          <a:ln w="38100">
            <a:solidFill>
              <a:srgbClr val="FF0000"/>
            </a:solidFill>
            <a:round/>
            <a:headEnd/>
            <a:tailEnd type="triangle" w="med" len="med"/>
          </a:ln>
        </p:spPr>
        <p:txBody>
          <a:bodyPr/>
          <a:lstStyle/>
          <a:p>
            <a:endParaRPr lang="en-US"/>
          </a:p>
        </p:txBody>
      </p:sp>
      <p:sp>
        <p:nvSpPr>
          <p:cNvPr id="15400" name="Text Box 40"/>
          <p:cNvSpPr txBox="1">
            <a:spLocks noChangeArrowheads="1"/>
          </p:cNvSpPr>
          <p:nvPr/>
        </p:nvSpPr>
        <p:spPr bwMode="auto">
          <a:xfrm>
            <a:off x="228600" y="3810000"/>
            <a:ext cx="1066800" cy="396875"/>
          </a:xfrm>
          <a:prstGeom prst="rect">
            <a:avLst/>
          </a:prstGeom>
          <a:noFill/>
          <a:ln w="9525">
            <a:noFill/>
            <a:miter lim="800000"/>
            <a:headEnd/>
            <a:tailEnd/>
          </a:ln>
          <a:effectLst/>
        </p:spPr>
        <p:txBody>
          <a:bodyPr>
            <a:spAutoFit/>
          </a:bodyPr>
          <a:lstStyle/>
          <a:p>
            <a:pPr>
              <a:spcBef>
                <a:spcPct val="50000"/>
              </a:spcBef>
              <a:defRPr/>
            </a:pPr>
            <a:r>
              <a:rPr lang="it-IT" sz="2000" b="1">
                <a:solidFill>
                  <a:srgbClr val="FF0000"/>
                </a:solidFill>
                <a:effectLst>
                  <a:outerShdw blurRad="38100" dist="38100" dir="2700000" algn="tl">
                    <a:srgbClr val="C0C0C0"/>
                  </a:outerShdw>
                </a:effectLst>
                <a:latin typeface="Times New Roman" pitchFamily="18" charset="0"/>
                <a:ea typeface="ＭＳ Ｐゴシック" charset="0"/>
              </a:rPr>
              <a:t>14 TeV</a:t>
            </a:r>
            <a:endParaRPr lang="en-US" sz="2000" b="1">
              <a:solidFill>
                <a:srgbClr val="FF0000"/>
              </a:solidFill>
              <a:effectLst>
                <a:outerShdw blurRad="38100" dist="38100" dir="2700000" algn="tl">
                  <a:srgbClr val="C0C0C0"/>
                </a:outerShdw>
              </a:effectLst>
              <a:latin typeface="Times New Roman" pitchFamily="18" charset="0"/>
              <a:ea typeface="ＭＳ Ｐゴシック" charset="0"/>
            </a:endParaRPr>
          </a:p>
        </p:txBody>
      </p:sp>
      <p:sp>
        <p:nvSpPr>
          <p:cNvPr id="15401" name="Rectangle 41"/>
          <p:cNvSpPr>
            <a:spLocks noChangeArrowheads="1"/>
          </p:cNvSpPr>
          <p:nvPr/>
        </p:nvSpPr>
        <p:spPr bwMode="auto">
          <a:xfrm>
            <a:off x="-73025" y="4500563"/>
            <a:ext cx="1368425" cy="909637"/>
          </a:xfrm>
          <a:prstGeom prst="rect">
            <a:avLst/>
          </a:prstGeom>
          <a:noFill/>
          <a:ln w="9525">
            <a:noFill/>
            <a:miter lim="800000"/>
            <a:headEnd/>
            <a:tailEnd/>
          </a:ln>
          <a:effectLst/>
        </p:spPr>
        <p:txBody>
          <a:bodyPr>
            <a:spAutoFit/>
          </a:bodyPr>
          <a:lstStyle/>
          <a:p>
            <a:pPr>
              <a:defRPr/>
            </a:pPr>
            <a:r>
              <a:rPr lang="en-US" sz="1800" b="1">
                <a:solidFill>
                  <a:srgbClr val="FF3300"/>
                </a:solidFill>
                <a:effectLst>
                  <a:outerShdw blurRad="38100" dist="38100" dir="2700000" algn="tl">
                    <a:srgbClr val="C0C0C0"/>
                  </a:outerShdw>
                </a:effectLst>
                <a:ea typeface="ＭＳ Ｐゴシック" charset="0"/>
                <a:sym typeface="Symbol" pitchFamily="18" charset="2"/>
              </a:rPr>
              <a:t>~</a:t>
            </a:r>
            <a:r>
              <a:rPr lang="en-US" sz="1800" b="1">
                <a:solidFill>
                  <a:srgbClr val="FF3300"/>
                </a:solidFill>
                <a:effectLst>
                  <a:outerShdw blurRad="38100" dist="38100" dir="2700000" algn="tl">
                    <a:srgbClr val="C0C0C0"/>
                  </a:outerShdw>
                </a:effectLst>
                <a:ea typeface="ＭＳ Ｐゴシック" charset="0"/>
              </a:rPr>
              <a:t>1</a:t>
            </a:r>
            <a:r>
              <a:rPr lang="it-IT" sz="1800" b="1">
                <a:solidFill>
                  <a:srgbClr val="FF3300"/>
                </a:solidFill>
                <a:effectLst>
                  <a:outerShdw blurRad="38100" dist="38100" dir="2700000" algn="tl">
                    <a:srgbClr val="C0C0C0"/>
                  </a:outerShdw>
                </a:effectLst>
                <a:ea typeface="ＭＳ Ｐゴシック" charset="0"/>
              </a:rPr>
              <a:t>0</a:t>
            </a:r>
            <a:r>
              <a:rPr lang="it-IT" sz="2000" b="1" baseline="30000">
                <a:solidFill>
                  <a:srgbClr val="FF3300"/>
                </a:solidFill>
                <a:effectLst>
                  <a:outerShdw blurRad="38100" dist="38100" dir="2700000" algn="tl">
                    <a:srgbClr val="C0C0C0"/>
                  </a:outerShdw>
                </a:effectLst>
                <a:ea typeface="ＭＳ Ｐゴシック" charset="0"/>
              </a:rPr>
              <a:t>17 o</a:t>
            </a:r>
            <a:r>
              <a:rPr lang="en-US" sz="1800" b="1">
                <a:solidFill>
                  <a:srgbClr val="FF3300"/>
                </a:solidFill>
                <a:effectLst>
                  <a:outerShdw blurRad="38100" dist="38100" dir="2700000" algn="tl">
                    <a:srgbClr val="C0C0C0"/>
                  </a:outerShdw>
                </a:effectLst>
                <a:ea typeface="ＭＳ Ｐゴシック" charset="0"/>
              </a:rPr>
              <a:t>K</a:t>
            </a:r>
            <a:endParaRPr lang="it-IT" sz="1800" b="1">
              <a:solidFill>
                <a:srgbClr val="FF3300"/>
              </a:solidFill>
              <a:effectLst>
                <a:outerShdw blurRad="38100" dist="38100" dir="2700000" algn="tl">
                  <a:srgbClr val="C0C0C0"/>
                </a:outerShdw>
              </a:effectLst>
              <a:ea typeface="ＭＳ Ｐゴシック" charset="0"/>
            </a:endParaRPr>
          </a:p>
          <a:p>
            <a:pPr>
              <a:lnSpc>
                <a:spcPct val="110000"/>
              </a:lnSpc>
              <a:defRPr/>
            </a:pPr>
            <a:r>
              <a:rPr lang="it-IT" sz="1600" b="1">
                <a:solidFill>
                  <a:srgbClr val="FF3300"/>
                </a:solidFill>
                <a:effectLst>
                  <a:outerShdw blurRad="38100" dist="38100" dir="2700000" algn="tl">
                    <a:srgbClr val="C0C0C0"/>
                  </a:outerShdw>
                </a:effectLst>
                <a:ea typeface="ＭＳ Ｐゴシック" charset="0"/>
                <a:sym typeface="Symbol" pitchFamily="18" charset="2"/>
              </a:rPr>
              <a:t>~</a:t>
            </a:r>
            <a:r>
              <a:rPr lang="en-US" sz="1600" b="1">
                <a:solidFill>
                  <a:srgbClr val="FF3300"/>
                </a:solidFill>
                <a:effectLst>
                  <a:outerShdw blurRad="38100" dist="38100" dir="2700000" algn="tl">
                    <a:srgbClr val="C0C0C0"/>
                  </a:outerShdw>
                </a:effectLst>
                <a:ea typeface="ＭＳ Ｐゴシック" charset="0"/>
              </a:rPr>
              <a:t>1</a:t>
            </a:r>
            <a:r>
              <a:rPr lang="it-IT" sz="1600" b="1">
                <a:solidFill>
                  <a:srgbClr val="FF3300"/>
                </a:solidFill>
                <a:effectLst>
                  <a:outerShdw blurRad="38100" dist="38100" dir="2700000" algn="tl">
                    <a:srgbClr val="C0C0C0"/>
                  </a:outerShdw>
                </a:effectLst>
                <a:ea typeface="ＭＳ Ｐゴシック" charset="0"/>
              </a:rPr>
              <a:t>0</a:t>
            </a:r>
            <a:r>
              <a:rPr lang="it-IT" sz="2000" b="1" baseline="30000">
                <a:solidFill>
                  <a:srgbClr val="FF3300"/>
                </a:solidFill>
                <a:effectLst>
                  <a:outerShdw blurRad="38100" dist="38100" dir="2700000" algn="tl">
                    <a:srgbClr val="C0C0C0"/>
                  </a:outerShdw>
                </a:effectLst>
                <a:ea typeface="ＭＳ Ｐゴシック" charset="0"/>
              </a:rPr>
              <a:t>-15</a:t>
            </a:r>
            <a:r>
              <a:rPr lang="it-IT" sz="1600" b="1">
                <a:solidFill>
                  <a:srgbClr val="FF3300"/>
                </a:solidFill>
                <a:effectLst>
                  <a:outerShdw blurRad="38100" dist="38100" dir="2700000" algn="tl">
                    <a:srgbClr val="C0C0C0"/>
                  </a:outerShdw>
                </a:effectLst>
                <a:ea typeface="ＭＳ Ｐゴシック" charset="0"/>
              </a:rPr>
              <a:t>sec</a:t>
            </a:r>
            <a:endParaRPr lang="en-US" sz="1600" b="1">
              <a:solidFill>
                <a:srgbClr val="FF3300"/>
              </a:solidFill>
              <a:effectLst>
                <a:outerShdw blurRad="38100" dist="38100" dir="2700000" algn="tl">
                  <a:srgbClr val="C0C0C0"/>
                </a:outerShdw>
              </a:effectLst>
              <a:ea typeface="ＭＳ Ｐゴシック" charset="0"/>
            </a:endParaRPr>
          </a:p>
          <a:p>
            <a:pPr>
              <a:defRPr/>
            </a:pPr>
            <a:endParaRPr lang="en-US" sz="1800" b="1">
              <a:solidFill>
                <a:srgbClr val="FF3300"/>
              </a:solidFill>
              <a:effectLst>
                <a:outerShdw blurRad="38100" dist="38100" dir="2700000" algn="tl">
                  <a:srgbClr val="C0C0C0"/>
                </a:outerShdw>
              </a:effectLst>
              <a:ea typeface="ＭＳ Ｐゴシック" charset="0"/>
            </a:endParaRPr>
          </a:p>
        </p:txBody>
      </p:sp>
      <p:sp>
        <p:nvSpPr>
          <p:cNvPr id="298019" name="Text Box 43"/>
          <p:cNvSpPr txBox="1">
            <a:spLocks noChangeArrowheads="1"/>
          </p:cNvSpPr>
          <p:nvPr/>
        </p:nvSpPr>
        <p:spPr bwMode="auto">
          <a:xfrm>
            <a:off x="4191000" y="1066800"/>
            <a:ext cx="4724400" cy="1190625"/>
          </a:xfrm>
          <a:prstGeom prst="rect">
            <a:avLst/>
          </a:prstGeom>
          <a:solidFill>
            <a:srgbClr val="FFFFFF"/>
          </a:solidFill>
          <a:ln w="9525">
            <a:noFill/>
            <a:miter lim="800000"/>
            <a:headEnd/>
            <a:tailEnd/>
          </a:ln>
        </p:spPr>
        <p:txBody>
          <a:bodyPr>
            <a:spAutoFit/>
          </a:bodyPr>
          <a:lstStyle/>
          <a:p>
            <a:pPr>
              <a:spcBef>
                <a:spcPct val="50000"/>
              </a:spcBef>
            </a:pPr>
            <a:r>
              <a:rPr lang="it-IT" sz="1800" b="1">
                <a:solidFill>
                  <a:srgbClr val="3333CC"/>
                </a:solidFill>
                <a:latin typeface="Times New Roman" pitchFamily="18" charset="0"/>
              </a:rPr>
              <a:t>Protoni accelerati fino a 7 TeV                           1 TeV = mille miliardi di eV                           2808 pacchetti con cento miliardi di protoni circolanti per molte ore (11245 giri al secondo)</a:t>
            </a:r>
            <a:endParaRPr lang="en-US" sz="1800" b="1">
              <a:solidFill>
                <a:srgbClr val="3333CC"/>
              </a:solidFill>
              <a:latin typeface="Times New Roman" pitchFamily="18" charset="0"/>
            </a:endParaRPr>
          </a:p>
        </p:txBody>
      </p:sp>
      <p:sp>
        <p:nvSpPr>
          <p:cNvPr id="298020" name="Text Box 44"/>
          <p:cNvSpPr txBox="1">
            <a:spLocks noChangeArrowheads="1"/>
          </p:cNvSpPr>
          <p:nvPr/>
        </p:nvSpPr>
        <p:spPr bwMode="auto">
          <a:xfrm>
            <a:off x="3048000" y="3657600"/>
            <a:ext cx="6019800" cy="923925"/>
          </a:xfrm>
          <a:prstGeom prst="rect">
            <a:avLst/>
          </a:prstGeom>
          <a:solidFill>
            <a:srgbClr val="FFFFFF"/>
          </a:solidFill>
          <a:ln w="9525">
            <a:noFill/>
            <a:miter lim="800000"/>
            <a:headEnd/>
            <a:tailEnd/>
          </a:ln>
        </p:spPr>
        <p:txBody>
          <a:bodyPr>
            <a:spAutoFit/>
          </a:bodyPr>
          <a:lstStyle/>
          <a:p>
            <a:pPr>
              <a:spcBef>
                <a:spcPct val="50000"/>
              </a:spcBef>
            </a:pPr>
            <a:r>
              <a:rPr lang="it-IT" sz="1800" b="1">
                <a:solidFill>
                  <a:srgbClr val="3333CC"/>
                </a:solidFill>
                <a:latin typeface="Times New Roman" pitchFamily="18" charset="0"/>
              </a:rPr>
              <a:t>Si incrontrano ≈32 milioni di pacchetti al secondo in </a:t>
            </a:r>
            <a:r>
              <a:rPr lang="it-IT" sz="1800" b="1">
                <a:solidFill>
                  <a:srgbClr val="3333CC"/>
                </a:solidFill>
                <a:latin typeface="Times New Roman" pitchFamily="18" charset="0"/>
                <a:sym typeface="Symbol" pitchFamily="18" charset="2"/>
              </a:rPr>
              <a:t>16×16 m</a:t>
            </a:r>
            <a:r>
              <a:rPr lang="it-IT" sz="1600" b="1" baseline="30000">
                <a:solidFill>
                  <a:srgbClr val="3333CC"/>
                </a:solidFill>
                <a:latin typeface="Times New Roman" pitchFamily="18" charset="0"/>
                <a:sym typeface="Symbol" pitchFamily="18" charset="2"/>
              </a:rPr>
              <a:t>2</a:t>
            </a:r>
            <a:r>
              <a:rPr lang="it-IT" sz="1600" b="1">
                <a:solidFill>
                  <a:srgbClr val="3333CC"/>
                </a:solidFill>
                <a:latin typeface="Times New Roman" pitchFamily="18" charset="0"/>
              </a:rPr>
              <a:t>  </a:t>
            </a:r>
            <a:r>
              <a:rPr lang="it-IT" sz="1800" b="1">
                <a:solidFill>
                  <a:srgbClr val="3333CC"/>
                </a:solidFill>
                <a:latin typeface="Times New Roman" pitchFamily="18" charset="0"/>
              </a:rPr>
              <a:t>e quindi ≈3200 milioni di miliardi di protoni incontrano 10</a:t>
            </a:r>
            <a:r>
              <a:rPr lang="it-IT" sz="1800" b="1" baseline="30000">
                <a:solidFill>
                  <a:srgbClr val="3333CC"/>
                </a:solidFill>
                <a:latin typeface="Times New Roman" pitchFamily="18" charset="0"/>
              </a:rPr>
              <a:t>11</a:t>
            </a:r>
            <a:r>
              <a:rPr lang="it-IT" sz="1800" b="1">
                <a:solidFill>
                  <a:srgbClr val="3333CC"/>
                </a:solidFill>
                <a:latin typeface="Times New Roman" pitchFamily="18" charset="0"/>
              </a:rPr>
              <a:t> protoni (un pacchetto) al secondo</a:t>
            </a:r>
            <a:endParaRPr lang="en-US" sz="1800" b="1">
              <a:solidFill>
                <a:srgbClr val="3333CC"/>
              </a:solidFill>
              <a:latin typeface="Times New Roman" pitchFamily="18" charset="0"/>
            </a:endParaRPr>
          </a:p>
        </p:txBody>
      </p:sp>
      <p:sp>
        <p:nvSpPr>
          <p:cNvPr id="298021" name="Text Box 45"/>
          <p:cNvSpPr txBox="1">
            <a:spLocks noChangeArrowheads="1"/>
          </p:cNvSpPr>
          <p:nvPr/>
        </p:nvSpPr>
        <p:spPr bwMode="auto">
          <a:xfrm>
            <a:off x="6172200" y="3429000"/>
            <a:ext cx="2514600" cy="366713"/>
          </a:xfrm>
          <a:prstGeom prst="rect">
            <a:avLst/>
          </a:prstGeom>
          <a:solidFill>
            <a:srgbClr val="FFFFFF"/>
          </a:solidFill>
          <a:ln w="9525">
            <a:noFill/>
            <a:miter lim="800000"/>
            <a:headEnd/>
            <a:tailEnd/>
          </a:ln>
        </p:spPr>
        <p:txBody>
          <a:bodyPr>
            <a:spAutoFit/>
          </a:bodyPr>
          <a:lstStyle/>
          <a:p>
            <a:pPr>
              <a:spcBef>
                <a:spcPct val="50000"/>
              </a:spcBef>
            </a:pPr>
            <a:r>
              <a:rPr lang="it-IT" sz="1800">
                <a:solidFill>
                  <a:srgbClr val="000000"/>
                </a:solidFill>
                <a:latin typeface="Times New Roman" pitchFamily="18" charset="0"/>
              </a:rPr>
              <a:t>  </a:t>
            </a:r>
            <a:endParaRPr lang="en-US" sz="1800">
              <a:solidFill>
                <a:srgbClr val="000000"/>
              </a:solidFill>
              <a:latin typeface="Times New Roman" pitchFamily="18" charset="0"/>
            </a:endParaRPr>
          </a:p>
        </p:txBody>
      </p:sp>
      <p:sp>
        <p:nvSpPr>
          <p:cNvPr id="298022" name="Text Box 46"/>
          <p:cNvSpPr txBox="1">
            <a:spLocks noChangeArrowheads="1"/>
          </p:cNvSpPr>
          <p:nvPr/>
        </p:nvSpPr>
        <p:spPr bwMode="auto">
          <a:xfrm>
            <a:off x="7162800" y="2743200"/>
            <a:ext cx="1219200" cy="274638"/>
          </a:xfrm>
          <a:prstGeom prst="rect">
            <a:avLst/>
          </a:prstGeom>
          <a:solidFill>
            <a:srgbClr val="FFFFFF"/>
          </a:solidFill>
          <a:ln w="9525">
            <a:noFill/>
            <a:miter lim="800000"/>
            <a:headEnd/>
            <a:tailEnd/>
          </a:ln>
        </p:spPr>
        <p:txBody>
          <a:bodyPr>
            <a:spAutoFit/>
          </a:bodyPr>
          <a:lstStyle/>
          <a:p>
            <a:pPr>
              <a:spcBef>
                <a:spcPct val="50000"/>
              </a:spcBef>
            </a:pPr>
            <a:r>
              <a:rPr lang="it-IT" sz="1200" b="1">
                <a:solidFill>
                  <a:srgbClr val="000000"/>
                </a:solidFill>
                <a:latin typeface="Times New Roman" pitchFamily="18" charset="0"/>
              </a:rPr>
              <a:t>7.5 m (25 nsec)</a:t>
            </a:r>
            <a:endParaRPr lang="en-US" sz="1200" b="1">
              <a:solidFill>
                <a:srgbClr val="000000"/>
              </a:solidFill>
              <a:latin typeface="Times New Roman" pitchFamily="18" charset="0"/>
            </a:endParaRPr>
          </a:p>
        </p:txBody>
      </p:sp>
      <p:sp>
        <p:nvSpPr>
          <p:cNvPr id="298023" name="Line 47"/>
          <p:cNvSpPr>
            <a:spLocks noChangeShapeType="1"/>
          </p:cNvSpPr>
          <p:nvPr/>
        </p:nvSpPr>
        <p:spPr bwMode="auto">
          <a:xfrm>
            <a:off x="7086600" y="2743200"/>
            <a:ext cx="685800" cy="0"/>
          </a:xfrm>
          <a:prstGeom prst="line">
            <a:avLst/>
          </a:prstGeom>
          <a:noFill/>
          <a:ln w="9525">
            <a:solidFill>
              <a:schemeClr val="tx1"/>
            </a:solidFill>
            <a:round/>
            <a:headEnd/>
            <a:tailEnd type="triangle" w="med" len="med"/>
          </a:ln>
        </p:spPr>
        <p:txBody>
          <a:bodyPr/>
          <a:lstStyle/>
          <a:p>
            <a:endParaRPr lang="en-US"/>
          </a:p>
        </p:txBody>
      </p:sp>
      <p:sp>
        <p:nvSpPr>
          <p:cNvPr id="298024" name="Line 48"/>
          <p:cNvSpPr>
            <a:spLocks noChangeShapeType="1"/>
          </p:cNvSpPr>
          <p:nvPr/>
        </p:nvSpPr>
        <p:spPr bwMode="auto">
          <a:xfrm flipH="1">
            <a:off x="7086600" y="2743200"/>
            <a:ext cx="609600" cy="0"/>
          </a:xfrm>
          <a:prstGeom prst="line">
            <a:avLst/>
          </a:prstGeom>
          <a:noFill/>
          <a:ln w="9525">
            <a:solidFill>
              <a:schemeClr val="tx1"/>
            </a:solidFill>
            <a:round/>
            <a:headEnd/>
            <a:tailEnd type="triangle" w="med" len="med"/>
          </a:ln>
        </p:spPr>
        <p:txBody>
          <a:bodyPr/>
          <a:lstStyle/>
          <a:p>
            <a:endParaRPr lang="en-US"/>
          </a:p>
        </p:txBody>
      </p:sp>
      <p:sp>
        <p:nvSpPr>
          <p:cNvPr id="298025" name="Text Box 49"/>
          <p:cNvSpPr txBox="1">
            <a:spLocks noChangeArrowheads="1"/>
          </p:cNvSpPr>
          <p:nvPr/>
        </p:nvSpPr>
        <p:spPr bwMode="auto">
          <a:xfrm>
            <a:off x="2771775" y="4581525"/>
            <a:ext cx="4876800" cy="368300"/>
          </a:xfrm>
          <a:prstGeom prst="rect">
            <a:avLst/>
          </a:prstGeom>
          <a:solidFill>
            <a:srgbClr val="FFFFFF"/>
          </a:solidFill>
          <a:ln w="9525">
            <a:noFill/>
            <a:miter lim="800000"/>
            <a:headEnd/>
            <a:tailEnd/>
          </a:ln>
        </p:spPr>
        <p:txBody>
          <a:bodyPr>
            <a:spAutoFit/>
          </a:bodyPr>
          <a:lstStyle/>
          <a:p>
            <a:pPr>
              <a:spcBef>
                <a:spcPct val="50000"/>
              </a:spcBef>
            </a:pPr>
            <a:r>
              <a:rPr lang="it-IT" sz="1800" b="1">
                <a:solidFill>
                  <a:srgbClr val="3333CC"/>
                </a:solidFill>
                <a:latin typeface="Times New Roman" pitchFamily="18" charset="0"/>
              </a:rPr>
              <a:t>≈ 600 milioni di collisioni al secondo tra protoni</a:t>
            </a:r>
            <a:endParaRPr lang="en-US" sz="1800" b="1">
              <a:solidFill>
                <a:srgbClr val="3333CC"/>
              </a:solidFill>
              <a:latin typeface="Times New Roman" pitchFamily="18" charset="0"/>
            </a:endParaRPr>
          </a:p>
        </p:txBody>
      </p:sp>
      <p:sp>
        <p:nvSpPr>
          <p:cNvPr id="298026" name="Text Box 50"/>
          <p:cNvSpPr txBox="1">
            <a:spLocks noChangeArrowheads="1"/>
          </p:cNvSpPr>
          <p:nvPr/>
        </p:nvSpPr>
        <p:spPr bwMode="auto">
          <a:xfrm>
            <a:off x="2209800" y="5043488"/>
            <a:ext cx="4191000" cy="366712"/>
          </a:xfrm>
          <a:prstGeom prst="rect">
            <a:avLst/>
          </a:prstGeom>
          <a:solidFill>
            <a:srgbClr val="FFFFFF"/>
          </a:solidFill>
          <a:ln w="9525">
            <a:noFill/>
            <a:miter lim="800000"/>
            <a:headEnd/>
            <a:tailEnd/>
          </a:ln>
        </p:spPr>
        <p:txBody>
          <a:bodyPr>
            <a:spAutoFit/>
          </a:bodyPr>
          <a:lstStyle/>
          <a:p>
            <a:pPr>
              <a:spcBef>
                <a:spcPct val="50000"/>
              </a:spcBef>
            </a:pPr>
            <a:r>
              <a:rPr lang="it-IT" sz="1800" b="1">
                <a:solidFill>
                  <a:srgbClr val="3333CC"/>
                </a:solidFill>
                <a:latin typeface="Times New Roman" pitchFamily="18" charset="0"/>
              </a:rPr>
              <a:t>Collisione tra i </a:t>
            </a:r>
            <a:r>
              <a:rPr lang="it-IT" altLang="it-IT" sz="1800" b="1">
                <a:solidFill>
                  <a:srgbClr val="3333CC"/>
                </a:solidFill>
                <a:latin typeface="Times New Roman" pitchFamily="18" charset="0"/>
              </a:rPr>
              <a:t>“</a:t>
            </a:r>
            <a:r>
              <a:rPr lang="it-IT" sz="1800" b="1">
                <a:solidFill>
                  <a:srgbClr val="3333CC"/>
                </a:solidFill>
                <a:latin typeface="Times New Roman" pitchFamily="18" charset="0"/>
              </a:rPr>
              <a:t>partoni</a:t>
            </a:r>
            <a:r>
              <a:rPr lang="it-IT" altLang="it-IT" sz="1800" b="1">
                <a:solidFill>
                  <a:srgbClr val="3333CC"/>
                </a:solidFill>
                <a:latin typeface="Times New Roman" pitchFamily="18" charset="0"/>
              </a:rPr>
              <a:t>”</a:t>
            </a:r>
            <a:r>
              <a:rPr lang="it-IT" sz="1800" b="1">
                <a:solidFill>
                  <a:srgbClr val="3333CC"/>
                </a:solidFill>
                <a:latin typeface="Times New Roman" pitchFamily="18" charset="0"/>
              </a:rPr>
              <a:t> dei due protoni</a:t>
            </a:r>
            <a:endParaRPr lang="en-US" sz="1800" b="1">
              <a:solidFill>
                <a:srgbClr val="3333CC"/>
              </a:solidFill>
              <a:latin typeface="Times New Roman" pitchFamily="18" charset="0"/>
            </a:endParaRPr>
          </a:p>
        </p:txBody>
      </p:sp>
      <p:sp>
        <p:nvSpPr>
          <p:cNvPr id="298027" name="Text Box 51"/>
          <p:cNvSpPr txBox="1">
            <a:spLocks noChangeArrowheads="1"/>
          </p:cNvSpPr>
          <p:nvPr/>
        </p:nvSpPr>
        <p:spPr bwMode="auto">
          <a:xfrm>
            <a:off x="1042988" y="5661025"/>
            <a:ext cx="4976812" cy="923925"/>
          </a:xfrm>
          <a:prstGeom prst="rect">
            <a:avLst/>
          </a:prstGeom>
          <a:solidFill>
            <a:srgbClr val="FFFFFF"/>
          </a:solidFill>
          <a:ln w="9525">
            <a:noFill/>
            <a:miter lim="800000"/>
            <a:headEnd/>
            <a:tailEnd/>
          </a:ln>
        </p:spPr>
        <p:txBody>
          <a:bodyPr>
            <a:spAutoFit/>
          </a:bodyPr>
          <a:lstStyle/>
          <a:p>
            <a:pPr>
              <a:spcBef>
                <a:spcPct val="50000"/>
              </a:spcBef>
            </a:pPr>
            <a:r>
              <a:rPr lang="it-IT" sz="1800" b="1">
                <a:solidFill>
                  <a:srgbClr val="3333CC"/>
                </a:solidFill>
                <a:latin typeface="Times New Roman" pitchFamily="18" charset="0"/>
              </a:rPr>
              <a:t>Solo raramente (</a:t>
            </a:r>
            <a:r>
              <a:rPr lang="it-IT" sz="1800" b="1">
                <a:solidFill>
                  <a:srgbClr val="3333CC"/>
                </a:solidFill>
                <a:latin typeface="Times New Roman" pitchFamily="18" charset="0"/>
                <a:sym typeface="Symbol" pitchFamily="18" charset="2"/>
              </a:rPr>
              <a:t></a:t>
            </a:r>
            <a:r>
              <a:rPr lang="it-IT" sz="1800" b="1">
                <a:solidFill>
                  <a:srgbClr val="3333CC"/>
                </a:solidFill>
                <a:latin typeface="Times New Roman" pitchFamily="18" charset="0"/>
              </a:rPr>
              <a:t> ogni centomila secondi) si prevede che venga prodotto un bosone di Higgs in 4</a:t>
            </a:r>
            <a:r>
              <a:rPr lang="it-IT" sz="1800" b="1">
                <a:solidFill>
                  <a:srgbClr val="3333CC"/>
                </a:solidFill>
                <a:latin typeface="Symbol" pitchFamily="18" charset="2"/>
              </a:rPr>
              <a:t>m</a:t>
            </a:r>
            <a:r>
              <a:rPr lang="it-IT" sz="1800" b="1">
                <a:solidFill>
                  <a:srgbClr val="3333CC"/>
                </a:solidFill>
                <a:latin typeface="Times New Roman" pitchFamily="18" charset="0"/>
              </a:rPr>
              <a:t>: selezione di 1 evento su centomila miliardi </a:t>
            </a:r>
            <a:endParaRPr lang="en-US" sz="1800" b="1">
              <a:solidFill>
                <a:srgbClr val="3333CC"/>
              </a:solidFill>
              <a:latin typeface="Times New Roman" pitchFamily="18" charset="0"/>
            </a:endParaRPr>
          </a:p>
        </p:txBody>
      </p:sp>
      <p:sp>
        <p:nvSpPr>
          <p:cNvPr id="298028" name="Line 52"/>
          <p:cNvSpPr>
            <a:spLocks noChangeShapeType="1"/>
          </p:cNvSpPr>
          <p:nvPr/>
        </p:nvSpPr>
        <p:spPr bwMode="auto">
          <a:xfrm flipH="1" flipV="1">
            <a:off x="990600" y="5715000"/>
            <a:ext cx="152400" cy="228600"/>
          </a:xfrm>
          <a:prstGeom prst="line">
            <a:avLst/>
          </a:prstGeom>
          <a:noFill/>
          <a:ln w="9525">
            <a:solidFill>
              <a:schemeClr val="tx1"/>
            </a:solidFill>
            <a:round/>
            <a:headEnd/>
            <a:tailEnd type="triangle" w="med" len="med"/>
          </a:ln>
        </p:spPr>
        <p:txBody>
          <a:bodyPr/>
          <a:lstStyle/>
          <a:p>
            <a:endParaRPr lang="en-US"/>
          </a:p>
        </p:txBody>
      </p:sp>
      <p:sp>
        <p:nvSpPr>
          <p:cNvPr id="298029" name="Text Box 54"/>
          <p:cNvSpPr txBox="1">
            <a:spLocks noChangeArrowheads="1"/>
          </p:cNvSpPr>
          <p:nvPr/>
        </p:nvSpPr>
        <p:spPr bwMode="auto">
          <a:xfrm>
            <a:off x="7235825" y="4941888"/>
            <a:ext cx="1219200" cy="1604962"/>
          </a:xfrm>
          <a:prstGeom prst="rect">
            <a:avLst/>
          </a:prstGeom>
          <a:solidFill>
            <a:srgbClr val="FFFFFF"/>
          </a:solidFill>
          <a:ln w="9525">
            <a:noFill/>
            <a:miter lim="800000"/>
            <a:headEnd/>
            <a:tailEnd/>
          </a:ln>
        </p:spPr>
        <p:txBody>
          <a:bodyPr>
            <a:spAutoFit/>
          </a:bodyPr>
          <a:lstStyle/>
          <a:p>
            <a:pPr>
              <a:spcBef>
                <a:spcPct val="50000"/>
              </a:spcBef>
            </a:pPr>
            <a:r>
              <a:rPr lang="it-IT" sz="1800">
                <a:solidFill>
                  <a:srgbClr val="000000"/>
                </a:solidFill>
                <a:latin typeface="Times New Roman" pitchFamily="18" charset="0"/>
              </a:rPr>
              <a:t> </a:t>
            </a:r>
          </a:p>
          <a:p>
            <a:pPr>
              <a:spcBef>
                <a:spcPct val="50000"/>
              </a:spcBef>
            </a:pPr>
            <a:r>
              <a:rPr lang="it-IT" sz="1800">
                <a:solidFill>
                  <a:srgbClr val="000000"/>
                </a:solidFill>
                <a:latin typeface="Times New Roman" pitchFamily="18" charset="0"/>
              </a:rPr>
              <a:t> </a:t>
            </a:r>
          </a:p>
          <a:p>
            <a:pPr>
              <a:spcBef>
                <a:spcPct val="50000"/>
              </a:spcBef>
            </a:pPr>
            <a:r>
              <a:rPr lang="it-IT" sz="1800">
                <a:solidFill>
                  <a:srgbClr val="000000"/>
                </a:solidFill>
                <a:latin typeface="Times New Roman" pitchFamily="18" charset="0"/>
              </a:rPr>
              <a:t> </a:t>
            </a:r>
          </a:p>
          <a:p>
            <a:pPr>
              <a:spcBef>
                <a:spcPct val="50000"/>
              </a:spcBef>
            </a:pPr>
            <a:endParaRPr lang="en-US" sz="1800">
              <a:solidFill>
                <a:srgbClr val="000000"/>
              </a:solidFill>
              <a:latin typeface="Times New Roman" pitchFamily="18" charset="0"/>
            </a:endParaRPr>
          </a:p>
        </p:txBody>
      </p:sp>
      <p:sp>
        <p:nvSpPr>
          <p:cNvPr id="298030" name="Text Box 34"/>
          <p:cNvSpPr txBox="1">
            <a:spLocks noChangeArrowheads="1"/>
          </p:cNvSpPr>
          <p:nvPr/>
        </p:nvSpPr>
        <p:spPr bwMode="auto">
          <a:xfrm>
            <a:off x="2470150" y="5424488"/>
            <a:ext cx="2406650" cy="366712"/>
          </a:xfrm>
          <a:prstGeom prst="rect">
            <a:avLst/>
          </a:prstGeom>
          <a:noFill/>
          <a:ln w="9525">
            <a:noFill/>
            <a:miter lim="800000"/>
            <a:headEnd/>
            <a:tailEnd/>
          </a:ln>
        </p:spPr>
        <p:txBody>
          <a:bodyPr wrap="none">
            <a:spAutoFit/>
          </a:bodyPr>
          <a:lstStyle/>
          <a:p>
            <a:r>
              <a:rPr lang="it-IT" altLang="it-IT" sz="1800" b="1">
                <a:solidFill>
                  <a:srgbClr val="FF0000"/>
                </a:solidFill>
                <a:latin typeface="Times New Roman" pitchFamily="18" charset="0"/>
              </a:rPr>
              <a:t>“</a:t>
            </a:r>
            <a:r>
              <a:rPr lang="it-IT" sz="1800" b="1">
                <a:solidFill>
                  <a:srgbClr val="FF0000"/>
                </a:solidFill>
                <a:latin typeface="Times New Roman" pitchFamily="18" charset="0"/>
              </a:rPr>
              <a:t>quasi</a:t>
            </a:r>
            <a:r>
              <a:rPr lang="it-IT" altLang="it-IT" sz="1800" b="1">
                <a:solidFill>
                  <a:srgbClr val="FF0000"/>
                </a:solidFill>
                <a:latin typeface="Times New Roman" pitchFamily="18" charset="0"/>
              </a:rPr>
              <a:t>”</a:t>
            </a:r>
            <a:r>
              <a:rPr lang="it-IT" sz="1800" b="1">
                <a:solidFill>
                  <a:srgbClr val="FF0000"/>
                </a:solidFill>
                <a:latin typeface="Times New Roman" pitchFamily="18" charset="0"/>
              </a:rPr>
              <a:t> mini-Big Bang</a:t>
            </a:r>
            <a:endParaRPr lang="en-US" sz="1800" b="1">
              <a:solidFill>
                <a:srgbClr val="FF0000"/>
              </a:solidFill>
              <a:latin typeface="Times New Roman" pitchFamily="18" charset="0"/>
            </a:endParaRPr>
          </a:p>
        </p:txBody>
      </p:sp>
      <p:sp>
        <p:nvSpPr>
          <p:cNvPr id="298031" name="TextBox 47"/>
          <p:cNvSpPr txBox="1">
            <a:spLocks noChangeArrowheads="1"/>
          </p:cNvSpPr>
          <p:nvPr/>
        </p:nvSpPr>
        <p:spPr bwMode="auto">
          <a:xfrm>
            <a:off x="2411413" y="6742113"/>
            <a:ext cx="185737" cy="460375"/>
          </a:xfrm>
          <a:prstGeom prst="rect">
            <a:avLst/>
          </a:prstGeom>
          <a:noFill/>
          <a:ln w="9525">
            <a:noFill/>
            <a:miter lim="800000"/>
            <a:headEnd/>
            <a:tailEnd/>
          </a:ln>
        </p:spPr>
        <p:txBody>
          <a:bodyPr wrap="none">
            <a:spAutoFit/>
          </a:bodyPr>
          <a:lstStyle/>
          <a:p>
            <a:endParaRPr lang="en-US"/>
          </a:p>
        </p:txBody>
      </p:sp>
      <p:sp>
        <p:nvSpPr>
          <p:cNvPr id="298032" name="Text Box 39"/>
          <p:cNvSpPr txBox="1">
            <a:spLocks noChangeArrowheads="1"/>
          </p:cNvSpPr>
          <p:nvPr/>
        </p:nvSpPr>
        <p:spPr bwMode="auto">
          <a:xfrm>
            <a:off x="1476375" y="6535738"/>
            <a:ext cx="7523163" cy="277812"/>
          </a:xfrm>
          <a:prstGeom prst="rect">
            <a:avLst/>
          </a:prstGeom>
          <a:solidFill>
            <a:schemeClr val="bg1"/>
          </a:solidFill>
          <a:ln w="9525">
            <a:noFill/>
            <a:miter lim="800000"/>
            <a:headEnd/>
            <a:tailEnd/>
          </a:ln>
        </p:spPr>
        <p:txBody>
          <a:bodyPr>
            <a:spAutoFit/>
          </a:bodyPr>
          <a:lstStyle/>
          <a:p>
            <a:pPr algn="r"/>
            <a:r>
              <a:rPr lang="en-US" sz="1200" b="1">
                <a:solidFill>
                  <a:srgbClr val="00009F"/>
                </a:solidFill>
                <a:hlinkClick r:id="rId4"/>
              </a:rPr>
              <a:t>http://www.pi.infn.it/~castaldi//Talks.html</a:t>
            </a:r>
            <a:r>
              <a:rPr lang="en-US" sz="1200" b="1">
                <a:solidFill>
                  <a:srgbClr val="00009F"/>
                </a:solidFill>
              </a:rPr>
              <a:t>      </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4" descr="universe_70kB"/>
          <p:cNvPicPr>
            <a:picLocks noChangeAspect="1" noChangeArrowheads="1"/>
          </p:cNvPicPr>
          <p:nvPr/>
        </p:nvPicPr>
        <p:blipFill>
          <a:blip r:embed="rId3" cstate="print"/>
          <a:srcRect t="6566" r="4311" b="3226"/>
          <a:stretch>
            <a:fillRect/>
          </a:stretch>
        </p:blipFill>
        <p:spPr bwMode="auto">
          <a:xfrm>
            <a:off x="0" y="-53975"/>
            <a:ext cx="9144000" cy="6911975"/>
          </a:xfrm>
          <a:prstGeom prst="rect">
            <a:avLst/>
          </a:prstGeom>
          <a:solidFill>
            <a:srgbClr val="000066"/>
          </a:solidFill>
          <a:ln w="9525">
            <a:noFill/>
            <a:miter lim="800000"/>
            <a:headEnd/>
            <a:tailEnd/>
          </a:ln>
        </p:spPr>
      </p:pic>
      <p:sp>
        <p:nvSpPr>
          <p:cNvPr id="299011" name="Rectangle 2"/>
          <p:cNvSpPr>
            <a:spLocks noGrp="1" noChangeArrowheads="1"/>
          </p:cNvSpPr>
          <p:nvPr>
            <p:ph type="title" idx="4294967295"/>
          </p:nvPr>
        </p:nvSpPr>
        <p:spPr>
          <a:xfrm>
            <a:off x="76200" y="152400"/>
            <a:ext cx="5791200" cy="685800"/>
          </a:xfrm>
          <a:solidFill>
            <a:srgbClr val="000040"/>
          </a:solidFill>
        </p:spPr>
        <p:txBody>
          <a:bodyPr/>
          <a:lstStyle/>
          <a:p>
            <a:pPr eaLnBrk="1" hangingPunct="1"/>
            <a:r>
              <a:rPr lang="en-US" sz="3600" b="1" smtClean="0">
                <a:solidFill>
                  <a:srgbClr val="CC3300"/>
                </a:solidFill>
                <a:latin typeface="Comic Sans MS" pitchFamily="66" charset="0"/>
                <a:ea typeface="ＭＳ Ｐゴシック" pitchFamily="34" charset="-128"/>
              </a:rPr>
              <a:t>La Storia dell</a:t>
            </a:r>
            <a:r>
              <a:rPr lang="ja-JP" altLang="en-US" sz="3600" b="1" smtClean="0">
                <a:solidFill>
                  <a:srgbClr val="CC3300"/>
                </a:solidFill>
                <a:latin typeface="Comic Sans MS" pitchFamily="66" charset="0"/>
                <a:ea typeface="ＭＳ Ｐゴシック" pitchFamily="34" charset="-128"/>
              </a:rPr>
              <a:t>’</a:t>
            </a:r>
            <a:r>
              <a:rPr lang="en-US" altLang="ja-JP" sz="3600" b="1" smtClean="0">
                <a:solidFill>
                  <a:srgbClr val="CC3300"/>
                </a:solidFill>
                <a:latin typeface="Comic Sans MS" pitchFamily="66" charset="0"/>
                <a:ea typeface="ＭＳ Ｐゴシック" pitchFamily="34" charset="-128"/>
              </a:rPr>
              <a:t>Universo</a:t>
            </a:r>
            <a:endParaRPr lang="en-US" sz="3600" b="1" smtClean="0">
              <a:solidFill>
                <a:srgbClr val="CC3300"/>
              </a:solidFill>
              <a:latin typeface="Comic Sans MS" pitchFamily="66" charset="0"/>
              <a:ea typeface="ＭＳ Ｐゴシック" pitchFamily="34" charset="-128"/>
            </a:endParaRPr>
          </a:p>
        </p:txBody>
      </p:sp>
      <p:sp>
        <p:nvSpPr>
          <p:cNvPr id="299012" name="Text Box 5"/>
          <p:cNvSpPr txBox="1">
            <a:spLocks noChangeArrowheads="1"/>
          </p:cNvSpPr>
          <p:nvPr/>
        </p:nvSpPr>
        <p:spPr bwMode="auto">
          <a:xfrm rot="-4069671">
            <a:off x="7146131" y="5774532"/>
            <a:ext cx="1709737" cy="457200"/>
          </a:xfrm>
          <a:prstGeom prst="rect">
            <a:avLst/>
          </a:prstGeom>
          <a:noFill/>
          <a:ln w="9525">
            <a:noFill/>
            <a:miter lim="800000"/>
            <a:headEnd/>
            <a:tailEnd/>
          </a:ln>
        </p:spPr>
        <p:txBody>
          <a:bodyPr wrap="none">
            <a:spAutoFit/>
          </a:bodyPr>
          <a:lstStyle/>
          <a:p>
            <a:r>
              <a:rPr lang="en-US" b="1">
                <a:solidFill>
                  <a:srgbClr val="FF9900"/>
                </a:solidFill>
                <a:latin typeface="Arial" pitchFamily="34" charset="0"/>
              </a:rPr>
              <a:t>astrofisica</a:t>
            </a:r>
          </a:p>
        </p:txBody>
      </p:sp>
      <p:sp>
        <p:nvSpPr>
          <p:cNvPr id="299013" name="Text Box 6"/>
          <p:cNvSpPr txBox="1">
            <a:spLocks noChangeArrowheads="1"/>
          </p:cNvSpPr>
          <p:nvPr/>
        </p:nvSpPr>
        <p:spPr bwMode="auto">
          <a:xfrm rot="-4154220">
            <a:off x="5802312" y="6008688"/>
            <a:ext cx="1349375" cy="457200"/>
          </a:xfrm>
          <a:prstGeom prst="rect">
            <a:avLst/>
          </a:prstGeom>
          <a:noFill/>
          <a:ln w="9525">
            <a:noFill/>
            <a:miter lim="800000"/>
            <a:headEnd/>
            <a:tailEnd/>
          </a:ln>
        </p:spPr>
        <p:txBody>
          <a:bodyPr wrap="none">
            <a:spAutoFit/>
          </a:bodyPr>
          <a:lstStyle/>
          <a:p>
            <a:r>
              <a:rPr lang="en-US" b="1">
                <a:solidFill>
                  <a:srgbClr val="FF9900"/>
                </a:solidFill>
                <a:latin typeface="Arial" pitchFamily="34" charset="0"/>
              </a:rPr>
              <a:t>biologia</a:t>
            </a:r>
          </a:p>
        </p:txBody>
      </p:sp>
      <p:sp>
        <p:nvSpPr>
          <p:cNvPr id="299014" name="Text Box 7"/>
          <p:cNvSpPr txBox="1">
            <a:spLocks noChangeArrowheads="1"/>
          </p:cNvSpPr>
          <p:nvPr/>
        </p:nvSpPr>
        <p:spPr bwMode="auto">
          <a:xfrm rot="-3971830">
            <a:off x="3040062" y="5646738"/>
            <a:ext cx="2301875" cy="457200"/>
          </a:xfrm>
          <a:prstGeom prst="rect">
            <a:avLst/>
          </a:prstGeom>
          <a:noFill/>
          <a:ln w="9525">
            <a:noFill/>
            <a:miter lim="800000"/>
            <a:headEnd/>
            <a:tailEnd/>
          </a:ln>
        </p:spPr>
        <p:txBody>
          <a:bodyPr wrap="none">
            <a:spAutoFit/>
          </a:bodyPr>
          <a:lstStyle/>
          <a:p>
            <a:r>
              <a:rPr lang="en-US" b="1">
                <a:solidFill>
                  <a:srgbClr val="FF9900"/>
                </a:solidFill>
                <a:latin typeface="Arial" pitchFamily="34" charset="0"/>
              </a:rPr>
              <a:t>fisica nucleare</a:t>
            </a:r>
          </a:p>
        </p:txBody>
      </p:sp>
      <p:sp>
        <p:nvSpPr>
          <p:cNvPr id="299015" name="Text Box 8"/>
          <p:cNvSpPr txBox="1">
            <a:spLocks noChangeArrowheads="1"/>
          </p:cNvSpPr>
          <p:nvPr/>
        </p:nvSpPr>
        <p:spPr bwMode="auto">
          <a:xfrm rot="-3860081">
            <a:off x="1194594" y="5309394"/>
            <a:ext cx="2944812" cy="457200"/>
          </a:xfrm>
          <a:prstGeom prst="rect">
            <a:avLst/>
          </a:prstGeom>
          <a:noFill/>
          <a:ln w="9525">
            <a:noFill/>
            <a:miter lim="800000"/>
            <a:headEnd/>
            <a:tailEnd/>
          </a:ln>
        </p:spPr>
        <p:txBody>
          <a:bodyPr wrap="none">
            <a:spAutoFit/>
          </a:bodyPr>
          <a:lstStyle/>
          <a:p>
            <a:r>
              <a:rPr lang="en-US" b="1">
                <a:solidFill>
                  <a:srgbClr val="FF9900"/>
                </a:solidFill>
                <a:latin typeface="Arial" pitchFamily="34" charset="0"/>
              </a:rPr>
              <a:t>fisica sub-nucleare</a:t>
            </a:r>
          </a:p>
        </p:txBody>
      </p:sp>
      <p:sp>
        <p:nvSpPr>
          <p:cNvPr id="299016" name="Text Box 9"/>
          <p:cNvSpPr txBox="1">
            <a:spLocks noChangeArrowheads="1"/>
          </p:cNvSpPr>
          <p:nvPr/>
        </p:nvSpPr>
        <p:spPr bwMode="auto">
          <a:xfrm rot="-3822813">
            <a:off x="-23813" y="4090988"/>
            <a:ext cx="1876425" cy="457200"/>
          </a:xfrm>
          <a:prstGeom prst="rect">
            <a:avLst/>
          </a:prstGeom>
          <a:noFill/>
          <a:ln w="9525">
            <a:noFill/>
            <a:miter lim="800000"/>
            <a:headEnd/>
            <a:tailEnd/>
          </a:ln>
        </p:spPr>
        <p:txBody>
          <a:bodyPr wrap="none">
            <a:spAutoFit/>
          </a:bodyPr>
          <a:lstStyle/>
          <a:p>
            <a:r>
              <a:rPr lang="it-IT" b="1">
                <a:solidFill>
                  <a:srgbClr val="FF9900"/>
                </a:solidFill>
                <a:latin typeface="Arial" pitchFamily="34" charset="0"/>
              </a:rPr>
              <a:t>cosmologia</a:t>
            </a:r>
            <a:endParaRPr lang="en-US" b="1">
              <a:solidFill>
                <a:srgbClr val="FF9900"/>
              </a:solidFill>
              <a:latin typeface="Arial" pitchFamily="34" charset="0"/>
            </a:endParaRPr>
          </a:p>
        </p:txBody>
      </p:sp>
      <p:sp>
        <p:nvSpPr>
          <p:cNvPr id="299017" name="Text Box 10"/>
          <p:cNvSpPr txBox="1">
            <a:spLocks noChangeArrowheads="1"/>
          </p:cNvSpPr>
          <p:nvPr/>
        </p:nvSpPr>
        <p:spPr bwMode="auto">
          <a:xfrm rot="-4105167">
            <a:off x="4826794" y="5969794"/>
            <a:ext cx="1319212" cy="457200"/>
          </a:xfrm>
          <a:prstGeom prst="rect">
            <a:avLst/>
          </a:prstGeom>
          <a:noFill/>
          <a:ln w="9525">
            <a:noFill/>
            <a:miter lim="800000"/>
            <a:headEnd/>
            <a:tailEnd/>
          </a:ln>
        </p:spPr>
        <p:txBody>
          <a:bodyPr>
            <a:spAutoFit/>
          </a:bodyPr>
          <a:lstStyle/>
          <a:p>
            <a:r>
              <a:rPr lang="en-US" b="1">
                <a:solidFill>
                  <a:srgbClr val="FF9900"/>
                </a:solidFill>
                <a:latin typeface="Arial" pitchFamily="34" charset="0"/>
              </a:rPr>
              <a:t>chimica</a:t>
            </a:r>
          </a:p>
        </p:txBody>
      </p:sp>
      <p:sp>
        <p:nvSpPr>
          <p:cNvPr id="299018" name="Line 1035"/>
          <p:cNvSpPr>
            <a:spLocks noChangeShapeType="1"/>
          </p:cNvSpPr>
          <p:nvPr/>
        </p:nvSpPr>
        <p:spPr bwMode="auto">
          <a:xfrm flipV="1">
            <a:off x="2514600" y="1676400"/>
            <a:ext cx="0" cy="2438400"/>
          </a:xfrm>
          <a:prstGeom prst="line">
            <a:avLst/>
          </a:prstGeom>
          <a:noFill/>
          <a:ln w="38100">
            <a:solidFill>
              <a:srgbClr val="FFFF00"/>
            </a:solidFill>
            <a:round/>
            <a:headEnd/>
            <a:tailEnd type="triangle" w="med" len="med"/>
          </a:ln>
        </p:spPr>
        <p:txBody>
          <a:bodyPr/>
          <a:lstStyle/>
          <a:p>
            <a:endParaRPr lang="en-US"/>
          </a:p>
        </p:txBody>
      </p:sp>
      <p:sp>
        <p:nvSpPr>
          <p:cNvPr id="80910" name="Text Box 1038"/>
          <p:cNvSpPr txBox="1">
            <a:spLocks noChangeArrowheads="1"/>
          </p:cNvSpPr>
          <p:nvPr/>
        </p:nvSpPr>
        <p:spPr bwMode="auto">
          <a:xfrm>
            <a:off x="2209800" y="1371600"/>
            <a:ext cx="762000" cy="366713"/>
          </a:xfrm>
          <a:prstGeom prst="rect">
            <a:avLst/>
          </a:prstGeom>
          <a:noFill/>
          <a:ln w="9525">
            <a:noFill/>
            <a:miter lim="800000"/>
            <a:headEnd/>
            <a:tailEnd/>
          </a:ln>
          <a:effectLst/>
        </p:spPr>
        <p:txBody>
          <a:bodyPr>
            <a:spAutoFit/>
          </a:bodyPr>
          <a:lstStyle/>
          <a:p>
            <a:pPr>
              <a:spcBef>
                <a:spcPct val="50000"/>
              </a:spcBef>
              <a:defRPr/>
            </a:pPr>
            <a:r>
              <a:rPr lang="it-IT" sz="1800" b="1">
                <a:solidFill>
                  <a:srgbClr val="FF0000"/>
                </a:solidFill>
                <a:effectLst>
                  <a:outerShdw blurRad="38100" dist="38100" dir="2700000" algn="tl">
                    <a:srgbClr val="C0C0C0"/>
                  </a:outerShdw>
                </a:effectLst>
                <a:latin typeface="Times New Roman" pitchFamily="18" charset="0"/>
                <a:ea typeface="ＭＳ Ｐゴシック" charset="0"/>
              </a:rPr>
              <a:t>LHC</a:t>
            </a:r>
            <a:endParaRPr lang="en-US" sz="1800" b="1">
              <a:solidFill>
                <a:srgbClr val="FF0000"/>
              </a:solidFill>
              <a:effectLst>
                <a:outerShdw blurRad="38100" dist="38100" dir="2700000" algn="tl">
                  <a:srgbClr val="C0C0C0"/>
                </a:outerShdw>
              </a:effectLst>
              <a:latin typeface="Times New Roman" pitchFamily="18" charset="0"/>
              <a:ea typeface="ＭＳ Ｐゴシック" charset="0"/>
            </a:endParaRPr>
          </a:p>
        </p:txBody>
      </p:sp>
      <p:sp>
        <p:nvSpPr>
          <p:cNvPr id="80911" name="Rectangle 1039"/>
          <p:cNvSpPr>
            <a:spLocks noChangeArrowheads="1"/>
          </p:cNvSpPr>
          <p:nvPr/>
        </p:nvSpPr>
        <p:spPr bwMode="auto">
          <a:xfrm>
            <a:off x="1981200" y="914400"/>
            <a:ext cx="1076325" cy="396875"/>
          </a:xfrm>
          <a:prstGeom prst="rect">
            <a:avLst/>
          </a:prstGeom>
          <a:noFill/>
          <a:ln w="9525">
            <a:noFill/>
            <a:miter lim="800000"/>
            <a:headEnd/>
            <a:tailEnd/>
          </a:ln>
          <a:effectLst/>
        </p:spPr>
        <p:txBody>
          <a:bodyPr wrap="none">
            <a:spAutoFit/>
          </a:bodyPr>
          <a:lstStyle/>
          <a:p>
            <a:pPr>
              <a:defRPr/>
            </a:pPr>
            <a:r>
              <a:rPr lang="it-IT" sz="1600" b="1">
                <a:solidFill>
                  <a:srgbClr val="FF3300"/>
                </a:solidFill>
                <a:effectLst>
                  <a:outerShdw blurRad="38100" dist="38100" dir="2700000" algn="tl">
                    <a:srgbClr val="C0C0C0"/>
                  </a:outerShdw>
                </a:effectLst>
                <a:ea typeface="ＭＳ Ｐゴシック" charset="-128"/>
                <a:sym typeface="Symbol" pitchFamily="18" charset="2"/>
              </a:rPr>
              <a:t>~</a:t>
            </a:r>
            <a:r>
              <a:rPr lang="en-US" sz="1600" b="1">
                <a:solidFill>
                  <a:srgbClr val="FF3300"/>
                </a:solidFill>
                <a:effectLst>
                  <a:outerShdw blurRad="38100" dist="38100" dir="2700000" algn="tl">
                    <a:srgbClr val="C0C0C0"/>
                  </a:outerShdw>
                </a:effectLst>
                <a:ea typeface="ＭＳ Ｐゴシック" charset="-128"/>
              </a:rPr>
              <a:t>1</a:t>
            </a:r>
            <a:r>
              <a:rPr lang="it-IT" sz="1600" b="1">
                <a:solidFill>
                  <a:srgbClr val="FF3300"/>
                </a:solidFill>
                <a:effectLst>
                  <a:outerShdw blurRad="38100" dist="38100" dir="2700000" algn="tl">
                    <a:srgbClr val="C0C0C0"/>
                  </a:outerShdw>
                </a:effectLst>
                <a:ea typeface="ＭＳ Ｐゴシック" charset="-128"/>
              </a:rPr>
              <a:t>0</a:t>
            </a:r>
            <a:r>
              <a:rPr lang="it-IT" sz="2000" b="1" baseline="30000">
                <a:solidFill>
                  <a:srgbClr val="FF3300"/>
                </a:solidFill>
                <a:effectLst>
                  <a:outerShdw blurRad="38100" dist="38100" dir="2700000" algn="tl">
                    <a:srgbClr val="C0C0C0"/>
                  </a:outerShdw>
                </a:effectLst>
                <a:ea typeface="ＭＳ Ｐゴシック" charset="-128"/>
              </a:rPr>
              <a:t>17</a:t>
            </a:r>
            <a:r>
              <a:rPr lang="it-IT" sz="2000" b="1">
                <a:solidFill>
                  <a:srgbClr val="FF3300"/>
                </a:solidFill>
                <a:effectLst>
                  <a:outerShdw blurRad="38100" dist="38100" dir="2700000" algn="tl">
                    <a:srgbClr val="C0C0C0"/>
                  </a:outerShdw>
                </a:effectLst>
                <a:ea typeface="ＭＳ Ｐゴシック" charset="-128"/>
              </a:rPr>
              <a:t> </a:t>
            </a:r>
            <a:r>
              <a:rPr lang="it-IT" sz="2000" b="1" baseline="30000">
                <a:solidFill>
                  <a:srgbClr val="FF3300"/>
                </a:solidFill>
                <a:effectLst>
                  <a:outerShdw blurRad="38100" dist="38100" dir="2700000" algn="tl">
                    <a:srgbClr val="C0C0C0"/>
                  </a:outerShdw>
                </a:effectLst>
                <a:ea typeface="ＭＳ Ｐゴシック" charset="-128"/>
              </a:rPr>
              <a:t>o</a:t>
            </a:r>
            <a:r>
              <a:rPr lang="en-US" sz="1600" b="1">
                <a:solidFill>
                  <a:srgbClr val="FF3300"/>
                </a:solidFill>
                <a:effectLst>
                  <a:outerShdw blurRad="38100" dist="38100" dir="2700000" algn="tl">
                    <a:srgbClr val="C0C0C0"/>
                  </a:outerShdw>
                </a:effectLst>
                <a:ea typeface="ＭＳ Ｐゴシック" charset="-128"/>
              </a:rPr>
              <a:t>K</a:t>
            </a:r>
          </a:p>
        </p:txBody>
      </p:sp>
      <p:sp>
        <p:nvSpPr>
          <p:cNvPr id="80912" name="Rectangle 1040"/>
          <p:cNvSpPr>
            <a:spLocks noChangeArrowheads="1"/>
          </p:cNvSpPr>
          <p:nvPr/>
        </p:nvSpPr>
        <p:spPr bwMode="auto">
          <a:xfrm>
            <a:off x="1981200" y="1187450"/>
            <a:ext cx="1244600" cy="336550"/>
          </a:xfrm>
          <a:prstGeom prst="rect">
            <a:avLst/>
          </a:prstGeom>
          <a:noFill/>
          <a:ln w="9525">
            <a:noFill/>
            <a:miter lim="800000"/>
            <a:headEnd/>
            <a:tailEnd/>
          </a:ln>
          <a:effectLst/>
        </p:spPr>
        <p:txBody>
          <a:bodyPr wrap="none">
            <a:spAutoFit/>
          </a:bodyPr>
          <a:lstStyle/>
          <a:p>
            <a:pPr>
              <a:defRPr/>
            </a:pPr>
            <a:r>
              <a:rPr lang="it-IT" sz="1600" b="1">
                <a:solidFill>
                  <a:srgbClr val="FF3300"/>
                </a:solidFill>
                <a:effectLst>
                  <a:outerShdw blurRad="38100" dist="38100" dir="2700000" algn="tl">
                    <a:srgbClr val="C0C0C0"/>
                  </a:outerShdw>
                </a:effectLst>
                <a:ea typeface="ＭＳ Ｐゴシック" charset="0"/>
                <a:sym typeface="Symbol" pitchFamily="18" charset="2"/>
              </a:rPr>
              <a:t>~</a:t>
            </a:r>
            <a:r>
              <a:rPr lang="en-US" sz="1600" b="1">
                <a:solidFill>
                  <a:srgbClr val="FF3300"/>
                </a:solidFill>
                <a:effectLst>
                  <a:outerShdw blurRad="38100" dist="38100" dir="2700000" algn="tl">
                    <a:srgbClr val="C0C0C0"/>
                  </a:outerShdw>
                </a:effectLst>
                <a:ea typeface="ＭＳ Ｐゴシック" charset="0"/>
              </a:rPr>
              <a:t>1</a:t>
            </a:r>
            <a:r>
              <a:rPr lang="it-IT" sz="1600" b="1">
                <a:solidFill>
                  <a:srgbClr val="FF3300"/>
                </a:solidFill>
                <a:effectLst>
                  <a:outerShdw blurRad="38100" dist="38100" dir="2700000" algn="tl">
                    <a:srgbClr val="C0C0C0"/>
                  </a:outerShdw>
                </a:effectLst>
                <a:ea typeface="ＭＳ Ｐゴシック" charset="0"/>
              </a:rPr>
              <a:t>0</a:t>
            </a:r>
            <a:r>
              <a:rPr lang="it-IT" sz="2000" b="1" baseline="30000">
                <a:solidFill>
                  <a:srgbClr val="FF3300"/>
                </a:solidFill>
                <a:effectLst>
                  <a:outerShdw blurRad="38100" dist="38100" dir="2700000" algn="tl">
                    <a:srgbClr val="C0C0C0"/>
                  </a:outerShdw>
                </a:effectLst>
                <a:ea typeface="ＭＳ Ｐゴシック" charset="0"/>
              </a:rPr>
              <a:t>-15 </a:t>
            </a:r>
            <a:r>
              <a:rPr lang="it-IT" sz="1600" b="1">
                <a:solidFill>
                  <a:srgbClr val="FF3300"/>
                </a:solidFill>
                <a:effectLst>
                  <a:outerShdw blurRad="38100" dist="38100" dir="2700000" algn="tl">
                    <a:srgbClr val="C0C0C0"/>
                  </a:outerShdw>
                </a:effectLst>
                <a:ea typeface="ＭＳ Ｐゴシック" charset="0"/>
              </a:rPr>
              <a:t>sec</a:t>
            </a:r>
            <a:endParaRPr lang="en-US" sz="1600" b="1">
              <a:solidFill>
                <a:srgbClr val="FF3300"/>
              </a:solidFill>
              <a:effectLst>
                <a:outerShdw blurRad="38100" dist="38100" dir="2700000" algn="tl">
                  <a:srgbClr val="C0C0C0"/>
                </a:outerShdw>
              </a:effectLst>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14"/>
          <p:cNvPicPr>
            <a:picLocks noGrp="1" noChangeAspect="1" noChangeArrowheads="1"/>
          </p:cNvPicPr>
          <p:nvPr>
            <p:ph idx="1"/>
          </p:nvPr>
        </p:nvPicPr>
        <p:blipFill>
          <a:blip r:embed="rId3" cstate="print"/>
          <a:srcRect/>
          <a:stretch>
            <a:fillRect/>
          </a:stretch>
        </p:blipFill>
        <p:spPr>
          <a:xfrm>
            <a:off x="0" y="304800"/>
            <a:ext cx="8001000" cy="5427663"/>
          </a:xfrm>
        </p:spPr>
      </p:pic>
      <p:sp>
        <p:nvSpPr>
          <p:cNvPr id="300035" name="Text Box 17"/>
          <p:cNvSpPr txBox="1">
            <a:spLocks noChangeArrowheads="1"/>
          </p:cNvSpPr>
          <p:nvPr/>
        </p:nvSpPr>
        <p:spPr bwMode="auto">
          <a:xfrm>
            <a:off x="4267200" y="914400"/>
            <a:ext cx="4724400" cy="5319713"/>
          </a:xfrm>
          <a:prstGeom prst="rect">
            <a:avLst/>
          </a:prstGeom>
          <a:solidFill>
            <a:srgbClr val="FFFFFF"/>
          </a:solidFill>
          <a:ln w="9525">
            <a:noFill/>
            <a:miter lim="800000"/>
            <a:headEnd/>
            <a:tailEnd/>
          </a:ln>
        </p:spPr>
        <p:txBody>
          <a:bodyPr>
            <a:spAutoFit/>
          </a:bodyPr>
          <a:lstStyle/>
          <a:p>
            <a:pPr>
              <a:spcBef>
                <a:spcPct val="50000"/>
              </a:spcBef>
            </a:pPr>
            <a:r>
              <a:rPr lang="it-IT" sz="1800">
                <a:solidFill>
                  <a:srgbClr val="000000"/>
                </a:solidFill>
                <a:latin typeface="Times New Roman" pitchFamily="18" charset="0"/>
              </a:rPr>
              <a:t> </a:t>
            </a:r>
          </a:p>
          <a:p>
            <a:pPr>
              <a:spcBef>
                <a:spcPct val="50000"/>
              </a:spcBef>
            </a:pPr>
            <a:r>
              <a:rPr lang="it-IT" sz="1800">
                <a:solidFill>
                  <a:srgbClr val="000000"/>
                </a:solidFill>
                <a:latin typeface="Times New Roman" pitchFamily="18" charset="0"/>
              </a:rPr>
              <a:t> </a:t>
            </a:r>
          </a:p>
          <a:p>
            <a:pPr>
              <a:spcBef>
                <a:spcPct val="50000"/>
              </a:spcBef>
            </a:pPr>
            <a:r>
              <a:rPr lang="it-IT" sz="1800">
                <a:solidFill>
                  <a:srgbClr val="000000"/>
                </a:solidFill>
                <a:latin typeface="Times New Roman" pitchFamily="18" charset="0"/>
              </a:rPr>
              <a:t> </a:t>
            </a:r>
          </a:p>
          <a:p>
            <a:pPr>
              <a:spcBef>
                <a:spcPct val="50000"/>
              </a:spcBef>
            </a:pPr>
            <a:r>
              <a:rPr lang="it-IT" sz="1800">
                <a:solidFill>
                  <a:srgbClr val="000000"/>
                </a:solidFill>
                <a:latin typeface="Times New Roman" pitchFamily="18" charset="0"/>
              </a:rPr>
              <a:t> </a:t>
            </a:r>
          </a:p>
          <a:p>
            <a:pPr>
              <a:spcBef>
                <a:spcPct val="50000"/>
              </a:spcBef>
            </a:pPr>
            <a:r>
              <a:rPr lang="it-IT" sz="1800">
                <a:solidFill>
                  <a:srgbClr val="000000"/>
                </a:solidFill>
                <a:latin typeface="Times New Roman" pitchFamily="18" charset="0"/>
              </a:rPr>
              <a:t> </a:t>
            </a:r>
          </a:p>
          <a:p>
            <a:pPr>
              <a:spcBef>
                <a:spcPct val="50000"/>
              </a:spcBef>
            </a:pPr>
            <a:r>
              <a:rPr lang="it-IT" sz="1800">
                <a:solidFill>
                  <a:srgbClr val="000000"/>
                </a:solidFill>
                <a:latin typeface="Times New Roman" pitchFamily="18" charset="0"/>
              </a:rPr>
              <a:t> </a:t>
            </a:r>
          </a:p>
          <a:p>
            <a:pPr>
              <a:spcBef>
                <a:spcPct val="50000"/>
              </a:spcBef>
            </a:pPr>
            <a:r>
              <a:rPr lang="it-IT" sz="1800">
                <a:solidFill>
                  <a:srgbClr val="000000"/>
                </a:solidFill>
                <a:latin typeface="Times New Roman" pitchFamily="18" charset="0"/>
              </a:rPr>
              <a:t> </a:t>
            </a:r>
          </a:p>
          <a:p>
            <a:pPr>
              <a:spcBef>
                <a:spcPct val="50000"/>
              </a:spcBef>
            </a:pPr>
            <a:r>
              <a:rPr lang="it-IT" sz="1800">
                <a:solidFill>
                  <a:srgbClr val="000000"/>
                </a:solidFill>
                <a:latin typeface="Times New Roman" pitchFamily="18" charset="0"/>
              </a:rPr>
              <a:t> </a:t>
            </a:r>
          </a:p>
          <a:p>
            <a:pPr>
              <a:spcBef>
                <a:spcPct val="50000"/>
              </a:spcBef>
            </a:pPr>
            <a:r>
              <a:rPr lang="it-IT" sz="1800">
                <a:solidFill>
                  <a:srgbClr val="000000"/>
                </a:solidFill>
                <a:latin typeface="Times New Roman" pitchFamily="18" charset="0"/>
              </a:rPr>
              <a:t> </a:t>
            </a:r>
          </a:p>
          <a:p>
            <a:pPr>
              <a:spcBef>
                <a:spcPct val="50000"/>
              </a:spcBef>
            </a:pPr>
            <a:r>
              <a:rPr lang="it-IT" sz="1800">
                <a:solidFill>
                  <a:srgbClr val="000000"/>
                </a:solidFill>
                <a:latin typeface="Times New Roman" pitchFamily="18" charset="0"/>
              </a:rPr>
              <a:t> </a:t>
            </a:r>
          </a:p>
          <a:p>
            <a:pPr>
              <a:spcBef>
                <a:spcPct val="50000"/>
              </a:spcBef>
            </a:pPr>
            <a:r>
              <a:rPr lang="it-IT" sz="1800">
                <a:solidFill>
                  <a:srgbClr val="000000"/>
                </a:solidFill>
                <a:latin typeface="Times New Roman" pitchFamily="18" charset="0"/>
              </a:rPr>
              <a:t> </a:t>
            </a:r>
          </a:p>
          <a:p>
            <a:pPr>
              <a:spcBef>
                <a:spcPct val="50000"/>
              </a:spcBef>
            </a:pPr>
            <a:r>
              <a:rPr lang="it-IT" sz="1800">
                <a:solidFill>
                  <a:srgbClr val="000000"/>
                </a:solidFill>
                <a:latin typeface="Times New Roman" pitchFamily="18" charset="0"/>
              </a:rPr>
              <a:t> </a:t>
            </a:r>
          </a:p>
          <a:p>
            <a:pPr>
              <a:spcBef>
                <a:spcPct val="50000"/>
              </a:spcBef>
            </a:pPr>
            <a:endParaRPr lang="en-US" sz="1800">
              <a:solidFill>
                <a:srgbClr val="000000"/>
              </a:solidFill>
              <a:latin typeface="Times New Roman" pitchFamily="18" charset="0"/>
            </a:endParaRPr>
          </a:p>
        </p:txBody>
      </p:sp>
      <p:sp>
        <p:nvSpPr>
          <p:cNvPr id="300036" name="Rectangle 2"/>
          <p:cNvSpPr>
            <a:spLocks noGrp="1" noChangeArrowheads="1"/>
          </p:cNvSpPr>
          <p:nvPr>
            <p:ph type="title"/>
          </p:nvPr>
        </p:nvSpPr>
        <p:spPr>
          <a:xfrm>
            <a:off x="533400" y="152400"/>
            <a:ext cx="7772400" cy="609600"/>
          </a:xfrm>
          <a:solidFill>
            <a:srgbClr val="FFFFFF"/>
          </a:solidFill>
        </p:spPr>
        <p:txBody>
          <a:bodyPr/>
          <a:lstStyle/>
          <a:p>
            <a:pPr eaLnBrk="1" hangingPunct="1"/>
            <a:r>
              <a:rPr lang="en-US" sz="3200" b="1" smtClean="0">
                <a:solidFill>
                  <a:schemeClr val="accent2"/>
                </a:solidFill>
                <a:latin typeface="Comic Sans MS" pitchFamily="66" charset="0"/>
                <a:ea typeface="ＭＳ Ｐゴシック" pitchFamily="34" charset="-128"/>
              </a:rPr>
              <a:t>Collisioni protone-protone a LHC</a:t>
            </a:r>
          </a:p>
        </p:txBody>
      </p:sp>
      <p:sp>
        <p:nvSpPr>
          <p:cNvPr id="300037" name="Text Box 4"/>
          <p:cNvSpPr txBox="1">
            <a:spLocks noChangeArrowheads="1"/>
          </p:cNvSpPr>
          <p:nvPr/>
        </p:nvSpPr>
        <p:spPr bwMode="auto">
          <a:xfrm>
            <a:off x="4343400" y="866775"/>
            <a:ext cx="4789488" cy="1200150"/>
          </a:xfrm>
          <a:prstGeom prst="rect">
            <a:avLst/>
          </a:prstGeom>
          <a:noFill/>
          <a:ln w="9525">
            <a:noFill/>
            <a:miter lim="800000"/>
            <a:headEnd/>
            <a:tailEnd/>
          </a:ln>
        </p:spPr>
        <p:txBody>
          <a:bodyPr wrap="none">
            <a:spAutoFit/>
          </a:bodyPr>
          <a:lstStyle/>
          <a:p>
            <a:pPr eaLnBrk="0" hangingPunct="0"/>
            <a:r>
              <a:rPr lang="en-US" sz="1800" b="1">
                <a:solidFill>
                  <a:srgbClr val="3333CC"/>
                </a:solidFill>
                <a:latin typeface="Arial" pitchFamily="34" charset="0"/>
              </a:rPr>
              <a:t>~</a:t>
            </a:r>
            <a:r>
              <a:rPr lang="it-IT" sz="1800" b="1">
                <a:solidFill>
                  <a:srgbClr val="3333CC"/>
                </a:solidFill>
                <a:latin typeface="Arial" pitchFamily="34" charset="0"/>
              </a:rPr>
              <a:t>600 milioni di eventi al secondo</a:t>
            </a:r>
          </a:p>
          <a:p>
            <a:pPr eaLnBrk="0" hangingPunct="0"/>
            <a:r>
              <a:rPr lang="en-US" sz="1800" b="1">
                <a:solidFill>
                  <a:srgbClr val="3333CC"/>
                </a:solidFill>
                <a:latin typeface="Arial" pitchFamily="34" charset="0"/>
              </a:rPr>
              <a:t>~</a:t>
            </a:r>
            <a:r>
              <a:rPr lang="it-IT" sz="1800" b="1">
                <a:solidFill>
                  <a:srgbClr val="3333CC"/>
                </a:solidFill>
                <a:latin typeface="Arial" pitchFamily="34" charset="0"/>
              </a:rPr>
              <a:t>40 miliardi di</a:t>
            </a:r>
            <a:r>
              <a:rPr lang="en-US" sz="1800" b="1">
                <a:solidFill>
                  <a:srgbClr val="3333CC"/>
                </a:solidFill>
                <a:latin typeface="Arial" pitchFamily="34" charset="0"/>
              </a:rPr>
              <a:t> particelle</a:t>
            </a:r>
            <a:r>
              <a:rPr lang="it-IT" sz="1800" b="1">
                <a:solidFill>
                  <a:srgbClr val="3333CC"/>
                </a:solidFill>
                <a:latin typeface="Arial" pitchFamily="34" charset="0"/>
              </a:rPr>
              <a:t> al secondo</a:t>
            </a:r>
          </a:p>
          <a:p>
            <a:pPr eaLnBrk="0" hangingPunct="0"/>
            <a:r>
              <a:rPr lang="en-US" sz="1800" b="1">
                <a:solidFill>
                  <a:srgbClr val="3333CC"/>
                </a:solidFill>
                <a:latin typeface="Arial" pitchFamily="34" charset="0"/>
              </a:rPr>
              <a:t>~1000 particelle </a:t>
            </a:r>
            <a:r>
              <a:rPr lang="it-IT" sz="1800" b="1">
                <a:solidFill>
                  <a:srgbClr val="3333CC"/>
                </a:solidFill>
                <a:latin typeface="Arial" pitchFamily="34" charset="0"/>
              </a:rPr>
              <a:t>ogni 25 ns</a:t>
            </a:r>
          </a:p>
          <a:p>
            <a:pPr eaLnBrk="0" hangingPunct="0"/>
            <a:r>
              <a:rPr lang="it-IT" sz="1800" b="1">
                <a:solidFill>
                  <a:srgbClr val="3333CC"/>
                </a:solidFill>
                <a:latin typeface="Arial" pitchFamily="34" charset="0"/>
              </a:rPr>
              <a:t>Selezione di 1 evento su diecimila miliardi</a:t>
            </a:r>
            <a:endParaRPr lang="de-DE" sz="1800" b="1">
              <a:solidFill>
                <a:srgbClr val="3333CC"/>
              </a:solidFill>
              <a:latin typeface="Arial" pitchFamily="34" charset="0"/>
            </a:endParaRPr>
          </a:p>
        </p:txBody>
      </p:sp>
      <p:sp>
        <p:nvSpPr>
          <p:cNvPr id="300038" name="Text Box 5"/>
          <p:cNvSpPr txBox="1">
            <a:spLocks noChangeArrowheads="1"/>
          </p:cNvSpPr>
          <p:nvPr/>
        </p:nvSpPr>
        <p:spPr bwMode="auto">
          <a:xfrm>
            <a:off x="457200" y="6172200"/>
            <a:ext cx="8610600" cy="579438"/>
          </a:xfrm>
          <a:prstGeom prst="rect">
            <a:avLst/>
          </a:prstGeom>
          <a:noFill/>
          <a:ln w="9525">
            <a:noFill/>
            <a:miter lim="800000"/>
            <a:headEnd/>
            <a:tailEnd/>
          </a:ln>
        </p:spPr>
        <p:txBody>
          <a:bodyPr>
            <a:spAutoFit/>
          </a:bodyPr>
          <a:lstStyle/>
          <a:p>
            <a:pPr>
              <a:spcBef>
                <a:spcPct val="50000"/>
              </a:spcBef>
            </a:pPr>
            <a:r>
              <a:rPr lang="en-US" sz="3200" b="1">
                <a:solidFill>
                  <a:srgbClr val="3333CC"/>
                </a:solidFill>
                <a:sym typeface="Symbol" pitchFamily="18" charset="2"/>
              </a:rPr>
              <a:t> Rivelator</a:t>
            </a:r>
            <a:r>
              <a:rPr lang="it-IT" sz="3200" b="1">
                <a:solidFill>
                  <a:srgbClr val="3333CC"/>
                </a:solidFill>
                <a:sym typeface="Symbol" pitchFamily="18" charset="2"/>
              </a:rPr>
              <a:t>i</a:t>
            </a:r>
            <a:r>
              <a:rPr lang="en-US" sz="3200" b="1">
                <a:solidFill>
                  <a:srgbClr val="3333CC"/>
                </a:solidFill>
                <a:sym typeface="Symbol" pitchFamily="18" charset="2"/>
              </a:rPr>
              <a:t> altamente performant</a:t>
            </a:r>
            <a:r>
              <a:rPr lang="it-IT" sz="3200" b="1">
                <a:solidFill>
                  <a:srgbClr val="3333CC"/>
                </a:solidFill>
                <a:sym typeface="Symbol" pitchFamily="18" charset="2"/>
              </a:rPr>
              <a:t>i</a:t>
            </a:r>
            <a:endParaRPr lang="en-US" sz="3200" b="1">
              <a:solidFill>
                <a:srgbClr val="3333CC"/>
              </a:solidFill>
              <a:sym typeface="Symbol" pitchFamily="18" charset="2"/>
            </a:endParaRPr>
          </a:p>
        </p:txBody>
      </p:sp>
      <p:sp>
        <p:nvSpPr>
          <p:cNvPr id="145414" name="Text Box 6"/>
          <p:cNvSpPr txBox="1">
            <a:spLocks noChangeArrowheads="1"/>
          </p:cNvSpPr>
          <p:nvPr/>
        </p:nvSpPr>
        <p:spPr bwMode="auto">
          <a:xfrm>
            <a:off x="838200" y="5486400"/>
            <a:ext cx="2651125" cy="762000"/>
          </a:xfrm>
          <a:prstGeom prst="rect">
            <a:avLst/>
          </a:prstGeom>
          <a:noFill/>
          <a:ln w="9525">
            <a:noFill/>
            <a:miter lim="800000"/>
            <a:headEnd/>
            <a:tailEnd/>
          </a:ln>
          <a:effectLst/>
        </p:spPr>
        <p:txBody>
          <a:bodyPr wrap="none">
            <a:spAutoFit/>
          </a:bodyPr>
          <a:lstStyle/>
          <a:p>
            <a:pPr>
              <a:lnSpc>
                <a:spcPct val="110000"/>
              </a:lnSpc>
              <a:defRPr/>
            </a:pPr>
            <a:r>
              <a:rPr lang="it-IT" altLang="it-IT" sz="2000" b="1">
                <a:solidFill>
                  <a:srgbClr val="FF0000"/>
                </a:solidFill>
                <a:latin typeface="Times New Roman" pitchFamily="18" charset="0"/>
                <a:ea typeface="ＭＳ Ｐゴシック" charset="-128"/>
              </a:rPr>
              <a:t>“</a:t>
            </a:r>
            <a:r>
              <a:rPr lang="it-IT" sz="2000" b="1">
                <a:solidFill>
                  <a:srgbClr val="FF0000"/>
                </a:solidFill>
                <a:latin typeface="Times New Roman" pitchFamily="18" charset="0"/>
                <a:ea typeface="ＭＳ Ｐゴシック" charset="-128"/>
              </a:rPr>
              <a:t>quasi</a:t>
            </a:r>
            <a:r>
              <a:rPr lang="it-IT" altLang="it-IT" sz="2000" b="1">
                <a:solidFill>
                  <a:srgbClr val="FF0000"/>
                </a:solidFill>
                <a:latin typeface="Times New Roman" pitchFamily="18" charset="0"/>
                <a:ea typeface="ＭＳ Ｐゴシック" charset="-128"/>
              </a:rPr>
              <a:t>”</a:t>
            </a:r>
            <a:r>
              <a:rPr lang="it-IT" sz="2000" b="1">
                <a:solidFill>
                  <a:srgbClr val="FF0000"/>
                </a:solidFill>
                <a:latin typeface="Times New Roman" pitchFamily="18" charset="0"/>
                <a:ea typeface="ＭＳ Ｐゴシック" charset="-128"/>
              </a:rPr>
              <a:t> mini-Big Bang</a:t>
            </a:r>
          </a:p>
          <a:p>
            <a:pPr>
              <a:lnSpc>
                <a:spcPct val="110000"/>
              </a:lnSpc>
              <a:defRPr/>
            </a:pPr>
            <a:r>
              <a:rPr lang="it-IT" sz="1600" b="1">
                <a:solidFill>
                  <a:srgbClr val="FF3300"/>
                </a:solidFill>
                <a:effectLst>
                  <a:outerShdw blurRad="38100" dist="38100" dir="2700000" algn="tl">
                    <a:srgbClr val="C0C0C0"/>
                  </a:outerShdw>
                </a:effectLst>
                <a:ea typeface="ＭＳ Ｐゴシック" charset="-128"/>
                <a:sym typeface="Symbol" pitchFamily="18" charset="2"/>
              </a:rPr>
              <a:t>~</a:t>
            </a:r>
            <a:r>
              <a:rPr lang="en-US" sz="1600" b="1">
                <a:solidFill>
                  <a:srgbClr val="FF3300"/>
                </a:solidFill>
                <a:effectLst>
                  <a:outerShdw blurRad="38100" dist="38100" dir="2700000" algn="tl">
                    <a:srgbClr val="C0C0C0"/>
                  </a:outerShdw>
                </a:effectLst>
                <a:ea typeface="ＭＳ Ｐゴシック" charset="-128"/>
              </a:rPr>
              <a:t>1</a:t>
            </a:r>
            <a:r>
              <a:rPr lang="it-IT" sz="1600" b="1">
                <a:solidFill>
                  <a:srgbClr val="FF3300"/>
                </a:solidFill>
                <a:effectLst>
                  <a:outerShdw blurRad="38100" dist="38100" dir="2700000" algn="tl">
                    <a:srgbClr val="C0C0C0"/>
                  </a:outerShdw>
                </a:effectLst>
                <a:ea typeface="ＭＳ Ｐゴシック" charset="-128"/>
              </a:rPr>
              <a:t>0</a:t>
            </a:r>
            <a:r>
              <a:rPr lang="it-IT" sz="2000" b="1" baseline="30000">
                <a:solidFill>
                  <a:srgbClr val="FF3300"/>
                </a:solidFill>
                <a:effectLst>
                  <a:outerShdw blurRad="38100" dist="38100" dir="2700000" algn="tl">
                    <a:srgbClr val="C0C0C0"/>
                  </a:outerShdw>
                </a:effectLst>
                <a:ea typeface="ＭＳ Ｐゴシック" charset="-128"/>
              </a:rPr>
              <a:t>17</a:t>
            </a:r>
            <a:r>
              <a:rPr lang="it-IT" sz="2000" b="1">
                <a:solidFill>
                  <a:srgbClr val="FF3300"/>
                </a:solidFill>
                <a:effectLst>
                  <a:outerShdw blurRad="38100" dist="38100" dir="2700000" algn="tl">
                    <a:srgbClr val="C0C0C0"/>
                  </a:outerShdw>
                </a:effectLst>
                <a:ea typeface="ＭＳ Ｐゴシック" charset="-128"/>
              </a:rPr>
              <a:t> </a:t>
            </a:r>
            <a:r>
              <a:rPr lang="it-IT" sz="2000" b="1" baseline="30000">
                <a:solidFill>
                  <a:srgbClr val="FF3300"/>
                </a:solidFill>
                <a:effectLst>
                  <a:outerShdw blurRad="38100" dist="38100" dir="2700000" algn="tl">
                    <a:srgbClr val="C0C0C0"/>
                  </a:outerShdw>
                </a:effectLst>
                <a:ea typeface="ＭＳ Ｐゴシック" charset="-128"/>
              </a:rPr>
              <a:t>o</a:t>
            </a:r>
            <a:r>
              <a:rPr lang="en-US" sz="1600" b="1">
                <a:solidFill>
                  <a:srgbClr val="FF3300"/>
                </a:solidFill>
                <a:effectLst>
                  <a:outerShdw blurRad="38100" dist="38100" dir="2700000" algn="tl">
                    <a:srgbClr val="C0C0C0"/>
                  </a:outerShdw>
                </a:effectLst>
                <a:ea typeface="ＭＳ Ｐゴシック" charset="-128"/>
              </a:rPr>
              <a:t>K</a:t>
            </a:r>
            <a:r>
              <a:rPr lang="it-IT" sz="1600" b="1">
                <a:solidFill>
                  <a:srgbClr val="FF3300"/>
                </a:solidFill>
                <a:effectLst>
                  <a:outerShdw blurRad="38100" dist="38100" dir="2700000" algn="tl">
                    <a:srgbClr val="C0C0C0"/>
                  </a:outerShdw>
                </a:effectLst>
                <a:ea typeface="ＭＳ Ｐゴシック" charset="-128"/>
              </a:rPr>
              <a:t> , </a:t>
            </a:r>
            <a:r>
              <a:rPr lang="it-IT" sz="1600" b="1">
                <a:solidFill>
                  <a:srgbClr val="FF3300"/>
                </a:solidFill>
                <a:effectLst>
                  <a:outerShdw blurRad="38100" dist="38100" dir="2700000" algn="tl">
                    <a:srgbClr val="C0C0C0"/>
                  </a:outerShdw>
                </a:effectLst>
                <a:ea typeface="ＭＳ Ｐゴシック" charset="-128"/>
                <a:sym typeface="Symbol" pitchFamily="18" charset="2"/>
              </a:rPr>
              <a:t>~</a:t>
            </a:r>
            <a:r>
              <a:rPr lang="en-US" sz="1600" b="1">
                <a:solidFill>
                  <a:srgbClr val="FF3300"/>
                </a:solidFill>
                <a:effectLst>
                  <a:outerShdw blurRad="38100" dist="38100" dir="2700000" algn="tl">
                    <a:srgbClr val="C0C0C0"/>
                  </a:outerShdw>
                </a:effectLst>
                <a:ea typeface="ＭＳ Ｐゴシック" charset="-128"/>
              </a:rPr>
              <a:t>1</a:t>
            </a:r>
            <a:r>
              <a:rPr lang="it-IT" sz="1600" b="1">
                <a:solidFill>
                  <a:srgbClr val="FF3300"/>
                </a:solidFill>
                <a:effectLst>
                  <a:outerShdw blurRad="38100" dist="38100" dir="2700000" algn="tl">
                    <a:srgbClr val="C0C0C0"/>
                  </a:outerShdw>
                </a:effectLst>
                <a:ea typeface="ＭＳ Ｐゴシック" charset="-128"/>
              </a:rPr>
              <a:t>0</a:t>
            </a:r>
            <a:r>
              <a:rPr lang="it-IT" sz="2000" b="1" baseline="30000">
                <a:solidFill>
                  <a:srgbClr val="FF3300"/>
                </a:solidFill>
                <a:effectLst>
                  <a:outerShdw blurRad="38100" dist="38100" dir="2700000" algn="tl">
                    <a:srgbClr val="C0C0C0"/>
                  </a:outerShdw>
                </a:effectLst>
                <a:ea typeface="ＭＳ Ｐゴシック" charset="-128"/>
              </a:rPr>
              <a:t>-15 </a:t>
            </a:r>
            <a:r>
              <a:rPr lang="it-IT" sz="1600" b="1">
                <a:solidFill>
                  <a:srgbClr val="FF3300"/>
                </a:solidFill>
                <a:effectLst>
                  <a:outerShdw blurRad="38100" dist="38100" dir="2700000" algn="tl">
                    <a:srgbClr val="C0C0C0"/>
                  </a:outerShdw>
                </a:effectLst>
                <a:ea typeface="ＭＳ Ｐゴシック" charset="-128"/>
              </a:rPr>
              <a:t>sec</a:t>
            </a:r>
            <a:endParaRPr lang="en-US" sz="1600" b="1">
              <a:solidFill>
                <a:srgbClr val="FF3300"/>
              </a:solidFill>
              <a:effectLst>
                <a:outerShdw blurRad="38100" dist="38100" dir="2700000" algn="tl">
                  <a:srgbClr val="C0C0C0"/>
                </a:outerShdw>
              </a:effectLst>
              <a:ea typeface="ＭＳ Ｐゴシック" charset="-128"/>
            </a:endParaRPr>
          </a:p>
        </p:txBody>
      </p:sp>
      <p:sp>
        <p:nvSpPr>
          <p:cNvPr id="145415" name="Rectangle 7"/>
          <p:cNvSpPr>
            <a:spLocks noChangeArrowheads="1"/>
          </p:cNvSpPr>
          <p:nvPr/>
        </p:nvSpPr>
        <p:spPr bwMode="auto">
          <a:xfrm>
            <a:off x="1828800" y="3429000"/>
            <a:ext cx="968375" cy="396875"/>
          </a:xfrm>
          <a:prstGeom prst="rect">
            <a:avLst/>
          </a:prstGeom>
          <a:noFill/>
          <a:ln w="9525">
            <a:noFill/>
            <a:miter lim="800000"/>
            <a:headEnd/>
            <a:tailEnd/>
          </a:ln>
          <a:effectLst/>
        </p:spPr>
        <p:txBody>
          <a:bodyPr wrap="none">
            <a:spAutoFit/>
          </a:bodyPr>
          <a:lstStyle/>
          <a:p>
            <a:pPr>
              <a:spcBef>
                <a:spcPct val="50000"/>
              </a:spcBef>
              <a:defRPr/>
            </a:pPr>
            <a:r>
              <a:rPr lang="it-IT" sz="2000" b="1">
                <a:solidFill>
                  <a:srgbClr val="FF0000"/>
                </a:solidFill>
                <a:effectLst>
                  <a:outerShdw blurRad="38100" dist="38100" dir="2700000" algn="tl">
                    <a:srgbClr val="C0C0C0"/>
                  </a:outerShdw>
                </a:effectLst>
                <a:latin typeface="Times New Roman" pitchFamily="18" charset="0"/>
                <a:ea typeface="ＭＳ Ｐゴシック" charset="0"/>
              </a:rPr>
              <a:t>14 TeV</a:t>
            </a:r>
            <a:endParaRPr lang="en-US" sz="2000" b="1">
              <a:solidFill>
                <a:srgbClr val="FF0000"/>
              </a:solidFill>
              <a:effectLst>
                <a:outerShdw blurRad="38100" dist="38100" dir="2700000" algn="tl">
                  <a:srgbClr val="C0C0C0"/>
                </a:outerShdw>
              </a:effectLst>
              <a:latin typeface="Times New Roman" pitchFamily="18" charset="0"/>
              <a:ea typeface="ＭＳ Ｐゴシック" charset="0"/>
            </a:endParaRPr>
          </a:p>
        </p:txBody>
      </p:sp>
      <p:pic>
        <p:nvPicPr>
          <p:cNvPr id="300041" name="Picture 8"/>
          <p:cNvPicPr>
            <a:picLocks noChangeAspect="1" noChangeArrowheads="1"/>
          </p:cNvPicPr>
          <p:nvPr/>
        </p:nvPicPr>
        <p:blipFill>
          <a:blip r:embed="rId4" cstate="print"/>
          <a:srcRect/>
          <a:stretch>
            <a:fillRect/>
          </a:stretch>
        </p:blipFill>
        <p:spPr bwMode="auto">
          <a:xfrm>
            <a:off x="4211638" y="2163763"/>
            <a:ext cx="4932362" cy="3641725"/>
          </a:xfrm>
          <a:prstGeom prst="rect">
            <a:avLst/>
          </a:prstGeom>
          <a:noFill/>
          <a:ln w="9525">
            <a:noFill/>
            <a:miter lim="800000"/>
            <a:headEnd/>
            <a:tailEnd/>
          </a:ln>
        </p:spPr>
      </p:pic>
      <p:sp>
        <p:nvSpPr>
          <p:cNvPr id="300042" name="Text Box 9"/>
          <p:cNvSpPr txBox="1">
            <a:spLocks noChangeArrowheads="1"/>
          </p:cNvSpPr>
          <p:nvPr/>
        </p:nvSpPr>
        <p:spPr bwMode="auto">
          <a:xfrm>
            <a:off x="0" y="2209800"/>
            <a:ext cx="1295400" cy="396875"/>
          </a:xfrm>
          <a:prstGeom prst="rect">
            <a:avLst/>
          </a:prstGeom>
          <a:solidFill>
            <a:srgbClr val="FFFFFF"/>
          </a:solidFill>
          <a:ln w="9525">
            <a:noFill/>
            <a:miter lim="800000"/>
            <a:headEnd/>
            <a:tailEnd/>
          </a:ln>
        </p:spPr>
        <p:txBody>
          <a:bodyPr>
            <a:spAutoFit/>
          </a:bodyPr>
          <a:lstStyle/>
          <a:p>
            <a:pPr>
              <a:spcBef>
                <a:spcPct val="50000"/>
              </a:spcBef>
            </a:pPr>
            <a:r>
              <a:rPr lang="it-IT" sz="2000" b="1">
                <a:solidFill>
                  <a:srgbClr val="000000"/>
                </a:solidFill>
                <a:latin typeface="Times New Roman" pitchFamily="18" charset="0"/>
              </a:rPr>
              <a:t>Pacchetto </a:t>
            </a:r>
            <a:endParaRPr lang="en-US" sz="2000" b="1">
              <a:solidFill>
                <a:srgbClr val="000000"/>
              </a:solidFill>
              <a:latin typeface="Times New Roman" pitchFamily="18" charset="0"/>
            </a:endParaRPr>
          </a:p>
        </p:txBody>
      </p:sp>
      <p:sp>
        <p:nvSpPr>
          <p:cNvPr id="300043" name="Text Box 10"/>
          <p:cNvSpPr txBox="1">
            <a:spLocks noChangeArrowheads="1"/>
          </p:cNvSpPr>
          <p:nvPr/>
        </p:nvSpPr>
        <p:spPr bwMode="auto">
          <a:xfrm>
            <a:off x="228600" y="2971800"/>
            <a:ext cx="1066800" cy="396875"/>
          </a:xfrm>
          <a:prstGeom prst="rect">
            <a:avLst/>
          </a:prstGeom>
          <a:solidFill>
            <a:srgbClr val="FFFFFF"/>
          </a:solidFill>
          <a:ln w="9525">
            <a:noFill/>
            <a:miter lim="800000"/>
            <a:headEnd/>
            <a:tailEnd/>
          </a:ln>
        </p:spPr>
        <p:txBody>
          <a:bodyPr>
            <a:spAutoFit/>
          </a:bodyPr>
          <a:lstStyle/>
          <a:p>
            <a:pPr>
              <a:spcBef>
                <a:spcPct val="50000"/>
              </a:spcBef>
            </a:pPr>
            <a:r>
              <a:rPr lang="it-IT" sz="2000" b="1">
                <a:solidFill>
                  <a:srgbClr val="000000"/>
                </a:solidFill>
                <a:latin typeface="Times New Roman" pitchFamily="18" charset="0"/>
              </a:rPr>
              <a:t>Protone </a:t>
            </a:r>
            <a:endParaRPr lang="en-US" sz="2000" b="1">
              <a:solidFill>
                <a:srgbClr val="000000"/>
              </a:solidFill>
              <a:latin typeface="Times New Roman" pitchFamily="18" charset="0"/>
            </a:endParaRPr>
          </a:p>
        </p:txBody>
      </p:sp>
      <p:sp>
        <p:nvSpPr>
          <p:cNvPr id="300044" name="Text Box 11"/>
          <p:cNvSpPr txBox="1">
            <a:spLocks noChangeArrowheads="1"/>
          </p:cNvSpPr>
          <p:nvPr/>
        </p:nvSpPr>
        <p:spPr bwMode="auto">
          <a:xfrm>
            <a:off x="76200" y="3733800"/>
            <a:ext cx="1676400" cy="701675"/>
          </a:xfrm>
          <a:prstGeom prst="rect">
            <a:avLst/>
          </a:prstGeom>
          <a:solidFill>
            <a:srgbClr val="FFFFFF"/>
          </a:solidFill>
          <a:ln w="9525">
            <a:noFill/>
            <a:miter lim="800000"/>
            <a:headEnd/>
            <a:tailEnd/>
          </a:ln>
        </p:spPr>
        <p:txBody>
          <a:bodyPr>
            <a:spAutoFit/>
          </a:bodyPr>
          <a:lstStyle/>
          <a:p>
            <a:pPr algn="ctr">
              <a:spcBef>
                <a:spcPct val="50000"/>
              </a:spcBef>
            </a:pPr>
            <a:r>
              <a:rPr lang="it-IT" sz="2000" b="1">
                <a:solidFill>
                  <a:srgbClr val="000000"/>
                </a:solidFill>
                <a:latin typeface="Times New Roman" pitchFamily="18" charset="0"/>
              </a:rPr>
              <a:t>Partone </a:t>
            </a:r>
            <a:r>
              <a:rPr lang="it-IT" sz="1600" b="1">
                <a:solidFill>
                  <a:srgbClr val="000000"/>
                </a:solidFill>
                <a:latin typeface="Times New Roman" pitchFamily="18" charset="0"/>
              </a:rPr>
              <a:t>(quark, gluone)</a:t>
            </a:r>
            <a:r>
              <a:rPr lang="it-IT" sz="2000" b="1">
                <a:solidFill>
                  <a:srgbClr val="000000"/>
                </a:solidFill>
                <a:latin typeface="Times New Roman" pitchFamily="18" charset="0"/>
              </a:rPr>
              <a:t> </a:t>
            </a:r>
            <a:endParaRPr lang="en-US" sz="2000" b="1">
              <a:solidFill>
                <a:srgbClr val="000000"/>
              </a:solidFill>
              <a:latin typeface="Times New Roman" pitchFamily="18" charset="0"/>
            </a:endParaRPr>
          </a:p>
        </p:txBody>
      </p:sp>
      <p:sp>
        <p:nvSpPr>
          <p:cNvPr id="300045" name="Text Box 18"/>
          <p:cNvSpPr txBox="1">
            <a:spLocks noChangeArrowheads="1"/>
          </p:cNvSpPr>
          <p:nvPr/>
        </p:nvSpPr>
        <p:spPr bwMode="auto">
          <a:xfrm>
            <a:off x="152400" y="4572000"/>
            <a:ext cx="1295400" cy="701675"/>
          </a:xfrm>
          <a:prstGeom prst="rect">
            <a:avLst/>
          </a:prstGeom>
          <a:solidFill>
            <a:srgbClr val="FFFFFF"/>
          </a:solidFill>
          <a:ln w="9525">
            <a:noFill/>
            <a:miter lim="800000"/>
            <a:headEnd/>
            <a:tailEnd/>
          </a:ln>
        </p:spPr>
        <p:txBody>
          <a:bodyPr>
            <a:spAutoFit/>
          </a:bodyPr>
          <a:lstStyle/>
          <a:p>
            <a:pPr>
              <a:spcBef>
                <a:spcPct val="50000"/>
              </a:spcBef>
            </a:pPr>
            <a:r>
              <a:rPr lang="it-IT" sz="2000" b="1">
                <a:solidFill>
                  <a:srgbClr val="000000"/>
                </a:solidFill>
                <a:latin typeface="Times New Roman" pitchFamily="18" charset="0"/>
              </a:rPr>
              <a:t>Nuova particella </a:t>
            </a:r>
            <a:endParaRPr lang="en-US" sz="2000" b="1">
              <a:solidFill>
                <a:srgbClr val="000000"/>
              </a:solidFill>
              <a:latin typeface="Times New Roman" pitchFamily="18" charset="0"/>
            </a:endParaRPr>
          </a:p>
        </p:txBody>
      </p:sp>
      <p:pic>
        <p:nvPicPr>
          <p:cNvPr id="300046" name="Picture 12" descr="C:\Documents and Settings\castaldi\Desktop\LHC_varie\LHC_varie\Higgs.jpeg"/>
          <p:cNvPicPr>
            <a:picLocks noChangeAspect="1" noChangeArrowheads="1"/>
          </p:cNvPicPr>
          <p:nvPr/>
        </p:nvPicPr>
        <p:blipFill>
          <a:blip r:embed="rId5" cstate="print"/>
          <a:srcRect/>
          <a:stretch>
            <a:fillRect/>
          </a:stretch>
        </p:blipFill>
        <p:spPr bwMode="auto">
          <a:xfrm>
            <a:off x="76200" y="1905000"/>
            <a:ext cx="3962400" cy="3654425"/>
          </a:xfrm>
          <a:prstGeom prst="rect">
            <a:avLst/>
          </a:prstGeom>
          <a:noFill/>
          <a:ln w="9525">
            <a:noFill/>
            <a:miter lim="800000"/>
            <a:headEnd/>
            <a:tailEnd/>
          </a:ln>
        </p:spPr>
      </p:pic>
      <p:pic>
        <p:nvPicPr>
          <p:cNvPr id="300047" name="Picture 2052" descr="cms"/>
          <p:cNvPicPr>
            <a:picLocks noChangeAspect="1" noChangeArrowheads="1"/>
          </p:cNvPicPr>
          <p:nvPr/>
        </p:nvPicPr>
        <p:blipFill>
          <a:blip r:embed="rId6" cstate="print"/>
          <a:srcRect l="10001" r="14999" b="18871"/>
          <a:stretch>
            <a:fillRect/>
          </a:stretch>
        </p:blipFill>
        <p:spPr bwMode="auto">
          <a:xfrm>
            <a:off x="5651500" y="5157788"/>
            <a:ext cx="433388" cy="330200"/>
          </a:xfrm>
          <a:prstGeom prst="rect">
            <a:avLst/>
          </a:prstGeom>
          <a:noFill/>
          <a:ln w="9525">
            <a:noFill/>
            <a:miter lim="800000"/>
            <a:headEnd/>
            <a:tailEnd/>
          </a:ln>
        </p:spPr>
      </p:pic>
      <p:pic>
        <p:nvPicPr>
          <p:cNvPr id="300048" name="Picture 2056" descr="02_ATLAS2"/>
          <p:cNvPicPr>
            <a:picLocks noChangeAspect="1" noChangeArrowheads="1"/>
          </p:cNvPicPr>
          <p:nvPr/>
        </p:nvPicPr>
        <p:blipFill>
          <a:blip r:embed="rId7" cstate="print"/>
          <a:srcRect t="11693" b="11836"/>
          <a:stretch>
            <a:fillRect/>
          </a:stretch>
        </p:blipFill>
        <p:spPr bwMode="auto">
          <a:xfrm>
            <a:off x="7019925" y="4437063"/>
            <a:ext cx="377825" cy="215900"/>
          </a:xfrm>
          <a:prstGeom prst="rect">
            <a:avLst/>
          </a:prstGeom>
          <a:noFill/>
          <a:ln w="9525">
            <a:noFill/>
            <a:miter lim="800000"/>
            <a:headEnd/>
            <a:tailEnd/>
          </a:ln>
        </p:spPr>
      </p:pic>
      <p:sp>
        <p:nvSpPr>
          <p:cNvPr id="300049" name="CasellaDiTesto 1"/>
          <p:cNvSpPr txBox="1">
            <a:spLocks noChangeArrowheads="1"/>
          </p:cNvSpPr>
          <p:nvPr/>
        </p:nvSpPr>
        <p:spPr bwMode="auto">
          <a:xfrm>
            <a:off x="5580063" y="5445125"/>
            <a:ext cx="647700" cy="277813"/>
          </a:xfrm>
          <a:prstGeom prst="rect">
            <a:avLst/>
          </a:prstGeom>
          <a:noFill/>
          <a:ln w="9525">
            <a:noFill/>
            <a:miter lim="800000"/>
            <a:headEnd/>
            <a:tailEnd/>
          </a:ln>
        </p:spPr>
        <p:txBody>
          <a:bodyPr>
            <a:spAutoFit/>
          </a:bodyPr>
          <a:lstStyle/>
          <a:p>
            <a:r>
              <a:rPr lang="it-IT" sz="1200" b="1">
                <a:solidFill>
                  <a:srgbClr val="FFFF00"/>
                </a:solidFill>
              </a:rPr>
              <a:t>CMS</a:t>
            </a:r>
          </a:p>
        </p:txBody>
      </p:sp>
      <p:sp>
        <p:nvSpPr>
          <p:cNvPr id="300050" name="CasellaDiTesto 17"/>
          <p:cNvSpPr txBox="1">
            <a:spLocks noChangeArrowheads="1"/>
          </p:cNvSpPr>
          <p:nvPr/>
        </p:nvSpPr>
        <p:spPr bwMode="auto">
          <a:xfrm>
            <a:off x="6875463" y="4581525"/>
            <a:ext cx="792162" cy="276225"/>
          </a:xfrm>
          <a:prstGeom prst="rect">
            <a:avLst/>
          </a:prstGeom>
          <a:noFill/>
          <a:ln w="9525">
            <a:noFill/>
            <a:miter lim="800000"/>
            <a:headEnd/>
            <a:tailEnd/>
          </a:ln>
        </p:spPr>
        <p:txBody>
          <a:bodyPr>
            <a:spAutoFit/>
          </a:bodyPr>
          <a:lstStyle/>
          <a:p>
            <a:r>
              <a:rPr lang="it-IT" sz="1200" b="1">
                <a:solidFill>
                  <a:srgbClr val="FFFF00"/>
                </a:solidFill>
              </a:rPr>
              <a:t>ATLAS</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10"/>
          <p:cNvSpPr>
            <a:spLocks noChangeArrowheads="1"/>
          </p:cNvSpPr>
          <p:nvPr/>
        </p:nvSpPr>
        <p:spPr bwMode="auto">
          <a:xfrm>
            <a:off x="2295525" y="777875"/>
            <a:ext cx="0" cy="427038"/>
          </a:xfrm>
          <a:prstGeom prst="rect">
            <a:avLst/>
          </a:prstGeom>
          <a:noFill/>
          <a:ln w="9525">
            <a:noFill/>
            <a:miter lim="800000"/>
            <a:headEnd/>
            <a:tailEnd/>
          </a:ln>
        </p:spPr>
        <p:txBody>
          <a:bodyPr wrap="none" lIns="0" tIns="0" rIns="0" bIns="0">
            <a:spAutoFit/>
          </a:bodyPr>
          <a:lstStyle/>
          <a:p>
            <a:pPr eaLnBrk="0" hangingPunct="0"/>
            <a:endParaRPr lang="it-IT" sz="2800" b="1">
              <a:solidFill>
                <a:srgbClr val="800080"/>
              </a:solidFill>
              <a:latin typeface="Times" charset="0"/>
            </a:endParaRPr>
          </a:p>
        </p:txBody>
      </p:sp>
      <p:sp>
        <p:nvSpPr>
          <p:cNvPr id="301059" name="Rectangle 11"/>
          <p:cNvSpPr>
            <a:spLocks noChangeArrowheads="1"/>
          </p:cNvSpPr>
          <p:nvPr/>
        </p:nvSpPr>
        <p:spPr bwMode="auto">
          <a:xfrm>
            <a:off x="8447088" y="4679950"/>
            <a:ext cx="0" cy="427038"/>
          </a:xfrm>
          <a:prstGeom prst="rect">
            <a:avLst/>
          </a:prstGeom>
          <a:noFill/>
          <a:ln w="9525">
            <a:noFill/>
            <a:miter lim="800000"/>
            <a:headEnd/>
            <a:tailEnd/>
          </a:ln>
        </p:spPr>
        <p:txBody>
          <a:bodyPr wrap="none" lIns="0" tIns="0" rIns="0" bIns="0">
            <a:spAutoFit/>
          </a:bodyPr>
          <a:lstStyle/>
          <a:p>
            <a:pPr eaLnBrk="0" hangingPunct="0"/>
            <a:endParaRPr lang="it-IT" sz="2800">
              <a:solidFill>
                <a:srgbClr val="000000"/>
              </a:solidFill>
              <a:latin typeface="Times" charset="0"/>
            </a:endParaRPr>
          </a:p>
        </p:txBody>
      </p:sp>
      <p:sp>
        <p:nvSpPr>
          <p:cNvPr id="301060" name="Rectangle 12"/>
          <p:cNvSpPr>
            <a:spLocks noChangeArrowheads="1"/>
          </p:cNvSpPr>
          <p:nvPr/>
        </p:nvSpPr>
        <p:spPr bwMode="auto">
          <a:xfrm>
            <a:off x="8437563" y="4860925"/>
            <a:ext cx="0" cy="427038"/>
          </a:xfrm>
          <a:prstGeom prst="rect">
            <a:avLst/>
          </a:prstGeom>
          <a:noFill/>
          <a:ln w="9525">
            <a:noFill/>
            <a:miter lim="800000"/>
            <a:headEnd/>
            <a:tailEnd/>
          </a:ln>
        </p:spPr>
        <p:txBody>
          <a:bodyPr wrap="none" lIns="0" tIns="0" rIns="0" bIns="0">
            <a:spAutoFit/>
          </a:bodyPr>
          <a:lstStyle/>
          <a:p>
            <a:pPr eaLnBrk="0" hangingPunct="0"/>
            <a:endParaRPr lang="it-IT" sz="2800">
              <a:solidFill>
                <a:srgbClr val="000000"/>
              </a:solidFill>
              <a:latin typeface="Times" charset="0"/>
            </a:endParaRPr>
          </a:p>
        </p:txBody>
      </p:sp>
      <p:sp>
        <p:nvSpPr>
          <p:cNvPr id="301061" name="Rectangle 13"/>
          <p:cNvSpPr>
            <a:spLocks noChangeArrowheads="1"/>
          </p:cNvSpPr>
          <p:nvPr/>
        </p:nvSpPr>
        <p:spPr bwMode="auto">
          <a:xfrm>
            <a:off x="8447088" y="4984750"/>
            <a:ext cx="0" cy="427038"/>
          </a:xfrm>
          <a:prstGeom prst="rect">
            <a:avLst/>
          </a:prstGeom>
          <a:noFill/>
          <a:ln w="9525">
            <a:noFill/>
            <a:miter lim="800000"/>
            <a:headEnd/>
            <a:tailEnd/>
          </a:ln>
        </p:spPr>
        <p:txBody>
          <a:bodyPr wrap="none" lIns="0" tIns="0" rIns="0" bIns="0">
            <a:spAutoFit/>
          </a:bodyPr>
          <a:lstStyle/>
          <a:p>
            <a:pPr eaLnBrk="0" hangingPunct="0"/>
            <a:endParaRPr lang="it-IT" sz="2800">
              <a:solidFill>
                <a:srgbClr val="000000"/>
              </a:solidFill>
              <a:latin typeface="Times" charset="0"/>
            </a:endParaRPr>
          </a:p>
        </p:txBody>
      </p:sp>
      <p:sp>
        <p:nvSpPr>
          <p:cNvPr id="301062" name="Rectangle 14"/>
          <p:cNvSpPr>
            <a:spLocks noChangeArrowheads="1"/>
          </p:cNvSpPr>
          <p:nvPr/>
        </p:nvSpPr>
        <p:spPr bwMode="auto">
          <a:xfrm>
            <a:off x="8216900" y="701675"/>
            <a:ext cx="0" cy="427038"/>
          </a:xfrm>
          <a:prstGeom prst="rect">
            <a:avLst/>
          </a:prstGeom>
          <a:noFill/>
          <a:ln w="9525">
            <a:noFill/>
            <a:miter lim="800000"/>
            <a:headEnd/>
            <a:tailEnd/>
          </a:ln>
        </p:spPr>
        <p:txBody>
          <a:bodyPr wrap="none" lIns="0" tIns="0" rIns="0" bIns="0">
            <a:spAutoFit/>
          </a:bodyPr>
          <a:lstStyle/>
          <a:p>
            <a:pPr eaLnBrk="0" hangingPunct="0"/>
            <a:endParaRPr lang="it-IT" sz="2800">
              <a:solidFill>
                <a:srgbClr val="000000"/>
              </a:solidFill>
              <a:latin typeface="Times" charset="0"/>
            </a:endParaRPr>
          </a:p>
        </p:txBody>
      </p:sp>
      <p:sp>
        <p:nvSpPr>
          <p:cNvPr id="301063" name="Rectangle 15"/>
          <p:cNvSpPr>
            <a:spLocks noChangeArrowheads="1"/>
          </p:cNvSpPr>
          <p:nvPr/>
        </p:nvSpPr>
        <p:spPr bwMode="auto">
          <a:xfrm>
            <a:off x="8201025" y="882650"/>
            <a:ext cx="0" cy="427038"/>
          </a:xfrm>
          <a:prstGeom prst="rect">
            <a:avLst/>
          </a:prstGeom>
          <a:noFill/>
          <a:ln w="9525">
            <a:noFill/>
            <a:miter lim="800000"/>
            <a:headEnd/>
            <a:tailEnd/>
          </a:ln>
        </p:spPr>
        <p:txBody>
          <a:bodyPr wrap="none" lIns="0" tIns="0" rIns="0" bIns="0">
            <a:spAutoFit/>
          </a:bodyPr>
          <a:lstStyle/>
          <a:p>
            <a:pPr eaLnBrk="0" hangingPunct="0"/>
            <a:endParaRPr lang="it-IT" sz="2800">
              <a:solidFill>
                <a:srgbClr val="000000"/>
              </a:solidFill>
              <a:latin typeface="Times" charset="0"/>
            </a:endParaRPr>
          </a:p>
        </p:txBody>
      </p:sp>
      <p:sp>
        <p:nvSpPr>
          <p:cNvPr id="301064" name="Rectangle 16"/>
          <p:cNvSpPr>
            <a:spLocks noChangeArrowheads="1"/>
          </p:cNvSpPr>
          <p:nvPr/>
        </p:nvSpPr>
        <p:spPr bwMode="auto">
          <a:xfrm>
            <a:off x="8223250" y="1009650"/>
            <a:ext cx="0" cy="427038"/>
          </a:xfrm>
          <a:prstGeom prst="rect">
            <a:avLst/>
          </a:prstGeom>
          <a:noFill/>
          <a:ln w="9525">
            <a:noFill/>
            <a:miter lim="800000"/>
            <a:headEnd/>
            <a:tailEnd/>
          </a:ln>
        </p:spPr>
        <p:txBody>
          <a:bodyPr wrap="none" lIns="0" tIns="0" rIns="0" bIns="0">
            <a:spAutoFit/>
          </a:bodyPr>
          <a:lstStyle/>
          <a:p>
            <a:pPr eaLnBrk="0" hangingPunct="0"/>
            <a:endParaRPr lang="it-IT" sz="2800">
              <a:solidFill>
                <a:srgbClr val="000000"/>
              </a:solidFill>
              <a:latin typeface="Times" charset="0"/>
            </a:endParaRPr>
          </a:p>
        </p:txBody>
      </p:sp>
      <p:sp>
        <p:nvSpPr>
          <p:cNvPr id="301065" name="Rectangle 17"/>
          <p:cNvSpPr>
            <a:spLocks noGrp="1" noChangeArrowheads="1"/>
          </p:cNvSpPr>
          <p:nvPr>
            <p:ph type="title"/>
          </p:nvPr>
        </p:nvSpPr>
        <p:spPr>
          <a:xfrm>
            <a:off x="395288" y="71438"/>
            <a:ext cx="8208962" cy="1773237"/>
          </a:xfrm>
        </p:spPr>
        <p:txBody>
          <a:bodyPr/>
          <a:lstStyle/>
          <a:p>
            <a:pPr eaLnBrk="1" hangingPunct="1"/>
            <a:r>
              <a:rPr lang="en-US" sz="4000" b="1" smtClean="0">
                <a:solidFill>
                  <a:schemeClr val="accent2"/>
                </a:solidFill>
                <a:latin typeface="Comic Sans MS" pitchFamily="66" charset="0"/>
                <a:ea typeface="ＭＳ Ｐゴシック" pitchFamily="34" charset="-128"/>
              </a:rPr>
              <a:t>Struttura dei Rivelatori a LHC </a:t>
            </a:r>
            <a:br>
              <a:rPr lang="en-US" sz="4000" b="1" smtClean="0">
                <a:solidFill>
                  <a:schemeClr val="accent2"/>
                </a:solidFill>
                <a:latin typeface="Comic Sans MS" pitchFamily="66" charset="0"/>
                <a:ea typeface="ＭＳ Ｐゴシック" pitchFamily="34" charset="-128"/>
              </a:rPr>
            </a:br>
            <a:r>
              <a:rPr kumimoji="1" lang="en-US" sz="1800" b="1" smtClean="0">
                <a:solidFill>
                  <a:srgbClr val="FF0000"/>
                </a:solidFill>
                <a:latin typeface="Comic Sans MS" pitchFamily="66" charset="0"/>
                <a:ea typeface="ＭＳ Ｐゴシック" pitchFamily="34" charset="-128"/>
              </a:rPr>
              <a:t>rivelatori di particelle di tipo diverso vengono disposti insieme uno dentro l</a:t>
            </a:r>
            <a:r>
              <a:rPr kumimoji="1" lang="en-US" altLang="it-IT" sz="1800" b="1" smtClean="0">
                <a:solidFill>
                  <a:srgbClr val="FF0000"/>
                </a:solidFill>
                <a:latin typeface="Comic Sans MS" pitchFamily="66" charset="0"/>
                <a:ea typeface="ＭＳ Ｐゴシック" pitchFamily="34" charset="-128"/>
              </a:rPr>
              <a:t>’</a:t>
            </a:r>
            <a:r>
              <a:rPr kumimoji="1" lang="en-US" sz="1800" b="1" smtClean="0">
                <a:solidFill>
                  <a:srgbClr val="FF0000"/>
                </a:solidFill>
                <a:latin typeface="Comic Sans MS" pitchFamily="66" charset="0"/>
                <a:ea typeface="ＭＳ Ｐゴシック" pitchFamily="34" charset="-128"/>
              </a:rPr>
              <a:t>altro (come in una matrioska) a formare un grande </a:t>
            </a:r>
            <a:br>
              <a:rPr kumimoji="1" lang="en-US" sz="1800" b="1" smtClean="0">
                <a:solidFill>
                  <a:srgbClr val="FF0000"/>
                </a:solidFill>
                <a:latin typeface="Comic Sans MS" pitchFamily="66" charset="0"/>
                <a:ea typeface="ＭＳ Ｐゴシック" pitchFamily="34" charset="-128"/>
              </a:rPr>
            </a:br>
            <a:r>
              <a:rPr kumimoji="1" lang="en-US" sz="1800" b="1" smtClean="0">
                <a:solidFill>
                  <a:srgbClr val="FF0000"/>
                </a:solidFill>
                <a:latin typeface="Comic Sans MS" pitchFamily="66" charset="0"/>
                <a:ea typeface="ＭＳ Ｐゴシック" pitchFamily="34" charset="-128"/>
              </a:rPr>
              <a:t>sistema di rivelazione intorno al punto di interazione</a:t>
            </a:r>
            <a:r>
              <a:rPr kumimoji="1" lang="en-US" sz="2000" b="1" smtClean="0">
                <a:solidFill>
                  <a:srgbClr val="FF0000"/>
                </a:solidFill>
                <a:latin typeface="Comic Sans MS" pitchFamily="66" charset="0"/>
                <a:ea typeface="ＭＳ Ｐゴシック" pitchFamily="34" charset="-128"/>
              </a:rPr>
              <a:t/>
            </a:r>
            <a:br>
              <a:rPr kumimoji="1" lang="en-US" sz="2000" b="1" smtClean="0">
                <a:solidFill>
                  <a:srgbClr val="FF0000"/>
                </a:solidFill>
                <a:latin typeface="Comic Sans MS" pitchFamily="66" charset="0"/>
                <a:ea typeface="ＭＳ Ｐゴシック" pitchFamily="34" charset="-128"/>
              </a:rPr>
            </a:br>
            <a:endParaRPr lang="en-US" sz="1800" b="1" smtClean="0">
              <a:solidFill>
                <a:srgbClr val="FF0000"/>
              </a:solidFill>
              <a:latin typeface="Comic Sans MS" pitchFamily="66" charset="0"/>
              <a:ea typeface="ＭＳ Ｐゴシック" pitchFamily="34" charset="-128"/>
            </a:endParaRPr>
          </a:p>
        </p:txBody>
      </p:sp>
      <p:grpSp>
        <p:nvGrpSpPr>
          <p:cNvPr id="301066" name="Group 4"/>
          <p:cNvGrpSpPr>
            <a:grpSpLocks noChangeAspect="1"/>
          </p:cNvGrpSpPr>
          <p:nvPr/>
        </p:nvGrpSpPr>
        <p:grpSpPr bwMode="auto">
          <a:xfrm rot="-5400000">
            <a:off x="5753100" y="2806701"/>
            <a:ext cx="4389437" cy="2322512"/>
            <a:chOff x="-171" y="1391"/>
            <a:chExt cx="5356" cy="2833"/>
          </a:xfrm>
        </p:grpSpPr>
        <p:grpSp>
          <p:nvGrpSpPr>
            <p:cNvPr id="301088" name="Group 5"/>
            <p:cNvGrpSpPr>
              <a:grpSpLocks/>
            </p:cNvGrpSpPr>
            <p:nvPr/>
          </p:nvGrpSpPr>
          <p:grpSpPr bwMode="auto">
            <a:xfrm>
              <a:off x="336" y="1391"/>
              <a:ext cx="4849" cy="2833"/>
              <a:chOff x="336" y="1391"/>
              <a:chExt cx="4849" cy="2833"/>
            </a:xfrm>
          </p:grpSpPr>
          <p:sp>
            <p:nvSpPr>
              <p:cNvPr id="301096" name="Oval 6"/>
              <p:cNvSpPr>
                <a:spLocks noChangeArrowheads="1"/>
              </p:cNvSpPr>
              <p:nvPr/>
            </p:nvSpPr>
            <p:spPr bwMode="auto">
              <a:xfrm>
                <a:off x="335" y="2783"/>
                <a:ext cx="143" cy="145"/>
              </a:xfrm>
              <a:prstGeom prst="ellipse">
                <a:avLst/>
              </a:prstGeom>
              <a:solidFill>
                <a:srgbClr val="FF0066"/>
              </a:solidFill>
              <a:ln w="9525">
                <a:solidFill>
                  <a:schemeClr val="tx1"/>
                </a:solidFill>
                <a:round/>
                <a:headEnd/>
                <a:tailEnd/>
              </a:ln>
            </p:spPr>
            <p:txBody>
              <a:bodyPr wrap="none" anchor="ctr"/>
              <a:lstStyle/>
              <a:p>
                <a:pPr algn="ctr"/>
                <a:endParaRPr lang="it-IT" sz="1100">
                  <a:solidFill>
                    <a:srgbClr val="FFFFFF"/>
                  </a:solidFill>
                  <a:latin typeface="Times New Roman" pitchFamily="18" charset="0"/>
                </a:endParaRPr>
              </a:p>
            </p:txBody>
          </p:sp>
          <p:sp>
            <p:nvSpPr>
              <p:cNvPr id="301097" name="AutoShape 7"/>
              <p:cNvSpPr>
                <a:spLocks noChangeArrowheads="1"/>
              </p:cNvSpPr>
              <p:nvPr/>
            </p:nvSpPr>
            <p:spPr bwMode="auto">
              <a:xfrm rot="-5419486">
                <a:off x="1461" y="500"/>
                <a:ext cx="2736" cy="4707"/>
              </a:xfrm>
              <a:prstGeom prst="triangle">
                <a:avLst>
                  <a:gd name="adj" fmla="val 50000"/>
                </a:avLst>
              </a:prstGeom>
              <a:solidFill>
                <a:schemeClr val="accent1"/>
              </a:solidFill>
              <a:ln w="9525">
                <a:solidFill>
                  <a:schemeClr val="tx1"/>
                </a:solidFill>
                <a:miter lim="800000"/>
                <a:headEnd/>
                <a:tailEnd/>
              </a:ln>
            </p:spPr>
            <p:txBody>
              <a:bodyPr wrap="none" anchor="ctr"/>
              <a:lstStyle/>
              <a:p>
                <a:pPr algn="ctr"/>
                <a:endParaRPr lang="it-IT" sz="1100">
                  <a:solidFill>
                    <a:srgbClr val="FFFFFF"/>
                  </a:solidFill>
                  <a:latin typeface="Times New Roman" pitchFamily="18" charset="0"/>
                </a:endParaRPr>
              </a:p>
            </p:txBody>
          </p:sp>
          <p:sp>
            <p:nvSpPr>
              <p:cNvPr id="301098" name="AutoShape 8"/>
              <p:cNvSpPr>
                <a:spLocks noChangeArrowheads="1"/>
              </p:cNvSpPr>
              <p:nvPr/>
            </p:nvSpPr>
            <p:spPr bwMode="auto">
              <a:xfrm rot="-5419486">
                <a:off x="1381" y="947"/>
                <a:ext cx="2331" cy="3847"/>
              </a:xfrm>
              <a:prstGeom prst="triangle">
                <a:avLst>
                  <a:gd name="adj" fmla="val 50000"/>
                </a:avLst>
              </a:prstGeom>
              <a:solidFill>
                <a:srgbClr val="0000CC"/>
              </a:solidFill>
              <a:ln w="9525">
                <a:solidFill>
                  <a:schemeClr val="tx1"/>
                </a:solidFill>
                <a:miter lim="800000"/>
                <a:headEnd/>
                <a:tailEnd/>
              </a:ln>
            </p:spPr>
            <p:txBody>
              <a:bodyPr wrap="none" anchor="ctr"/>
              <a:lstStyle/>
              <a:p>
                <a:pPr algn="ctr"/>
                <a:endParaRPr lang="it-IT" sz="1100">
                  <a:solidFill>
                    <a:srgbClr val="FFFFFF"/>
                  </a:solidFill>
                  <a:latin typeface="Times New Roman" pitchFamily="18" charset="0"/>
                </a:endParaRPr>
              </a:p>
            </p:txBody>
          </p:sp>
          <p:sp>
            <p:nvSpPr>
              <p:cNvPr id="301099" name="AutoShape 9"/>
              <p:cNvSpPr>
                <a:spLocks noChangeArrowheads="1"/>
              </p:cNvSpPr>
              <p:nvPr/>
            </p:nvSpPr>
            <p:spPr bwMode="auto">
              <a:xfrm rot="-5419486">
                <a:off x="1199" y="1152"/>
                <a:ext cx="1969" cy="3407"/>
              </a:xfrm>
              <a:prstGeom prst="triangle">
                <a:avLst>
                  <a:gd name="adj" fmla="val 50000"/>
                </a:avLst>
              </a:prstGeom>
              <a:solidFill>
                <a:srgbClr val="FF0066"/>
              </a:solidFill>
              <a:ln w="9525">
                <a:solidFill>
                  <a:schemeClr val="tx1"/>
                </a:solidFill>
                <a:miter lim="800000"/>
                <a:headEnd/>
                <a:tailEnd/>
              </a:ln>
            </p:spPr>
            <p:txBody>
              <a:bodyPr wrap="none" anchor="ctr"/>
              <a:lstStyle/>
              <a:p>
                <a:pPr algn="ctr"/>
                <a:endParaRPr lang="it-IT" sz="1100">
                  <a:solidFill>
                    <a:srgbClr val="FFFFFF"/>
                  </a:solidFill>
                  <a:latin typeface="Times New Roman" pitchFamily="18" charset="0"/>
                </a:endParaRPr>
              </a:p>
            </p:txBody>
          </p:sp>
          <p:sp>
            <p:nvSpPr>
              <p:cNvPr id="301100" name="AutoShape 10"/>
              <p:cNvSpPr>
                <a:spLocks noChangeArrowheads="1"/>
              </p:cNvSpPr>
              <p:nvPr/>
            </p:nvSpPr>
            <p:spPr bwMode="auto">
              <a:xfrm rot="-5419486">
                <a:off x="1056" y="1438"/>
                <a:ext cx="1677" cy="2834"/>
              </a:xfrm>
              <a:prstGeom prst="triangle">
                <a:avLst>
                  <a:gd name="adj" fmla="val 50000"/>
                </a:avLst>
              </a:prstGeom>
              <a:solidFill>
                <a:srgbClr val="FFFFCC"/>
              </a:solidFill>
              <a:ln w="9525">
                <a:solidFill>
                  <a:schemeClr val="tx1"/>
                </a:solidFill>
                <a:miter lim="800000"/>
                <a:headEnd/>
                <a:tailEnd/>
              </a:ln>
            </p:spPr>
            <p:txBody>
              <a:bodyPr wrap="none" anchor="ctr"/>
              <a:lstStyle/>
              <a:p>
                <a:pPr algn="ctr"/>
                <a:endParaRPr lang="it-IT" sz="1100">
                  <a:solidFill>
                    <a:srgbClr val="FFFFFF"/>
                  </a:solidFill>
                  <a:latin typeface="Times New Roman" pitchFamily="18" charset="0"/>
                </a:endParaRPr>
              </a:p>
            </p:txBody>
          </p:sp>
          <p:sp>
            <p:nvSpPr>
              <p:cNvPr id="301101" name="AutoShape 11"/>
              <p:cNvSpPr>
                <a:spLocks noChangeArrowheads="1"/>
              </p:cNvSpPr>
              <p:nvPr/>
            </p:nvSpPr>
            <p:spPr bwMode="auto">
              <a:xfrm rot="-5419486">
                <a:off x="836" y="1943"/>
                <a:ext cx="1104" cy="1825"/>
              </a:xfrm>
              <a:prstGeom prst="triangle">
                <a:avLst>
                  <a:gd name="adj" fmla="val 50000"/>
                </a:avLst>
              </a:prstGeom>
              <a:solidFill>
                <a:srgbClr val="CCFFFF"/>
              </a:solidFill>
              <a:ln w="9525">
                <a:solidFill>
                  <a:schemeClr val="tx1"/>
                </a:solidFill>
                <a:miter lim="800000"/>
                <a:headEnd/>
                <a:tailEnd/>
              </a:ln>
            </p:spPr>
            <p:txBody>
              <a:bodyPr wrap="none" anchor="ctr"/>
              <a:lstStyle/>
              <a:p>
                <a:pPr algn="ctr"/>
                <a:endParaRPr lang="it-IT" sz="1100">
                  <a:solidFill>
                    <a:srgbClr val="FFFFFF"/>
                  </a:solidFill>
                  <a:latin typeface="Times New Roman" pitchFamily="18" charset="0"/>
                </a:endParaRPr>
              </a:p>
            </p:txBody>
          </p:sp>
          <p:sp>
            <p:nvSpPr>
              <p:cNvPr id="301102" name="AutoShape 12"/>
              <p:cNvSpPr>
                <a:spLocks noChangeArrowheads="1"/>
              </p:cNvSpPr>
              <p:nvPr/>
            </p:nvSpPr>
            <p:spPr bwMode="auto">
              <a:xfrm rot="-5419486">
                <a:off x="670" y="2400"/>
                <a:ext cx="531" cy="914"/>
              </a:xfrm>
              <a:prstGeom prst="triangle">
                <a:avLst>
                  <a:gd name="adj" fmla="val 50000"/>
                </a:avLst>
              </a:prstGeom>
              <a:solidFill>
                <a:schemeClr val="accent2"/>
              </a:solidFill>
              <a:ln w="9525">
                <a:solidFill>
                  <a:schemeClr val="tx1"/>
                </a:solidFill>
                <a:miter lim="800000"/>
                <a:headEnd/>
                <a:tailEnd/>
              </a:ln>
            </p:spPr>
            <p:txBody>
              <a:bodyPr wrap="none" anchor="ctr"/>
              <a:lstStyle/>
              <a:p>
                <a:pPr algn="ctr"/>
                <a:endParaRPr lang="it-IT" sz="1100">
                  <a:solidFill>
                    <a:srgbClr val="FFFFFF"/>
                  </a:solidFill>
                  <a:latin typeface="Times New Roman" pitchFamily="18" charset="0"/>
                </a:endParaRPr>
              </a:p>
            </p:txBody>
          </p:sp>
          <p:sp>
            <p:nvSpPr>
              <p:cNvPr id="301103" name="Line 13"/>
              <p:cNvSpPr>
                <a:spLocks noChangeShapeType="1"/>
              </p:cNvSpPr>
              <p:nvPr/>
            </p:nvSpPr>
            <p:spPr bwMode="auto">
              <a:xfrm rot="85574" flipV="1">
                <a:off x="478" y="1391"/>
                <a:ext cx="4703" cy="1536"/>
              </a:xfrm>
              <a:prstGeom prst="line">
                <a:avLst/>
              </a:prstGeom>
              <a:noFill/>
              <a:ln w="57150">
                <a:solidFill>
                  <a:schemeClr val="tx1"/>
                </a:solidFill>
                <a:round/>
                <a:headEnd/>
                <a:tailEnd/>
              </a:ln>
            </p:spPr>
            <p:txBody>
              <a:bodyPr wrap="none" anchor="ctr"/>
              <a:lstStyle/>
              <a:p>
                <a:endParaRPr lang="en-US"/>
              </a:p>
            </p:txBody>
          </p:sp>
          <p:sp>
            <p:nvSpPr>
              <p:cNvPr id="301104" name="Line 14"/>
              <p:cNvSpPr>
                <a:spLocks noChangeShapeType="1"/>
              </p:cNvSpPr>
              <p:nvPr/>
            </p:nvSpPr>
            <p:spPr bwMode="auto">
              <a:xfrm>
                <a:off x="478" y="2880"/>
                <a:ext cx="4703" cy="1344"/>
              </a:xfrm>
              <a:prstGeom prst="line">
                <a:avLst/>
              </a:prstGeom>
              <a:noFill/>
              <a:ln w="57150">
                <a:solidFill>
                  <a:schemeClr val="tx1"/>
                </a:solidFill>
                <a:round/>
                <a:headEnd/>
                <a:tailEnd/>
              </a:ln>
            </p:spPr>
            <p:txBody>
              <a:bodyPr wrap="none" anchor="ctr"/>
              <a:lstStyle/>
              <a:p>
                <a:endParaRPr lang="en-US"/>
              </a:p>
            </p:txBody>
          </p:sp>
          <p:sp>
            <p:nvSpPr>
              <p:cNvPr id="301105" name="Line 15"/>
              <p:cNvSpPr>
                <a:spLocks noChangeShapeType="1"/>
              </p:cNvSpPr>
              <p:nvPr/>
            </p:nvSpPr>
            <p:spPr bwMode="auto">
              <a:xfrm>
                <a:off x="5181" y="1439"/>
                <a:ext cx="0" cy="2785"/>
              </a:xfrm>
              <a:prstGeom prst="line">
                <a:avLst/>
              </a:prstGeom>
              <a:noFill/>
              <a:ln w="57150">
                <a:solidFill>
                  <a:schemeClr val="tx1"/>
                </a:solidFill>
                <a:round/>
                <a:headEnd/>
                <a:tailEnd/>
              </a:ln>
            </p:spPr>
            <p:txBody>
              <a:bodyPr wrap="none" anchor="ctr"/>
              <a:lstStyle/>
              <a:p>
                <a:endParaRPr lang="en-US"/>
              </a:p>
            </p:txBody>
          </p:sp>
        </p:grpSp>
        <p:sp>
          <p:nvSpPr>
            <p:cNvPr id="22" name="Text Box 16"/>
            <p:cNvSpPr txBox="1">
              <a:spLocks noChangeArrowheads="1"/>
            </p:cNvSpPr>
            <p:nvPr/>
          </p:nvSpPr>
          <p:spPr bwMode="auto">
            <a:xfrm rot="5400000">
              <a:off x="-580" y="2667"/>
              <a:ext cx="1274" cy="508"/>
            </a:xfrm>
            <a:prstGeom prst="rect">
              <a:avLst/>
            </a:prstGeom>
            <a:noFill/>
            <a:ln>
              <a:noFill/>
            </a:ln>
            <a:effectLst/>
            <a:extLst/>
          </p:spPr>
          <p:txBody>
            <a:bodyPr wrap="none">
              <a:spAutoFit/>
            </a:bodyPr>
            <a:lstStyle/>
            <a:p>
              <a:pPr algn="ctr" eaLnBrk="0" hangingPunct="0">
                <a:defRPr/>
              </a:pPr>
              <a:r>
                <a:rPr lang="en-US" sz="1050" b="1" dirty="0" err="1">
                  <a:solidFill>
                    <a:srgbClr val="FF0066"/>
                  </a:solidFill>
                  <a:latin typeface="Verdana"/>
                  <a:ea typeface="ＭＳ Ｐゴシック" charset="0"/>
                  <a:cs typeface="Verdana"/>
                </a:rPr>
                <a:t>Punto</a:t>
              </a:r>
              <a:r>
                <a:rPr lang="en-US" sz="1050" b="1" dirty="0">
                  <a:solidFill>
                    <a:srgbClr val="FF0066"/>
                  </a:solidFill>
                  <a:latin typeface="Verdana"/>
                  <a:ea typeface="ＭＳ Ｐゴシック" charset="0"/>
                  <a:cs typeface="Verdana"/>
                </a:rPr>
                <a:t> di </a:t>
              </a:r>
            </a:p>
            <a:p>
              <a:pPr algn="ctr" eaLnBrk="0" hangingPunct="0">
                <a:defRPr/>
              </a:pPr>
              <a:r>
                <a:rPr lang="en-US" sz="1050" b="1" dirty="0" err="1">
                  <a:solidFill>
                    <a:srgbClr val="FF0066"/>
                  </a:solidFill>
                  <a:latin typeface="Verdana"/>
                  <a:ea typeface="ＭＳ Ｐゴシック" charset="0"/>
                  <a:cs typeface="Verdana"/>
                </a:rPr>
                <a:t>interazione</a:t>
              </a:r>
              <a:endParaRPr lang="en-US" sz="1050" b="1" dirty="0">
                <a:solidFill>
                  <a:srgbClr val="FF0066"/>
                </a:solidFill>
                <a:latin typeface="Verdana"/>
                <a:ea typeface="ＭＳ Ｐゴシック" charset="0"/>
                <a:cs typeface="Verdana"/>
              </a:endParaRPr>
            </a:p>
          </p:txBody>
        </p:sp>
        <p:sp>
          <p:nvSpPr>
            <p:cNvPr id="301090" name="Text Box 17"/>
            <p:cNvSpPr txBox="1">
              <a:spLocks noChangeArrowheads="1"/>
            </p:cNvSpPr>
            <p:nvPr/>
          </p:nvSpPr>
          <p:spPr bwMode="auto">
            <a:xfrm rot="5400000">
              <a:off x="874" y="2742"/>
              <a:ext cx="784" cy="283"/>
            </a:xfrm>
            <a:prstGeom prst="rect">
              <a:avLst/>
            </a:prstGeom>
            <a:noFill/>
            <a:ln w="9525">
              <a:noFill/>
              <a:miter lim="800000"/>
              <a:headEnd/>
              <a:tailEnd/>
            </a:ln>
          </p:spPr>
          <p:txBody>
            <a:bodyPr wrap="none">
              <a:spAutoFit/>
            </a:bodyPr>
            <a:lstStyle/>
            <a:p>
              <a:pPr algn="ctr" eaLnBrk="0" hangingPunct="0"/>
              <a:r>
                <a:rPr lang="en-US" sz="900" b="1">
                  <a:solidFill>
                    <a:srgbClr val="FF6600"/>
                  </a:solidFill>
                  <a:latin typeface="Verdana" pitchFamily="34" charset="0"/>
                </a:rPr>
                <a:t>vertice </a:t>
              </a:r>
            </a:p>
          </p:txBody>
        </p:sp>
        <p:sp>
          <p:nvSpPr>
            <p:cNvPr id="24" name="Text Box 18"/>
            <p:cNvSpPr txBox="1">
              <a:spLocks noChangeArrowheads="1"/>
            </p:cNvSpPr>
            <p:nvPr/>
          </p:nvSpPr>
          <p:spPr bwMode="auto">
            <a:xfrm rot="5400000">
              <a:off x="1535" y="2623"/>
              <a:ext cx="1170" cy="506"/>
            </a:xfrm>
            <a:prstGeom prst="rect">
              <a:avLst/>
            </a:prstGeom>
            <a:noFill/>
            <a:ln>
              <a:noFill/>
            </a:ln>
            <a:effectLst/>
            <a:extLst/>
          </p:spPr>
          <p:txBody>
            <a:bodyPr wrap="none">
              <a:spAutoFit/>
            </a:bodyPr>
            <a:lstStyle/>
            <a:p>
              <a:pPr algn="ctr" eaLnBrk="0" hangingPunct="0">
                <a:defRPr/>
              </a:pPr>
              <a:r>
                <a:rPr lang="en-US" sz="1050" b="1" dirty="0" err="1">
                  <a:solidFill>
                    <a:srgbClr val="000000"/>
                  </a:solidFill>
                  <a:latin typeface="Verdana" charset="0"/>
                  <a:ea typeface="ＭＳ Ｐゴシック" charset="0"/>
                </a:rPr>
                <a:t>Rivelatore</a:t>
              </a:r>
              <a:r>
                <a:rPr lang="en-US" sz="1050" b="1" dirty="0">
                  <a:solidFill>
                    <a:srgbClr val="000000"/>
                  </a:solidFill>
                  <a:latin typeface="Verdana" charset="0"/>
                  <a:ea typeface="ＭＳ Ｐゴシック" charset="0"/>
                </a:rPr>
                <a:t> </a:t>
              </a:r>
            </a:p>
            <a:p>
              <a:pPr algn="ctr" eaLnBrk="0" hangingPunct="0">
                <a:defRPr/>
              </a:pPr>
              <a:r>
                <a:rPr lang="en-US" sz="1050" b="1" dirty="0">
                  <a:solidFill>
                    <a:srgbClr val="000000"/>
                  </a:solidFill>
                  <a:latin typeface="Verdana" charset="0"/>
                  <a:ea typeface="ＭＳ Ｐゴシック" charset="0"/>
                </a:rPr>
                <a:t>di </a:t>
              </a:r>
              <a:r>
                <a:rPr lang="en-US" sz="1050" b="1" dirty="0" err="1">
                  <a:solidFill>
                    <a:srgbClr val="000000"/>
                  </a:solidFill>
                  <a:latin typeface="Verdana" charset="0"/>
                  <a:ea typeface="ＭＳ Ｐゴシック" charset="0"/>
                </a:rPr>
                <a:t>tracce</a:t>
              </a:r>
              <a:endParaRPr lang="en-US" sz="1050" b="1" dirty="0">
                <a:solidFill>
                  <a:srgbClr val="000000"/>
                </a:solidFill>
                <a:latin typeface="Verdana" charset="0"/>
                <a:ea typeface="ＭＳ Ｐゴシック" charset="0"/>
              </a:endParaRPr>
            </a:p>
          </p:txBody>
        </p:sp>
        <p:sp>
          <p:nvSpPr>
            <p:cNvPr id="25" name="Text Box 19"/>
            <p:cNvSpPr txBox="1">
              <a:spLocks noChangeArrowheads="1"/>
            </p:cNvSpPr>
            <p:nvPr/>
          </p:nvSpPr>
          <p:spPr bwMode="auto">
            <a:xfrm rot="5400000">
              <a:off x="2448" y="2518"/>
              <a:ext cx="1038" cy="701"/>
            </a:xfrm>
            <a:prstGeom prst="rect">
              <a:avLst/>
            </a:prstGeom>
            <a:noFill/>
            <a:ln>
              <a:noFill/>
            </a:ln>
            <a:effectLst/>
            <a:extLst/>
          </p:spPr>
          <p:txBody>
            <a:bodyPr wrap="none">
              <a:spAutoFit/>
            </a:bodyPr>
            <a:lstStyle/>
            <a:p>
              <a:pPr algn="ctr" eaLnBrk="0" hangingPunct="0">
                <a:defRPr/>
              </a:pPr>
              <a:r>
                <a:rPr lang="en-US" sz="1050" b="1" dirty="0" err="1">
                  <a:solidFill>
                    <a:srgbClr val="000000"/>
                  </a:solidFill>
                  <a:latin typeface="Verdana" charset="0"/>
                  <a:ea typeface="ＭＳ Ｐゴシック" charset="0"/>
                </a:rPr>
                <a:t>Bobina</a:t>
              </a:r>
              <a:r>
                <a:rPr lang="en-US" sz="1050" b="1" dirty="0">
                  <a:solidFill>
                    <a:srgbClr val="000000"/>
                  </a:solidFill>
                  <a:latin typeface="Verdana" charset="0"/>
                  <a:ea typeface="ＭＳ Ｐゴシック" charset="0"/>
                </a:rPr>
                <a:t> </a:t>
              </a:r>
            </a:p>
            <a:p>
              <a:pPr algn="ctr" eaLnBrk="0" hangingPunct="0">
                <a:defRPr/>
              </a:pPr>
              <a:r>
                <a:rPr lang="en-US" sz="1050" b="1" dirty="0">
                  <a:solidFill>
                    <a:srgbClr val="000000"/>
                  </a:solidFill>
                  <a:latin typeface="Verdana" charset="0"/>
                  <a:ea typeface="ＭＳ Ｐゴシック" charset="0"/>
                </a:rPr>
                <a:t> del </a:t>
              </a:r>
            </a:p>
            <a:p>
              <a:pPr algn="ctr" eaLnBrk="0" hangingPunct="0">
                <a:defRPr/>
              </a:pPr>
              <a:r>
                <a:rPr lang="en-US" sz="1050" b="1" dirty="0" err="1">
                  <a:solidFill>
                    <a:srgbClr val="000000"/>
                  </a:solidFill>
                  <a:latin typeface="Verdana" charset="0"/>
                  <a:ea typeface="ＭＳ Ｐゴシック" charset="0"/>
                </a:rPr>
                <a:t>magnete</a:t>
              </a:r>
              <a:endParaRPr lang="en-US" sz="1200" b="1" dirty="0">
                <a:solidFill>
                  <a:srgbClr val="000000"/>
                </a:solidFill>
                <a:latin typeface="Verdana" charset="0"/>
                <a:ea typeface="ＭＳ Ｐゴシック" charset="0"/>
              </a:endParaRPr>
            </a:p>
          </p:txBody>
        </p:sp>
        <p:sp>
          <p:nvSpPr>
            <p:cNvPr id="26" name="Text Box 20"/>
            <p:cNvSpPr txBox="1">
              <a:spLocks noChangeArrowheads="1"/>
            </p:cNvSpPr>
            <p:nvPr/>
          </p:nvSpPr>
          <p:spPr bwMode="auto">
            <a:xfrm rot="5366025">
              <a:off x="2686" y="2622"/>
              <a:ext cx="1809" cy="509"/>
            </a:xfrm>
            <a:prstGeom prst="rect">
              <a:avLst/>
            </a:prstGeom>
            <a:noFill/>
            <a:ln>
              <a:noFill/>
            </a:ln>
            <a:effectLst/>
            <a:extLst/>
          </p:spPr>
          <p:txBody>
            <a:bodyPr wrap="none">
              <a:spAutoFit/>
            </a:bodyPr>
            <a:lstStyle/>
            <a:p>
              <a:pPr algn="ctr" eaLnBrk="0" hangingPunct="0">
                <a:defRPr/>
              </a:pPr>
              <a:r>
                <a:rPr lang="en-US" sz="1050" b="1" dirty="0" err="1">
                  <a:solidFill>
                    <a:srgbClr val="FFFFFF"/>
                  </a:solidFill>
                  <a:latin typeface="Verdana" charset="0"/>
                  <a:ea typeface="ＭＳ Ｐゴシック" charset="0"/>
                </a:rPr>
                <a:t>Calorimetro</a:t>
              </a:r>
              <a:r>
                <a:rPr lang="en-US" sz="1050" b="1" dirty="0">
                  <a:solidFill>
                    <a:srgbClr val="FFFFFF"/>
                  </a:solidFill>
                  <a:latin typeface="Verdana" charset="0"/>
                  <a:ea typeface="ＭＳ Ｐゴシック" charset="0"/>
                </a:rPr>
                <a:t> </a:t>
              </a:r>
            </a:p>
            <a:p>
              <a:pPr algn="ctr" eaLnBrk="0" hangingPunct="0">
                <a:defRPr/>
              </a:pPr>
              <a:r>
                <a:rPr lang="en-US" sz="1050" b="1" dirty="0" err="1">
                  <a:solidFill>
                    <a:srgbClr val="FFFFFF"/>
                  </a:solidFill>
                  <a:latin typeface="Verdana" charset="0"/>
                  <a:ea typeface="ＭＳ Ｐゴシック" charset="0"/>
                </a:rPr>
                <a:t>elettromagnetico</a:t>
              </a:r>
              <a:endParaRPr lang="en-US" sz="1050" b="1" dirty="0">
                <a:solidFill>
                  <a:srgbClr val="FFFFFF"/>
                </a:solidFill>
                <a:latin typeface="Verdana" charset="0"/>
                <a:ea typeface="ＭＳ Ｐゴシック" charset="0"/>
              </a:endParaRPr>
            </a:p>
          </p:txBody>
        </p:sp>
        <p:sp>
          <p:nvSpPr>
            <p:cNvPr id="27" name="Text Box 21"/>
            <p:cNvSpPr txBox="1">
              <a:spLocks noChangeArrowheads="1"/>
            </p:cNvSpPr>
            <p:nvPr/>
          </p:nvSpPr>
          <p:spPr bwMode="auto">
            <a:xfrm rot="5366025">
              <a:off x="3090" y="2670"/>
              <a:ext cx="2171" cy="310"/>
            </a:xfrm>
            <a:prstGeom prst="rect">
              <a:avLst/>
            </a:prstGeom>
            <a:noFill/>
            <a:ln>
              <a:noFill/>
            </a:ln>
            <a:effectLst/>
            <a:extLst/>
          </p:spPr>
          <p:txBody>
            <a:bodyPr wrap="none">
              <a:spAutoFit/>
            </a:bodyPr>
            <a:lstStyle/>
            <a:p>
              <a:pPr algn="ctr" eaLnBrk="0" hangingPunct="0">
                <a:defRPr/>
              </a:pPr>
              <a:r>
                <a:rPr lang="en-US" sz="1050" b="1" dirty="0" err="1">
                  <a:solidFill>
                    <a:srgbClr val="FFFFFF"/>
                  </a:solidFill>
                  <a:latin typeface="Verdana" charset="0"/>
                  <a:ea typeface="ＭＳ Ｐゴシック" charset="0"/>
                </a:rPr>
                <a:t>Calorimetro</a:t>
              </a:r>
              <a:r>
                <a:rPr lang="en-US" sz="1050" b="1" dirty="0">
                  <a:solidFill>
                    <a:srgbClr val="FFFFFF"/>
                  </a:solidFill>
                  <a:latin typeface="Verdana" charset="0"/>
                  <a:ea typeface="ＭＳ Ｐゴシック" charset="0"/>
                </a:rPr>
                <a:t> </a:t>
              </a:r>
              <a:r>
                <a:rPr lang="en-US" sz="1050" b="1" dirty="0" err="1">
                  <a:solidFill>
                    <a:srgbClr val="FFFFFF"/>
                  </a:solidFill>
                  <a:latin typeface="Verdana" charset="0"/>
                  <a:ea typeface="ＭＳ Ｐゴシック" charset="0"/>
                </a:rPr>
                <a:t>adronico</a:t>
              </a:r>
              <a:endParaRPr lang="en-US" sz="1200" b="1" dirty="0">
                <a:solidFill>
                  <a:srgbClr val="000000"/>
                </a:solidFill>
                <a:latin typeface="Times New Roman" charset="0"/>
                <a:ea typeface="ＭＳ Ｐゴシック" charset="0"/>
              </a:endParaRPr>
            </a:p>
          </p:txBody>
        </p:sp>
        <p:sp>
          <p:nvSpPr>
            <p:cNvPr id="301095" name="Text Box 22"/>
            <p:cNvSpPr txBox="1">
              <a:spLocks noChangeArrowheads="1"/>
            </p:cNvSpPr>
            <p:nvPr/>
          </p:nvSpPr>
          <p:spPr bwMode="auto">
            <a:xfrm rot="5366025">
              <a:off x="3640" y="2667"/>
              <a:ext cx="2349" cy="413"/>
            </a:xfrm>
            <a:prstGeom prst="rect">
              <a:avLst/>
            </a:prstGeom>
            <a:noFill/>
            <a:ln w="9525">
              <a:noFill/>
              <a:miter lim="800000"/>
              <a:headEnd/>
              <a:tailEnd/>
            </a:ln>
          </p:spPr>
          <p:txBody>
            <a:bodyPr wrap="none">
              <a:spAutoFit/>
            </a:bodyPr>
            <a:lstStyle/>
            <a:p>
              <a:pPr algn="ctr" eaLnBrk="0" hangingPunct="0"/>
              <a:r>
                <a:rPr lang="en-US" sz="1600" b="1">
                  <a:solidFill>
                    <a:srgbClr val="FFFF00"/>
                  </a:solidFill>
                  <a:latin typeface="Times New Roman" pitchFamily="18" charset="0"/>
                </a:rPr>
                <a:t>Rivelatore di muoni</a:t>
              </a:r>
            </a:p>
          </p:txBody>
        </p:sp>
      </p:grpSp>
      <p:grpSp>
        <p:nvGrpSpPr>
          <p:cNvPr id="301067" name="Gruppo 40"/>
          <p:cNvGrpSpPr>
            <a:grpSpLocks/>
          </p:cNvGrpSpPr>
          <p:nvPr/>
        </p:nvGrpSpPr>
        <p:grpSpPr bwMode="auto">
          <a:xfrm>
            <a:off x="-468313" y="1557338"/>
            <a:ext cx="6624638" cy="3486150"/>
            <a:chOff x="-396551" y="2175247"/>
            <a:chExt cx="6624735" cy="3486000"/>
          </a:xfrm>
        </p:grpSpPr>
        <p:pic>
          <p:nvPicPr>
            <p:cNvPr id="301070" name="Picture 18"/>
            <p:cNvPicPr>
              <a:picLocks noChangeAspect="1" noChangeArrowheads="1"/>
            </p:cNvPicPr>
            <p:nvPr/>
          </p:nvPicPr>
          <p:blipFill>
            <a:blip r:embed="rId3" cstate="print"/>
            <a:srcRect l="-16302" t="9492" r="21252" b="13689"/>
            <a:stretch>
              <a:fillRect/>
            </a:stretch>
          </p:blipFill>
          <p:spPr bwMode="auto">
            <a:xfrm rot="10800000" flipH="1" flipV="1">
              <a:off x="-396551" y="2443522"/>
              <a:ext cx="6119903" cy="3217725"/>
            </a:xfrm>
            <a:prstGeom prst="rect">
              <a:avLst/>
            </a:prstGeom>
            <a:noFill/>
            <a:ln w="9525">
              <a:noFill/>
              <a:miter lim="800000"/>
              <a:headEnd/>
              <a:tailEnd/>
            </a:ln>
          </p:spPr>
        </p:pic>
        <p:grpSp>
          <p:nvGrpSpPr>
            <p:cNvPr id="301071" name="Gruppo 39"/>
            <p:cNvGrpSpPr>
              <a:grpSpLocks/>
            </p:cNvGrpSpPr>
            <p:nvPr/>
          </p:nvGrpSpPr>
          <p:grpSpPr bwMode="auto">
            <a:xfrm>
              <a:off x="106824" y="2175247"/>
              <a:ext cx="6121360" cy="2907928"/>
              <a:chOff x="35496" y="2175247"/>
              <a:chExt cx="6121360" cy="2907928"/>
            </a:xfrm>
          </p:grpSpPr>
          <p:sp>
            <p:nvSpPr>
              <p:cNvPr id="301072" name="Rectangle 2"/>
              <p:cNvSpPr>
                <a:spLocks noChangeArrowheads="1"/>
              </p:cNvSpPr>
              <p:nvPr/>
            </p:nvSpPr>
            <p:spPr bwMode="auto">
              <a:xfrm>
                <a:off x="2847975" y="4171950"/>
                <a:ext cx="0" cy="427038"/>
              </a:xfrm>
              <a:prstGeom prst="rect">
                <a:avLst/>
              </a:prstGeom>
              <a:noFill/>
              <a:ln w="9525">
                <a:noFill/>
                <a:miter lim="800000"/>
                <a:headEnd/>
                <a:tailEnd/>
              </a:ln>
            </p:spPr>
            <p:txBody>
              <a:bodyPr wrap="none" lIns="0" tIns="0" rIns="0" bIns="0">
                <a:spAutoFit/>
              </a:bodyPr>
              <a:lstStyle/>
              <a:p>
                <a:pPr eaLnBrk="0" hangingPunct="0"/>
                <a:endParaRPr lang="it-IT" sz="2800">
                  <a:solidFill>
                    <a:srgbClr val="000000"/>
                  </a:solidFill>
                  <a:latin typeface="Times" charset="0"/>
                </a:endParaRPr>
              </a:p>
            </p:txBody>
          </p:sp>
          <p:sp>
            <p:nvSpPr>
              <p:cNvPr id="301073" name="Rectangle 3"/>
              <p:cNvSpPr>
                <a:spLocks noChangeArrowheads="1"/>
              </p:cNvSpPr>
              <p:nvPr/>
            </p:nvSpPr>
            <p:spPr bwMode="auto">
              <a:xfrm>
                <a:off x="2838450" y="4375150"/>
                <a:ext cx="0" cy="427038"/>
              </a:xfrm>
              <a:prstGeom prst="rect">
                <a:avLst/>
              </a:prstGeom>
              <a:noFill/>
              <a:ln w="9525">
                <a:noFill/>
                <a:miter lim="800000"/>
                <a:headEnd/>
                <a:tailEnd/>
              </a:ln>
            </p:spPr>
            <p:txBody>
              <a:bodyPr wrap="none" lIns="0" tIns="0" rIns="0" bIns="0">
                <a:spAutoFit/>
              </a:bodyPr>
              <a:lstStyle/>
              <a:p>
                <a:pPr eaLnBrk="0" hangingPunct="0"/>
                <a:endParaRPr lang="it-IT" sz="2800">
                  <a:solidFill>
                    <a:srgbClr val="000000"/>
                  </a:solidFill>
                  <a:latin typeface="Times" charset="0"/>
                </a:endParaRPr>
              </a:p>
            </p:txBody>
          </p:sp>
          <p:sp>
            <p:nvSpPr>
              <p:cNvPr id="301074" name="Rectangle 4"/>
              <p:cNvSpPr>
                <a:spLocks noChangeArrowheads="1"/>
              </p:cNvSpPr>
              <p:nvPr/>
            </p:nvSpPr>
            <p:spPr bwMode="auto">
              <a:xfrm>
                <a:off x="2838450" y="4516438"/>
                <a:ext cx="0" cy="427037"/>
              </a:xfrm>
              <a:prstGeom prst="rect">
                <a:avLst/>
              </a:prstGeom>
              <a:noFill/>
              <a:ln w="9525">
                <a:noFill/>
                <a:miter lim="800000"/>
                <a:headEnd/>
                <a:tailEnd/>
              </a:ln>
            </p:spPr>
            <p:txBody>
              <a:bodyPr wrap="none" lIns="0" tIns="0" rIns="0" bIns="0">
                <a:spAutoFit/>
              </a:bodyPr>
              <a:lstStyle/>
              <a:p>
                <a:pPr eaLnBrk="0" hangingPunct="0"/>
                <a:endParaRPr lang="it-IT" sz="2800">
                  <a:solidFill>
                    <a:srgbClr val="000000"/>
                  </a:solidFill>
                  <a:latin typeface="Times" charset="0"/>
                </a:endParaRPr>
              </a:p>
            </p:txBody>
          </p:sp>
          <p:sp>
            <p:nvSpPr>
              <p:cNvPr id="301075" name="Rectangle 5"/>
              <p:cNvSpPr>
                <a:spLocks noChangeArrowheads="1"/>
              </p:cNvSpPr>
              <p:nvPr/>
            </p:nvSpPr>
            <p:spPr bwMode="auto">
              <a:xfrm>
                <a:off x="2846388" y="4656138"/>
                <a:ext cx="0" cy="427037"/>
              </a:xfrm>
              <a:prstGeom prst="rect">
                <a:avLst/>
              </a:prstGeom>
              <a:noFill/>
              <a:ln w="9525">
                <a:noFill/>
                <a:miter lim="800000"/>
                <a:headEnd/>
                <a:tailEnd/>
              </a:ln>
            </p:spPr>
            <p:txBody>
              <a:bodyPr wrap="none" lIns="0" tIns="0" rIns="0" bIns="0">
                <a:spAutoFit/>
              </a:bodyPr>
              <a:lstStyle/>
              <a:p>
                <a:pPr eaLnBrk="0" hangingPunct="0"/>
                <a:endParaRPr lang="it-IT" sz="2800">
                  <a:solidFill>
                    <a:srgbClr val="000000"/>
                  </a:solidFill>
                  <a:latin typeface="Times" charset="0"/>
                </a:endParaRPr>
              </a:p>
            </p:txBody>
          </p:sp>
          <p:sp>
            <p:nvSpPr>
              <p:cNvPr id="301076" name="Rectangle 6"/>
              <p:cNvSpPr>
                <a:spLocks noChangeArrowheads="1"/>
              </p:cNvSpPr>
              <p:nvPr/>
            </p:nvSpPr>
            <p:spPr bwMode="auto">
              <a:xfrm>
                <a:off x="3933825" y="2659063"/>
                <a:ext cx="0" cy="427037"/>
              </a:xfrm>
              <a:prstGeom prst="rect">
                <a:avLst/>
              </a:prstGeom>
              <a:noFill/>
              <a:ln w="9525">
                <a:noFill/>
                <a:miter lim="800000"/>
                <a:headEnd/>
                <a:tailEnd/>
              </a:ln>
            </p:spPr>
            <p:txBody>
              <a:bodyPr wrap="none" lIns="0" tIns="0" rIns="0" bIns="0">
                <a:spAutoFit/>
              </a:bodyPr>
              <a:lstStyle/>
              <a:p>
                <a:pPr eaLnBrk="0" hangingPunct="0"/>
                <a:endParaRPr lang="it-IT" sz="2800">
                  <a:solidFill>
                    <a:srgbClr val="000000"/>
                  </a:solidFill>
                  <a:latin typeface="Times" charset="0"/>
                </a:endParaRPr>
              </a:p>
            </p:txBody>
          </p:sp>
          <p:sp>
            <p:nvSpPr>
              <p:cNvPr id="301077" name="Rectangle 7"/>
              <p:cNvSpPr>
                <a:spLocks noChangeArrowheads="1"/>
              </p:cNvSpPr>
              <p:nvPr/>
            </p:nvSpPr>
            <p:spPr bwMode="auto">
              <a:xfrm>
                <a:off x="1824038" y="2863850"/>
                <a:ext cx="0" cy="427038"/>
              </a:xfrm>
              <a:prstGeom prst="rect">
                <a:avLst/>
              </a:prstGeom>
              <a:noFill/>
              <a:ln w="9525">
                <a:noFill/>
                <a:miter lim="800000"/>
                <a:headEnd/>
                <a:tailEnd/>
              </a:ln>
            </p:spPr>
            <p:txBody>
              <a:bodyPr wrap="none" lIns="0" tIns="0" rIns="0" bIns="0">
                <a:spAutoFit/>
              </a:bodyPr>
              <a:lstStyle/>
              <a:p>
                <a:pPr eaLnBrk="0" hangingPunct="0"/>
                <a:endParaRPr lang="it-IT" sz="2800">
                  <a:solidFill>
                    <a:srgbClr val="000000"/>
                  </a:solidFill>
                  <a:latin typeface="Times" charset="0"/>
                </a:endParaRPr>
              </a:p>
            </p:txBody>
          </p:sp>
          <p:sp>
            <p:nvSpPr>
              <p:cNvPr id="301078" name="Rectangle 8"/>
              <p:cNvSpPr>
                <a:spLocks noChangeArrowheads="1"/>
              </p:cNvSpPr>
              <p:nvPr/>
            </p:nvSpPr>
            <p:spPr bwMode="auto">
              <a:xfrm>
                <a:off x="1849438" y="3016250"/>
                <a:ext cx="0" cy="427038"/>
              </a:xfrm>
              <a:prstGeom prst="rect">
                <a:avLst/>
              </a:prstGeom>
              <a:noFill/>
              <a:ln w="9525">
                <a:noFill/>
                <a:miter lim="800000"/>
                <a:headEnd/>
                <a:tailEnd/>
              </a:ln>
            </p:spPr>
            <p:txBody>
              <a:bodyPr wrap="none" lIns="0" tIns="0" rIns="0" bIns="0">
                <a:spAutoFit/>
              </a:bodyPr>
              <a:lstStyle/>
              <a:p>
                <a:pPr eaLnBrk="0" hangingPunct="0"/>
                <a:endParaRPr lang="it-IT" sz="2800">
                  <a:solidFill>
                    <a:srgbClr val="000000"/>
                  </a:solidFill>
                  <a:latin typeface="Times" charset="0"/>
                </a:endParaRPr>
              </a:p>
            </p:txBody>
          </p:sp>
          <p:sp>
            <p:nvSpPr>
              <p:cNvPr id="301079" name="Rectangle 9"/>
              <p:cNvSpPr>
                <a:spLocks noChangeArrowheads="1"/>
              </p:cNvSpPr>
              <p:nvPr/>
            </p:nvSpPr>
            <p:spPr bwMode="auto">
              <a:xfrm>
                <a:off x="1868488" y="3168650"/>
                <a:ext cx="0" cy="427038"/>
              </a:xfrm>
              <a:prstGeom prst="rect">
                <a:avLst/>
              </a:prstGeom>
              <a:noFill/>
              <a:ln w="9525">
                <a:noFill/>
                <a:miter lim="800000"/>
                <a:headEnd/>
                <a:tailEnd/>
              </a:ln>
            </p:spPr>
            <p:txBody>
              <a:bodyPr wrap="none" lIns="0" tIns="0" rIns="0" bIns="0">
                <a:spAutoFit/>
              </a:bodyPr>
              <a:lstStyle/>
              <a:p>
                <a:pPr eaLnBrk="0" hangingPunct="0"/>
                <a:endParaRPr lang="it-IT" sz="2800">
                  <a:solidFill>
                    <a:srgbClr val="000000"/>
                  </a:solidFill>
                  <a:latin typeface="Times" charset="0"/>
                </a:endParaRPr>
              </a:p>
            </p:txBody>
          </p:sp>
          <p:sp>
            <p:nvSpPr>
              <p:cNvPr id="301080" name="CasellaDiTesto 1"/>
              <p:cNvSpPr txBox="1">
                <a:spLocks noChangeArrowheads="1"/>
              </p:cNvSpPr>
              <p:nvPr/>
            </p:nvSpPr>
            <p:spPr bwMode="auto">
              <a:xfrm>
                <a:off x="35496" y="2348880"/>
                <a:ext cx="1872208" cy="2677656"/>
              </a:xfrm>
              <a:prstGeom prst="rect">
                <a:avLst/>
              </a:prstGeom>
              <a:solidFill>
                <a:srgbClr val="FFFFFF"/>
              </a:solidFill>
              <a:ln w="9525">
                <a:noFill/>
                <a:miter lim="800000"/>
                <a:headEnd/>
                <a:tailEnd/>
              </a:ln>
            </p:spPr>
            <p:txBody>
              <a:bodyPr>
                <a:spAutoFit/>
              </a:bodyPr>
              <a:lstStyle/>
              <a:p>
                <a:r>
                  <a:rPr lang="it-IT"/>
                  <a:t>         </a:t>
                </a:r>
              </a:p>
              <a:p>
                <a:endParaRPr lang="it-IT"/>
              </a:p>
              <a:p>
                <a:endParaRPr lang="it-IT"/>
              </a:p>
              <a:p>
                <a:endParaRPr lang="it-IT"/>
              </a:p>
              <a:p>
                <a:endParaRPr lang="it-IT"/>
              </a:p>
              <a:p>
                <a:endParaRPr lang="it-IT"/>
              </a:p>
              <a:p>
                <a:endParaRPr lang="it-IT"/>
              </a:p>
            </p:txBody>
          </p:sp>
          <p:sp>
            <p:nvSpPr>
              <p:cNvPr id="301081" name="CasellaDiTesto 2"/>
              <p:cNvSpPr txBox="1">
                <a:spLocks noChangeArrowheads="1"/>
              </p:cNvSpPr>
              <p:nvPr/>
            </p:nvSpPr>
            <p:spPr bwMode="auto">
              <a:xfrm>
                <a:off x="1187624" y="4221088"/>
                <a:ext cx="2232248" cy="584776"/>
              </a:xfrm>
              <a:prstGeom prst="rect">
                <a:avLst/>
              </a:prstGeom>
              <a:solidFill>
                <a:srgbClr val="FFFFFF"/>
              </a:solidFill>
              <a:ln w="9525">
                <a:noFill/>
                <a:miter lim="800000"/>
                <a:headEnd/>
                <a:tailEnd/>
              </a:ln>
            </p:spPr>
            <p:txBody>
              <a:bodyPr>
                <a:spAutoFit/>
              </a:bodyPr>
              <a:lstStyle/>
              <a:p>
                <a:r>
                  <a:rPr lang="it-IT" sz="1600" b="1">
                    <a:solidFill>
                      <a:srgbClr val="3400FF"/>
                    </a:solidFill>
                  </a:rPr>
                  <a:t>Punto di interazione</a:t>
                </a:r>
              </a:p>
              <a:p>
                <a:endParaRPr lang="it-IT" sz="1600" b="1">
                  <a:solidFill>
                    <a:srgbClr val="3400FF"/>
                  </a:solidFill>
                </a:endParaRPr>
              </a:p>
            </p:txBody>
          </p:sp>
          <p:cxnSp>
            <p:nvCxnSpPr>
              <p:cNvPr id="601113" name="Connettore 2 4"/>
              <p:cNvCxnSpPr>
                <a:cxnSpLocks noChangeShapeType="1"/>
              </p:cNvCxnSpPr>
              <p:nvPr/>
            </p:nvCxnSpPr>
            <p:spPr bwMode="auto">
              <a:xfrm flipV="1">
                <a:off x="2411889" y="3500752"/>
                <a:ext cx="1295419" cy="792129"/>
              </a:xfrm>
              <a:prstGeom prst="straightConnector1">
                <a:avLst/>
              </a:prstGeom>
              <a:noFill/>
              <a:ln w="38100">
                <a:solidFill>
                  <a:srgbClr val="3400FF"/>
                </a:solidFill>
                <a:round/>
                <a:headEnd/>
                <a:tailEnd type="arrow" w="med" len="med"/>
              </a:ln>
              <a:effectLst>
                <a:outerShdw dist="20000" dir="5400000" rotWithShape="0">
                  <a:srgbClr val="808080">
                    <a:alpha val="37999"/>
                  </a:srgbClr>
                </a:outerShdw>
              </a:effectLst>
            </p:spPr>
          </p:cxnSp>
          <p:sp>
            <p:nvSpPr>
              <p:cNvPr id="301083" name="CasellaDiTesto 5"/>
              <p:cNvSpPr txBox="1">
                <a:spLocks noChangeArrowheads="1"/>
              </p:cNvSpPr>
              <p:nvPr/>
            </p:nvSpPr>
            <p:spPr bwMode="auto">
              <a:xfrm>
                <a:off x="1763688" y="2175247"/>
                <a:ext cx="1224136" cy="461665"/>
              </a:xfrm>
              <a:prstGeom prst="rect">
                <a:avLst/>
              </a:prstGeom>
              <a:solidFill>
                <a:srgbClr val="FFFFFF"/>
              </a:solidFill>
              <a:ln w="9525">
                <a:noFill/>
                <a:miter lim="800000"/>
                <a:headEnd/>
                <a:tailEnd/>
              </a:ln>
            </p:spPr>
            <p:txBody>
              <a:bodyPr>
                <a:spAutoFit/>
              </a:bodyPr>
              <a:lstStyle/>
              <a:p>
                <a:r>
                  <a:rPr lang="it-IT"/>
                  <a:t>      </a:t>
                </a:r>
              </a:p>
            </p:txBody>
          </p:sp>
          <p:cxnSp>
            <p:nvCxnSpPr>
              <p:cNvPr id="601115" name="Connettore 2 7"/>
              <p:cNvCxnSpPr>
                <a:cxnSpLocks noChangeShapeType="1"/>
              </p:cNvCxnSpPr>
              <p:nvPr/>
            </p:nvCxnSpPr>
            <p:spPr bwMode="auto">
              <a:xfrm flipH="1" flipV="1">
                <a:off x="5652024" y="4005555"/>
                <a:ext cx="504832" cy="119058"/>
              </a:xfrm>
              <a:prstGeom prst="straightConnector1">
                <a:avLst/>
              </a:prstGeom>
              <a:noFill/>
              <a:ln w="25400">
                <a:solidFill>
                  <a:srgbClr val="FF6600"/>
                </a:solidFill>
                <a:round/>
                <a:headEnd/>
                <a:tailEnd type="arrow" w="med" len="med"/>
              </a:ln>
              <a:effectLst>
                <a:outerShdw dist="20000" dir="5400000" rotWithShape="0">
                  <a:srgbClr val="808080">
                    <a:alpha val="37999"/>
                  </a:srgbClr>
                </a:outerShdw>
              </a:effectLst>
            </p:spPr>
          </p:cxnSp>
          <p:cxnSp>
            <p:nvCxnSpPr>
              <p:cNvPr id="601116" name="Connettore 2 9"/>
              <p:cNvCxnSpPr>
                <a:cxnSpLocks noChangeShapeType="1"/>
              </p:cNvCxnSpPr>
              <p:nvPr/>
            </p:nvCxnSpPr>
            <p:spPr bwMode="auto">
              <a:xfrm>
                <a:off x="1330785" y="2924515"/>
                <a:ext cx="720736" cy="215891"/>
              </a:xfrm>
              <a:prstGeom prst="straightConnector1">
                <a:avLst/>
              </a:prstGeom>
              <a:noFill/>
              <a:ln w="25400">
                <a:solidFill>
                  <a:srgbClr val="FF6600"/>
                </a:solidFill>
                <a:round/>
                <a:headEnd/>
                <a:tailEnd type="arrow" w="med" len="med"/>
              </a:ln>
              <a:effectLst>
                <a:outerShdw dist="20000" dir="5400000" rotWithShape="0">
                  <a:srgbClr val="808080">
                    <a:alpha val="37999"/>
                  </a:srgbClr>
                </a:outerShdw>
              </a:effectLst>
            </p:spPr>
          </p:cxnSp>
          <p:sp>
            <p:nvSpPr>
              <p:cNvPr id="301086" name="CasellaDiTesto 18"/>
              <p:cNvSpPr txBox="1">
                <a:spLocks noChangeArrowheads="1"/>
              </p:cNvSpPr>
              <p:nvPr/>
            </p:nvSpPr>
            <p:spPr bwMode="auto">
              <a:xfrm>
                <a:off x="1403648" y="2636912"/>
                <a:ext cx="321297" cy="400110"/>
              </a:xfrm>
              <a:prstGeom prst="rect">
                <a:avLst/>
              </a:prstGeom>
              <a:noFill/>
              <a:ln w="9525">
                <a:noFill/>
                <a:miter lim="800000"/>
                <a:headEnd/>
                <a:tailEnd/>
              </a:ln>
            </p:spPr>
            <p:txBody>
              <a:bodyPr wrap="none">
                <a:spAutoFit/>
              </a:bodyPr>
              <a:lstStyle/>
              <a:p>
                <a:r>
                  <a:rPr lang="it-IT" sz="2000" b="1">
                    <a:solidFill>
                      <a:srgbClr val="FF6600"/>
                    </a:solidFill>
                  </a:rPr>
                  <a:t>P</a:t>
                </a:r>
              </a:p>
            </p:txBody>
          </p:sp>
          <p:sp>
            <p:nvSpPr>
              <p:cNvPr id="301087" name="CasellaDiTesto 55"/>
              <p:cNvSpPr txBox="1">
                <a:spLocks noChangeArrowheads="1"/>
              </p:cNvSpPr>
              <p:nvPr/>
            </p:nvSpPr>
            <p:spPr bwMode="auto">
              <a:xfrm>
                <a:off x="5762871" y="3748970"/>
                <a:ext cx="321297" cy="400110"/>
              </a:xfrm>
              <a:prstGeom prst="rect">
                <a:avLst/>
              </a:prstGeom>
              <a:noFill/>
              <a:ln w="9525">
                <a:noFill/>
                <a:miter lim="800000"/>
                <a:headEnd/>
                <a:tailEnd/>
              </a:ln>
            </p:spPr>
            <p:txBody>
              <a:bodyPr wrap="none">
                <a:spAutoFit/>
              </a:bodyPr>
              <a:lstStyle/>
              <a:p>
                <a:r>
                  <a:rPr lang="it-IT" sz="2000" b="1">
                    <a:solidFill>
                      <a:srgbClr val="FF6600"/>
                    </a:solidFill>
                  </a:rPr>
                  <a:t>P</a:t>
                </a:r>
              </a:p>
            </p:txBody>
          </p:sp>
        </p:grpSp>
      </p:grpSp>
      <p:sp>
        <p:nvSpPr>
          <p:cNvPr id="301068" name="CasellaDiTesto 41"/>
          <p:cNvSpPr txBox="1">
            <a:spLocks noChangeArrowheads="1"/>
          </p:cNvSpPr>
          <p:nvPr/>
        </p:nvSpPr>
        <p:spPr bwMode="auto">
          <a:xfrm>
            <a:off x="107950" y="4524375"/>
            <a:ext cx="7416800" cy="1878013"/>
          </a:xfrm>
          <a:prstGeom prst="rect">
            <a:avLst/>
          </a:prstGeom>
          <a:noFill/>
          <a:ln w="9525">
            <a:noFill/>
            <a:miter lim="800000"/>
            <a:headEnd/>
            <a:tailEnd/>
          </a:ln>
        </p:spPr>
        <p:txBody>
          <a:bodyPr>
            <a:spAutoFit/>
          </a:bodyPr>
          <a:lstStyle/>
          <a:p>
            <a:r>
              <a:rPr lang="it-IT" sz="1600" b="1">
                <a:solidFill>
                  <a:srgbClr val="FF0000"/>
                </a:solidFill>
              </a:rPr>
              <a:t>Molte particelle prodotte nell</a:t>
            </a:r>
            <a:r>
              <a:rPr lang="it-IT" altLang="it-IT" sz="1600" b="1">
                <a:solidFill>
                  <a:srgbClr val="FF0000"/>
                </a:solidFill>
              </a:rPr>
              <a:t>’</a:t>
            </a:r>
            <a:r>
              <a:rPr lang="it-IT" sz="1600" b="1">
                <a:solidFill>
                  <a:srgbClr val="FF0000"/>
                </a:solidFill>
              </a:rPr>
              <a:t>interazione sono instabili e decadono immediatamente. Solo le particelle stabili o quelle che vivono abbastanza</a:t>
            </a:r>
            <a:r>
              <a:rPr lang="it-IT" sz="1600" b="1" baseline="30000">
                <a:solidFill>
                  <a:srgbClr val="FF0000"/>
                </a:solidFill>
              </a:rPr>
              <a:t>(*)</a:t>
            </a:r>
            <a:r>
              <a:rPr lang="it-IT" sz="1600" b="1">
                <a:solidFill>
                  <a:srgbClr val="FF0000"/>
                </a:solidFill>
              </a:rPr>
              <a:t> a lungo possono essere rivelate direttamente : </a:t>
            </a:r>
          </a:p>
          <a:p>
            <a:r>
              <a:rPr kumimoji="1" lang="it-IT" sz="1800" b="1">
                <a:solidFill>
                  <a:srgbClr val="1A1AFF"/>
                </a:solidFill>
              </a:rPr>
              <a:t>C</a:t>
            </a:r>
            <a:r>
              <a:rPr kumimoji="1" lang="en-US" sz="1800" b="1">
                <a:solidFill>
                  <a:srgbClr val="1A1AFF"/>
                </a:solidFill>
              </a:rPr>
              <a:t>ariche: e</a:t>
            </a:r>
            <a:r>
              <a:rPr kumimoji="1" lang="en-US" sz="1800" b="1" baseline="30000">
                <a:solidFill>
                  <a:srgbClr val="1A1AFF"/>
                </a:solidFill>
              </a:rPr>
              <a:t>-</a:t>
            </a:r>
            <a:r>
              <a:rPr kumimoji="1" lang="en-US" sz="1600" b="1">
                <a:solidFill>
                  <a:srgbClr val="1A1AFF"/>
                </a:solidFill>
              </a:rPr>
              <a:t>, </a:t>
            </a:r>
            <a:r>
              <a:rPr kumimoji="1" lang="en-US" sz="1800" b="1">
                <a:solidFill>
                  <a:srgbClr val="1A1AFF"/>
                </a:solidFill>
              </a:rPr>
              <a:t>e</a:t>
            </a:r>
            <a:r>
              <a:rPr kumimoji="1" lang="en-US" sz="1800" b="1" baseline="30000">
                <a:solidFill>
                  <a:srgbClr val="1A1AFF"/>
                </a:solidFill>
              </a:rPr>
              <a:t>+</a:t>
            </a:r>
            <a:r>
              <a:rPr kumimoji="1" lang="en-US" sz="1600" b="1">
                <a:solidFill>
                  <a:srgbClr val="1A1AFF"/>
                </a:solidFill>
              </a:rPr>
              <a:t>, </a:t>
            </a:r>
            <a:r>
              <a:rPr kumimoji="1" lang="en-US" sz="1800" b="1">
                <a:solidFill>
                  <a:srgbClr val="1A1AFF"/>
                </a:solidFill>
              </a:rPr>
              <a:t>p</a:t>
            </a:r>
            <a:r>
              <a:rPr kumimoji="1" lang="en-US" sz="1600" b="1">
                <a:solidFill>
                  <a:srgbClr val="1A1AFF"/>
                </a:solidFill>
              </a:rPr>
              <a:t> </a:t>
            </a:r>
            <a:r>
              <a:rPr kumimoji="1" lang="en-US" sz="1400" b="1">
                <a:solidFill>
                  <a:srgbClr val="1A1AFF"/>
                </a:solidFill>
              </a:rPr>
              <a:t>(protoni)</a:t>
            </a:r>
            <a:r>
              <a:rPr kumimoji="1" lang="en-US" sz="1600" b="1">
                <a:solidFill>
                  <a:srgbClr val="1A1AFF"/>
                </a:solidFill>
              </a:rPr>
              <a:t>, </a:t>
            </a:r>
            <a:r>
              <a:rPr kumimoji="1" lang="en-US" sz="1800" b="1">
                <a:solidFill>
                  <a:srgbClr val="1A1AFF"/>
                </a:solidFill>
                <a:latin typeface="Symbol" pitchFamily="18" charset="2"/>
              </a:rPr>
              <a:t>p</a:t>
            </a:r>
            <a:r>
              <a:rPr kumimoji="1" lang="en-US" sz="1800" b="1" baseline="30000">
                <a:solidFill>
                  <a:srgbClr val="1A1AFF"/>
                </a:solidFill>
                <a:sym typeface="Symbol" pitchFamily="18" charset="2"/>
              </a:rPr>
              <a:t></a:t>
            </a:r>
            <a:r>
              <a:rPr kumimoji="1" lang="en-US" sz="1600" b="1">
                <a:solidFill>
                  <a:srgbClr val="1A1AFF"/>
                </a:solidFill>
                <a:sym typeface="Symbol" pitchFamily="18" charset="2"/>
              </a:rPr>
              <a:t> (pioni), K</a:t>
            </a:r>
            <a:r>
              <a:rPr kumimoji="1" lang="en-US" sz="1600" b="1" baseline="30000">
                <a:solidFill>
                  <a:srgbClr val="1A1AFF"/>
                </a:solidFill>
                <a:sym typeface="Symbol" pitchFamily="18" charset="2"/>
              </a:rPr>
              <a:t> </a:t>
            </a:r>
            <a:r>
              <a:rPr kumimoji="1" lang="en-US" sz="1400" b="1">
                <a:solidFill>
                  <a:srgbClr val="1A1AFF"/>
                </a:solidFill>
                <a:sym typeface="Symbol" pitchFamily="18" charset="2"/>
              </a:rPr>
              <a:t>(mesoni K)</a:t>
            </a:r>
            <a:r>
              <a:rPr kumimoji="1" lang="en-US" sz="1600" b="1">
                <a:solidFill>
                  <a:srgbClr val="1A1AFF"/>
                </a:solidFill>
                <a:sym typeface="Symbol" pitchFamily="18" charset="2"/>
              </a:rPr>
              <a:t>, </a:t>
            </a:r>
            <a:r>
              <a:rPr kumimoji="1" lang="en-US" sz="1800" b="1">
                <a:solidFill>
                  <a:srgbClr val="1A1AFF"/>
                </a:solidFill>
                <a:latin typeface="Symbol" pitchFamily="18" charset="2"/>
                <a:sym typeface="Symbol" pitchFamily="18" charset="2"/>
              </a:rPr>
              <a:t>m</a:t>
            </a:r>
            <a:r>
              <a:rPr kumimoji="1" lang="en-US" sz="1600" b="1" baseline="30000">
                <a:solidFill>
                  <a:srgbClr val="1A1AFF"/>
                </a:solidFill>
                <a:sym typeface="Symbol" pitchFamily="18" charset="2"/>
              </a:rPr>
              <a:t> </a:t>
            </a:r>
            <a:r>
              <a:rPr kumimoji="1" lang="en-US" sz="1400" b="1">
                <a:solidFill>
                  <a:srgbClr val="1A1AFF"/>
                </a:solidFill>
                <a:sym typeface="Symbol" pitchFamily="18" charset="2"/>
              </a:rPr>
              <a:t>(muons)</a:t>
            </a:r>
          </a:p>
          <a:p>
            <a:r>
              <a:rPr kumimoji="1" lang="en-US" sz="1800" b="1">
                <a:solidFill>
                  <a:srgbClr val="FF6600"/>
                </a:solidFill>
                <a:sym typeface="Symbol" pitchFamily="18" charset="2"/>
              </a:rPr>
              <a:t>Neutre: </a:t>
            </a:r>
            <a:r>
              <a:rPr kumimoji="1" lang="en-US" sz="1800" b="1">
                <a:solidFill>
                  <a:srgbClr val="FF6600"/>
                </a:solidFill>
                <a:latin typeface="Symbol" pitchFamily="18" charset="2"/>
              </a:rPr>
              <a:t>g</a:t>
            </a:r>
            <a:r>
              <a:rPr kumimoji="1" lang="en-US" sz="1800" b="1">
                <a:solidFill>
                  <a:srgbClr val="FF6600"/>
                </a:solidFill>
                <a:latin typeface="Verdana" pitchFamily="34" charset="0"/>
              </a:rPr>
              <a:t> </a:t>
            </a:r>
            <a:r>
              <a:rPr kumimoji="1" lang="en-US" sz="1800" b="1">
                <a:solidFill>
                  <a:srgbClr val="FF6600"/>
                </a:solidFill>
              </a:rPr>
              <a:t>(fotoni), n (neutroni), </a:t>
            </a:r>
            <a:r>
              <a:rPr kumimoji="1" lang="en-US" sz="1800" b="1">
                <a:solidFill>
                  <a:srgbClr val="FF6600"/>
                </a:solidFill>
                <a:sym typeface="Symbol" pitchFamily="18" charset="2"/>
              </a:rPr>
              <a:t>K</a:t>
            </a:r>
            <a:r>
              <a:rPr kumimoji="1" lang="en-US" sz="1800" b="1" baseline="30000">
                <a:solidFill>
                  <a:srgbClr val="FF6600"/>
                </a:solidFill>
                <a:sym typeface="Symbol" pitchFamily="18" charset="2"/>
              </a:rPr>
              <a:t>0 </a:t>
            </a:r>
            <a:r>
              <a:rPr kumimoji="1" lang="en-US" sz="1800" b="1">
                <a:solidFill>
                  <a:srgbClr val="FF6600"/>
                </a:solidFill>
                <a:sym typeface="Symbol" pitchFamily="18" charset="2"/>
              </a:rPr>
              <a:t>(mesone K)</a:t>
            </a:r>
            <a:r>
              <a:rPr kumimoji="1" lang="en-US" sz="1800" b="1">
                <a:solidFill>
                  <a:srgbClr val="FF6600"/>
                </a:solidFill>
                <a:latin typeface="Verdana" pitchFamily="34" charset="0"/>
                <a:sym typeface="Symbol" pitchFamily="18" charset="2"/>
              </a:rPr>
              <a:t>  </a:t>
            </a:r>
          </a:p>
          <a:p>
            <a:r>
              <a:rPr kumimoji="1" lang="en-US" sz="1800" b="1">
                <a:solidFill>
                  <a:srgbClr val="000000"/>
                </a:solidFill>
                <a:sym typeface="Symbol" pitchFamily="18" charset="2"/>
              </a:rPr>
              <a:t>Energia mancante: </a:t>
            </a:r>
            <a:r>
              <a:rPr kumimoji="1" lang="en-US" sz="1800" b="1">
                <a:solidFill>
                  <a:srgbClr val="000000"/>
                </a:solidFill>
                <a:latin typeface="Symbol" pitchFamily="18" charset="2"/>
                <a:sym typeface="Symbol" pitchFamily="18" charset="2"/>
              </a:rPr>
              <a:t>n</a:t>
            </a:r>
            <a:r>
              <a:rPr kumimoji="1" lang="en-US" sz="1800" b="1">
                <a:solidFill>
                  <a:srgbClr val="000000"/>
                </a:solidFill>
                <a:latin typeface="Verdana" pitchFamily="34" charset="0"/>
                <a:sym typeface="Symbol" pitchFamily="18" charset="2"/>
              </a:rPr>
              <a:t> </a:t>
            </a:r>
            <a:r>
              <a:rPr kumimoji="1" lang="en-US" sz="1800" b="1">
                <a:solidFill>
                  <a:srgbClr val="000000"/>
                </a:solidFill>
                <a:sym typeface="Symbol" pitchFamily="18" charset="2"/>
              </a:rPr>
              <a:t>(neutrini)</a:t>
            </a:r>
            <a:endParaRPr kumimoji="1" lang="en-US" sz="1800" b="1">
              <a:solidFill>
                <a:srgbClr val="1A1AFF"/>
              </a:solidFill>
              <a:sym typeface="Symbol" pitchFamily="18" charset="2"/>
            </a:endParaRPr>
          </a:p>
          <a:p>
            <a:endParaRPr lang="it-IT" sz="1400"/>
          </a:p>
        </p:txBody>
      </p:sp>
      <p:sp>
        <p:nvSpPr>
          <p:cNvPr id="301069" name="TextBox 2"/>
          <p:cNvSpPr txBox="1">
            <a:spLocks noChangeArrowheads="1"/>
          </p:cNvSpPr>
          <p:nvPr/>
        </p:nvSpPr>
        <p:spPr bwMode="auto">
          <a:xfrm>
            <a:off x="107950" y="6075363"/>
            <a:ext cx="8991600" cy="738187"/>
          </a:xfrm>
          <a:prstGeom prst="rect">
            <a:avLst/>
          </a:prstGeom>
          <a:noFill/>
          <a:ln w="9525">
            <a:noFill/>
            <a:miter lim="800000"/>
            <a:headEnd/>
            <a:tailEnd/>
          </a:ln>
        </p:spPr>
        <p:txBody>
          <a:bodyPr lIns="91435" tIns="45718" rIns="91435" bIns="45718">
            <a:spAutoFit/>
          </a:bodyPr>
          <a:lstStyle/>
          <a:p>
            <a:r>
              <a:rPr lang="en-US" sz="1400" b="1">
                <a:solidFill>
                  <a:srgbClr val="D7171E"/>
                </a:solidFill>
                <a:latin typeface="Times New Roman" pitchFamily="18" charset="0"/>
              </a:rPr>
              <a:t>(*)</a:t>
            </a:r>
          </a:p>
          <a:p>
            <a:r>
              <a:rPr lang="en-US" sz="1400" b="1">
                <a:solidFill>
                  <a:srgbClr val="D7171E"/>
                </a:solidFill>
                <a:latin typeface="Times New Roman" pitchFamily="18" charset="0"/>
              </a:rPr>
              <a:t>Pioni</a:t>
            </a:r>
            <a:r>
              <a:rPr lang="en-US" sz="1400">
                <a:solidFill>
                  <a:srgbClr val="000000"/>
                </a:solidFill>
                <a:latin typeface="Times New Roman" pitchFamily="18" charset="0"/>
              </a:rPr>
              <a:t>, </a:t>
            </a:r>
            <a:r>
              <a:rPr lang="en-US" sz="1400" b="1">
                <a:solidFill>
                  <a:srgbClr val="0000CC"/>
                </a:solidFill>
                <a:latin typeface="Symbol" pitchFamily="18" charset="2"/>
              </a:rPr>
              <a:t>t</a:t>
            </a:r>
            <a:r>
              <a:rPr lang="en-US" sz="1400" b="1">
                <a:solidFill>
                  <a:srgbClr val="0000CC"/>
                </a:solidFill>
                <a:latin typeface="Times New Roman" pitchFamily="18" charset="0"/>
              </a:rPr>
              <a:t>=2.6x10</a:t>
            </a:r>
            <a:r>
              <a:rPr lang="en-US" sz="1400" b="1" baseline="30000">
                <a:solidFill>
                  <a:srgbClr val="0000CC"/>
                </a:solidFill>
                <a:latin typeface="Times New Roman" pitchFamily="18" charset="0"/>
              </a:rPr>
              <a:t>-8</a:t>
            </a:r>
            <a:r>
              <a:rPr lang="en-US" sz="1400" b="1">
                <a:solidFill>
                  <a:srgbClr val="0000CC"/>
                </a:solidFill>
                <a:latin typeface="Times New Roman" pitchFamily="18" charset="0"/>
              </a:rPr>
              <a:t> sec, E=20 GeV, </a:t>
            </a:r>
            <a:r>
              <a:rPr lang="en-US" sz="1400" b="1">
                <a:solidFill>
                  <a:srgbClr val="0000CC"/>
                </a:solidFill>
                <a:latin typeface="Symbol" pitchFamily="18" charset="2"/>
              </a:rPr>
              <a:t>g</a:t>
            </a:r>
            <a:r>
              <a:rPr lang="en-US" sz="1400" b="1">
                <a:solidFill>
                  <a:srgbClr val="0000CC"/>
                </a:solidFill>
                <a:latin typeface="Times New Roman" pitchFamily="18" charset="0"/>
              </a:rPr>
              <a:t> = E/m = 20/0.140 = 142.86, </a:t>
            </a:r>
            <a:r>
              <a:rPr lang="en-US" sz="1400">
                <a:solidFill>
                  <a:srgbClr val="D7171E"/>
                </a:solidFill>
                <a:latin typeface="Symbol" pitchFamily="18" charset="2"/>
              </a:rPr>
              <a:t>gt</a:t>
            </a:r>
            <a:r>
              <a:rPr lang="en-US" sz="1400">
                <a:solidFill>
                  <a:srgbClr val="D7171E"/>
                </a:solidFill>
                <a:latin typeface="Times New Roman" pitchFamily="18" charset="0"/>
              </a:rPr>
              <a:t> =0.0037 msec</a:t>
            </a:r>
            <a:r>
              <a:rPr lang="en-US" sz="1400">
                <a:solidFill>
                  <a:srgbClr val="000000"/>
                </a:solidFill>
                <a:latin typeface="Times New Roman" pitchFamily="18" charset="0"/>
              </a:rPr>
              <a:t>, </a:t>
            </a:r>
            <a:r>
              <a:rPr lang="en-US" sz="1400">
                <a:solidFill>
                  <a:srgbClr val="000000"/>
                </a:solidFill>
                <a:latin typeface="Times New Roman" pitchFamily="18" charset="0"/>
                <a:sym typeface="Symbol" pitchFamily="18" charset="2"/>
              </a:rPr>
              <a:t>distanza media percorsa = c </a:t>
            </a:r>
            <a:r>
              <a:rPr lang="en-US" sz="1400">
                <a:solidFill>
                  <a:srgbClr val="000000"/>
                </a:solidFill>
                <a:latin typeface="Symbol" pitchFamily="18" charset="2"/>
                <a:sym typeface="Symbol" pitchFamily="18" charset="2"/>
              </a:rPr>
              <a:t>g t</a:t>
            </a:r>
            <a:r>
              <a:rPr lang="en-US" sz="1400">
                <a:solidFill>
                  <a:srgbClr val="000000"/>
                </a:solidFill>
                <a:latin typeface="Times New Roman" pitchFamily="18" charset="0"/>
                <a:sym typeface="Symbol" pitchFamily="18" charset="2"/>
              </a:rPr>
              <a:t>= </a:t>
            </a:r>
            <a:r>
              <a:rPr lang="en-US" sz="1400">
                <a:solidFill>
                  <a:srgbClr val="D7171E"/>
                </a:solidFill>
                <a:latin typeface="Times New Roman" pitchFamily="18" charset="0"/>
                <a:sym typeface="Symbol" pitchFamily="18" charset="2"/>
              </a:rPr>
              <a:t>1.1 km</a:t>
            </a:r>
            <a:endParaRPr lang="en-US" sz="1400">
              <a:solidFill>
                <a:srgbClr val="000000"/>
              </a:solidFill>
              <a:latin typeface="Times New Roman" pitchFamily="18" charset="0"/>
              <a:sym typeface="Symbol" pitchFamily="18" charset="2"/>
            </a:endParaRPr>
          </a:p>
          <a:p>
            <a:r>
              <a:rPr lang="en-US" sz="1400" b="1">
                <a:solidFill>
                  <a:srgbClr val="D7171E"/>
                </a:solidFill>
                <a:latin typeface="Times New Roman" pitchFamily="18" charset="0"/>
                <a:sym typeface="Symbol" pitchFamily="18" charset="2"/>
              </a:rPr>
              <a:t>Muoni</a:t>
            </a:r>
            <a:r>
              <a:rPr lang="en-US" sz="1400">
                <a:solidFill>
                  <a:srgbClr val="000000"/>
                </a:solidFill>
                <a:latin typeface="Times New Roman" pitchFamily="18" charset="0"/>
                <a:sym typeface="Symbol" pitchFamily="18" charset="2"/>
              </a:rPr>
              <a:t>, </a:t>
            </a:r>
            <a:r>
              <a:rPr lang="en-US" sz="1400">
                <a:solidFill>
                  <a:srgbClr val="000000"/>
                </a:solidFill>
                <a:latin typeface="Symbol" pitchFamily="18" charset="2"/>
              </a:rPr>
              <a:t>t</a:t>
            </a:r>
            <a:r>
              <a:rPr lang="en-US" sz="1400">
                <a:solidFill>
                  <a:srgbClr val="000000"/>
                </a:solidFill>
                <a:latin typeface="Times New Roman" pitchFamily="18" charset="0"/>
              </a:rPr>
              <a:t>=2.2x10</a:t>
            </a:r>
            <a:r>
              <a:rPr lang="en-US" sz="1400" baseline="30000">
                <a:solidFill>
                  <a:srgbClr val="000000"/>
                </a:solidFill>
                <a:latin typeface="Times New Roman" pitchFamily="18" charset="0"/>
              </a:rPr>
              <a:t>-6</a:t>
            </a:r>
            <a:r>
              <a:rPr lang="en-US" sz="1400">
                <a:solidFill>
                  <a:srgbClr val="000000"/>
                </a:solidFill>
                <a:latin typeface="Times New Roman" pitchFamily="18" charset="0"/>
              </a:rPr>
              <a:t> sec, E=20 GeV, m = 0.1 GeV/c</a:t>
            </a:r>
            <a:r>
              <a:rPr lang="en-US" sz="1400" baseline="30000">
                <a:solidFill>
                  <a:srgbClr val="000000"/>
                </a:solidFill>
                <a:latin typeface="Times New Roman" pitchFamily="18" charset="0"/>
              </a:rPr>
              <a:t>2</a:t>
            </a:r>
            <a:r>
              <a:rPr lang="en-US" sz="1400">
                <a:solidFill>
                  <a:srgbClr val="000000"/>
                </a:solidFill>
                <a:latin typeface="Times New Roman" pitchFamily="18" charset="0"/>
              </a:rPr>
              <a:t> </a:t>
            </a:r>
            <a:r>
              <a:rPr lang="en-US" sz="1400">
                <a:solidFill>
                  <a:srgbClr val="000000"/>
                </a:solidFill>
                <a:latin typeface="Times New Roman" pitchFamily="18" charset="0"/>
                <a:sym typeface="Symbol" pitchFamily="18" charset="2"/>
              </a:rPr>
              <a:t> </a:t>
            </a:r>
            <a:r>
              <a:rPr lang="en-US" sz="1400">
                <a:solidFill>
                  <a:srgbClr val="D7171E"/>
                </a:solidFill>
                <a:latin typeface="Symbol" pitchFamily="18" charset="2"/>
              </a:rPr>
              <a:t>gt</a:t>
            </a:r>
            <a:r>
              <a:rPr lang="en-US" sz="1400">
                <a:solidFill>
                  <a:srgbClr val="D7171E"/>
                </a:solidFill>
                <a:latin typeface="Times New Roman" pitchFamily="18" charset="0"/>
              </a:rPr>
              <a:t> =0.44 msec</a:t>
            </a:r>
            <a:r>
              <a:rPr lang="en-US" sz="1400">
                <a:solidFill>
                  <a:srgbClr val="000000"/>
                </a:solidFill>
                <a:latin typeface="Times New Roman" pitchFamily="18" charset="0"/>
              </a:rPr>
              <a:t>, distanza media percorsa</a:t>
            </a:r>
            <a:r>
              <a:rPr lang="en-US" sz="1400">
                <a:solidFill>
                  <a:srgbClr val="000000"/>
                </a:solidFill>
                <a:latin typeface="Times New Roman" pitchFamily="18" charset="0"/>
                <a:sym typeface="Symbol" pitchFamily="18" charset="2"/>
              </a:rPr>
              <a:t>= </a:t>
            </a:r>
            <a:r>
              <a:rPr lang="en-US" sz="1400" b="1">
                <a:solidFill>
                  <a:srgbClr val="D7171E"/>
                </a:solidFill>
                <a:latin typeface="Times New Roman" pitchFamily="18" charset="0"/>
                <a:sym typeface="Symbol" pitchFamily="18" charset="2"/>
              </a:rPr>
              <a:t>132 km!</a:t>
            </a:r>
            <a:r>
              <a:rPr lang="en-US" sz="1400">
                <a:solidFill>
                  <a:srgbClr val="000000"/>
                </a:solidFill>
                <a:latin typeface="Times New Roman" pitchFamily="18" charset="0"/>
                <a:sym typeface="Symbol" pitchFamily="18" charset="2"/>
              </a:rPr>
              <a:t>  </a:t>
            </a:r>
          </a:p>
        </p:txBody>
      </p:sp>
    </p:spTree>
    <p:extLst>
      <p:ext uri="{BB962C8B-B14F-4D97-AF65-F5344CB8AC3E}">
        <p14:creationId xmlns:p14="http://schemas.microsoft.com/office/powerpoint/2010/main" val="32307152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676400" y="76200"/>
            <a:ext cx="6477000" cy="533400"/>
          </a:xfrm>
          <a:prstGeom prst="rect">
            <a:avLst/>
          </a:prstGeom>
          <a:solidFill>
            <a:schemeClr val="bg2"/>
          </a:solidFill>
          <a:ln w="12700">
            <a:solidFill>
              <a:schemeClr val="tx1"/>
            </a:solidFill>
          </a:ln>
        </p:spPr>
        <p:txBody>
          <a:bodyPr>
            <a:normAutofit/>
          </a:bodyPr>
          <a:lstStyle/>
          <a:p>
            <a:pPr algn="ctr" fontAlgn="auto">
              <a:spcAft>
                <a:spcPts val="0"/>
              </a:spcAft>
              <a:defRPr/>
            </a:pPr>
            <a:r>
              <a:rPr lang="it-IT" sz="2800" b="1" dirty="0" smtClean="0">
                <a:solidFill>
                  <a:srgbClr val="292C93"/>
                </a:solidFill>
                <a:ea typeface="+mn-ea"/>
              </a:rPr>
              <a:t>I ragazzi di via Panisperna</a:t>
            </a:r>
            <a:endParaRPr lang="it-IT" sz="2800" b="1" dirty="0">
              <a:solidFill>
                <a:srgbClr val="292C93"/>
              </a:solidFill>
              <a:ea typeface="+mn-ea"/>
            </a:endParaRPr>
          </a:p>
        </p:txBody>
      </p:sp>
      <p:grpSp>
        <p:nvGrpSpPr>
          <p:cNvPr id="22" name="Group 21"/>
          <p:cNvGrpSpPr/>
          <p:nvPr/>
        </p:nvGrpSpPr>
        <p:grpSpPr>
          <a:xfrm>
            <a:off x="3995936" y="3815462"/>
            <a:ext cx="1121296" cy="1269722"/>
            <a:chOff x="498376" y="2420888"/>
            <a:chExt cx="1121296" cy="1269722"/>
          </a:xfrm>
        </p:grpSpPr>
        <p:pic>
          <p:nvPicPr>
            <p:cNvPr id="10" name="Picture 5" descr="http://www.phys.uniroma1.it/DOCS/MUSEO/segre.JPG">
              <a:hlinkClick r:id="" action="ppaction://noaction"/>
            </p:cNvPr>
            <p:cNvPicPr>
              <a:picLocks noChangeAspect="1" noChangeArrowheads="1"/>
            </p:cNvPicPr>
            <p:nvPr/>
          </p:nvPicPr>
          <p:blipFill>
            <a:blip r:embed="rId2" cstate="print"/>
            <a:srcRect b="19718"/>
            <a:stretch>
              <a:fillRect/>
            </a:stretch>
          </p:blipFill>
          <p:spPr bwMode="auto">
            <a:xfrm>
              <a:off x="539552" y="2420888"/>
              <a:ext cx="996950" cy="1008112"/>
            </a:xfrm>
            <a:prstGeom prst="rect">
              <a:avLst/>
            </a:prstGeom>
            <a:noFill/>
            <a:ln w="9525">
              <a:noFill/>
              <a:miter lim="800000"/>
              <a:headEnd/>
              <a:tailEnd/>
            </a:ln>
          </p:spPr>
        </p:pic>
        <p:sp>
          <p:nvSpPr>
            <p:cNvPr id="13" name="Text Box 6">
              <a:hlinkClick r:id="" action="ppaction://noaction"/>
            </p:cNvPr>
            <p:cNvSpPr txBox="1">
              <a:spLocks noChangeArrowheads="1"/>
            </p:cNvSpPr>
            <p:nvPr/>
          </p:nvSpPr>
          <p:spPr bwMode="auto">
            <a:xfrm>
              <a:off x="498376" y="3429000"/>
              <a:ext cx="1121296" cy="261610"/>
            </a:xfrm>
            <a:prstGeom prst="rect">
              <a:avLst/>
            </a:prstGeom>
            <a:solidFill>
              <a:schemeClr val="bg1">
                <a:lumMod val="85000"/>
              </a:schemeClr>
            </a:solidFill>
            <a:ln w="9525">
              <a:noFill/>
              <a:miter lim="800000"/>
              <a:headEnd/>
              <a:tailEnd/>
            </a:ln>
            <a:effectLst/>
          </p:spPr>
          <p:txBody>
            <a:bodyPr wrap="square">
              <a:spAutoFit/>
            </a:bodyPr>
            <a:lstStyle/>
            <a:p>
              <a:pPr algn="ctr">
                <a:spcBef>
                  <a:spcPct val="50000"/>
                </a:spcBef>
                <a:defRPr/>
              </a:pPr>
              <a:r>
                <a:rPr lang="it-IT" sz="1100" dirty="0">
                  <a:solidFill>
                    <a:srgbClr val="0000FF"/>
                  </a:solidFill>
                  <a:effectLst>
                    <a:outerShdw blurRad="38100" dist="38100" dir="2700000" algn="tl">
                      <a:srgbClr val="000000"/>
                    </a:outerShdw>
                  </a:effectLst>
                  <a:latin typeface="Verdana" pitchFamily="34" charset="0"/>
                  <a:ea typeface="+mn-ea"/>
                </a:rPr>
                <a:t>Emilio Segrè</a:t>
              </a:r>
            </a:p>
          </p:txBody>
        </p:sp>
      </p:grpSp>
      <p:grpSp>
        <p:nvGrpSpPr>
          <p:cNvPr id="23" name="Group 22"/>
          <p:cNvGrpSpPr/>
          <p:nvPr/>
        </p:nvGrpSpPr>
        <p:grpSpPr>
          <a:xfrm>
            <a:off x="3923928" y="2204864"/>
            <a:ext cx="1224136" cy="1512168"/>
            <a:chOff x="395536" y="764704"/>
            <a:chExt cx="1224136" cy="1512168"/>
          </a:xfrm>
        </p:grpSpPr>
        <p:pic>
          <p:nvPicPr>
            <p:cNvPr id="9" name="Picture 8" descr="https://encrypted-tbn2.gstatic.com/images?q=tbn:ANd9GcQJI6lyvSvi8aXHCwgvLjqTyqfqdGk_ZPPExyjZQ2VdfsU8n1or"/>
            <p:cNvPicPr>
              <a:picLocks noChangeAspect="1" noChangeArrowheads="1"/>
            </p:cNvPicPr>
            <p:nvPr/>
          </p:nvPicPr>
          <p:blipFill>
            <a:blip r:embed="rId3" cstate="print"/>
            <a:srcRect b="4359"/>
            <a:stretch>
              <a:fillRect/>
            </a:stretch>
          </p:blipFill>
          <p:spPr bwMode="auto">
            <a:xfrm>
              <a:off x="539552" y="764704"/>
              <a:ext cx="967386" cy="1224136"/>
            </a:xfrm>
            <a:prstGeom prst="rect">
              <a:avLst/>
            </a:prstGeom>
            <a:noFill/>
          </p:spPr>
        </p:pic>
        <p:sp>
          <p:nvSpPr>
            <p:cNvPr id="14" name="Text Box 6">
              <a:hlinkClick r:id="" action="ppaction://noaction"/>
            </p:cNvPr>
            <p:cNvSpPr txBox="1">
              <a:spLocks noChangeArrowheads="1"/>
            </p:cNvSpPr>
            <p:nvPr/>
          </p:nvSpPr>
          <p:spPr bwMode="auto">
            <a:xfrm>
              <a:off x="395536" y="2015262"/>
              <a:ext cx="1224136" cy="261610"/>
            </a:xfrm>
            <a:prstGeom prst="rect">
              <a:avLst/>
            </a:prstGeom>
            <a:solidFill>
              <a:schemeClr val="bg1">
                <a:lumMod val="85000"/>
              </a:schemeClr>
            </a:solidFill>
            <a:ln w="9525">
              <a:noFill/>
              <a:miter lim="800000"/>
              <a:headEnd/>
              <a:tailEnd/>
            </a:ln>
            <a:effectLst/>
          </p:spPr>
          <p:txBody>
            <a:bodyPr wrap="square">
              <a:spAutoFit/>
            </a:bodyPr>
            <a:lstStyle/>
            <a:p>
              <a:pPr algn="ctr">
                <a:spcBef>
                  <a:spcPct val="50000"/>
                </a:spcBef>
                <a:defRPr/>
              </a:pPr>
              <a:r>
                <a:rPr lang="it-IT" sz="1100" dirty="0" smtClean="0">
                  <a:solidFill>
                    <a:srgbClr val="0000FF"/>
                  </a:solidFill>
                  <a:effectLst>
                    <a:outerShdw blurRad="38100" dist="38100" dir="2700000" algn="tl">
                      <a:srgbClr val="000000"/>
                    </a:outerShdw>
                  </a:effectLst>
                  <a:latin typeface="Verdana" pitchFamily="34" charset="0"/>
                  <a:ea typeface="+mn-ea"/>
                </a:rPr>
                <a:t>Franco Rasetti</a:t>
              </a:r>
              <a:endParaRPr lang="it-IT" sz="1100" dirty="0">
                <a:solidFill>
                  <a:srgbClr val="0000FF"/>
                </a:solidFill>
                <a:effectLst>
                  <a:outerShdw blurRad="38100" dist="38100" dir="2700000" algn="tl">
                    <a:srgbClr val="000000"/>
                  </a:outerShdw>
                </a:effectLst>
                <a:latin typeface="Verdana" pitchFamily="34" charset="0"/>
                <a:ea typeface="+mn-ea"/>
              </a:endParaRPr>
            </a:p>
          </p:txBody>
        </p:sp>
      </p:grpSp>
      <p:grpSp>
        <p:nvGrpSpPr>
          <p:cNvPr id="25" name="Group 24"/>
          <p:cNvGrpSpPr/>
          <p:nvPr/>
        </p:nvGrpSpPr>
        <p:grpSpPr>
          <a:xfrm>
            <a:off x="3716288" y="5301208"/>
            <a:ext cx="1503784" cy="1224136"/>
            <a:chOff x="323528" y="5445224"/>
            <a:chExt cx="1503784" cy="1224136"/>
          </a:xfrm>
        </p:grpSpPr>
        <p:pic>
          <p:nvPicPr>
            <p:cNvPr id="12" name="Picture 10" descr="http://www.caffescienza-livorno.org/joomla_2.5/images/caffescienza/2013/pontecorvo.jpg"/>
            <p:cNvPicPr>
              <a:picLocks noChangeAspect="1" noChangeArrowheads="1"/>
            </p:cNvPicPr>
            <p:nvPr/>
          </p:nvPicPr>
          <p:blipFill>
            <a:blip r:embed="rId4" cstate="print"/>
            <a:srcRect/>
            <a:stretch>
              <a:fillRect/>
            </a:stretch>
          </p:blipFill>
          <p:spPr bwMode="auto">
            <a:xfrm>
              <a:off x="467544" y="5445224"/>
              <a:ext cx="1296144" cy="969386"/>
            </a:xfrm>
            <a:prstGeom prst="rect">
              <a:avLst/>
            </a:prstGeom>
            <a:noFill/>
          </p:spPr>
        </p:pic>
        <p:sp>
          <p:nvSpPr>
            <p:cNvPr id="17" name="Text Box 6">
              <a:hlinkClick r:id="" action="ppaction://noaction"/>
            </p:cNvPr>
            <p:cNvSpPr txBox="1">
              <a:spLocks noChangeArrowheads="1"/>
            </p:cNvSpPr>
            <p:nvPr/>
          </p:nvSpPr>
          <p:spPr bwMode="auto">
            <a:xfrm>
              <a:off x="323528" y="6407750"/>
              <a:ext cx="1503784" cy="261610"/>
            </a:xfrm>
            <a:prstGeom prst="rect">
              <a:avLst/>
            </a:prstGeom>
            <a:solidFill>
              <a:schemeClr val="bg1">
                <a:lumMod val="85000"/>
              </a:schemeClr>
            </a:solidFill>
            <a:ln w="9525">
              <a:noFill/>
              <a:miter lim="800000"/>
              <a:headEnd/>
              <a:tailEnd/>
            </a:ln>
            <a:effectLst/>
          </p:spPr>
          <p:txBody>
            <a:bodyPr wrap="square">
              <a:spAutoFit/>
            </a:bodyPr>
            <a:lstStyle/>
            <a:p>
              <a:pPr algn="ctr">
                <a:spcBef>
                  <a:spcPct val="50000"/>
                </a:spcBef>
                <a:defRPr/>
              </a:pPr>
              <a:r>
                <a:rPr lang="it-IT" sz="1100" dirty="0" smtClean="0">
                  <a:solidFill>
                    <a:srgbClr val="0000FF"/>
                  </a:solidFill>
                  <a:effectLst>
                    <a:outerShdw blurRad="38100" dist="38100" dir="2700000" algn="tl">
                      <a:srgbClr val="000000"/>
                    </a:outerShdw>
                  </a:effectLst>
                  <a:latin typeface="Verdana" pitchFamily="34" charset="0"/>
                  <a:ea typeface="+mn-ea"/>
                </a:rPr>
                <a:t>Bruno Pontecorvo</a:t>
              </a:r>
              <a:endParaRPr lang="it-IT" sz="1100" dirty="0">
                <a:solidFill>
                  <a:srgbClr val="0000FF"/>
                </a:solidFill>
                <a:effectLst>
                  <a:outerShdw blurRad="38100" dist="38100" dir="2700000" algn="tl">
                    <a:srgbClr val="000000"/>
                  </a:outerShdw>
                </a:effectLst>
                <a:latin typeface="Verdana" pitchFamily="34" charset="0"/>
                <a:ea typeface="+mn-ea"/>
              </a:endParaRPr>
            </a:p>
          </p:txBody>
        </p:sp>
      </p:grpSp>
      <p:sp>
        <p:nvSpPr>
          <p:cNvPr id="19" name="TextBox 18"/>
          <p:cNvSpPr txBox="1"/>
          <p:nvPr/>
        </p:nvSpPr>
        <p:spPr>
          <a:xfrm>
            <a:off x="288032" y="704890"/>
            <a:ext cx="8676456" cy="707886"/>
          </a:xfrm>
          <a:prstGeom prst="rect">
            <a:avLst/>
          </a:prstGeom>
          <a:solidFill>
            <a:schemeClr val="bg1"/>
          </a:solidFill>
        </p:spPr>
        <p:txBody>
          <a:bodyPr wrap="square" rtlCol="0">
            <a:spAutoFit/>
          </a:bodyPr>
          <a:lstStyle/>
          <a:p>
            <a:r>
              <a:rPr lang="en-US" sz="2000" b="1" dirty="0" smtClean="0"/>
              <a:t>Un </a:t>
            </a:r>
            <a:r>
              <a:rPr lang="en-US" sz="2000" b="1" dirty="0" err="1" smtClean="0"/>
              <a:t>gruppo</a:t>
            </a:r>
            <a:r>
              <a:rPr lang="en-US" sz="2000" b="1" dirty="0" smtClean="0"/>
              <a:t> </a:t>
            </a:r>
            <a:r>
              <a:rPr lang="en-US" sz="2000" b="1" dirty="0" err="1" smtClean="0"/>
              <a:t>di</a:t>
            </a:r>
            <a:r>
              <a:rPr lang="en-US" sz="2000" b="1" dirty="0" smtClean="0"/>
              <a:t> </a:t>
            </a:r>
            <a:r>
              <a:rPr lang="en-US" sz="2000" b="1" dirty="0" err="1" smtClean="0"/>
              <a:t>giovani</a:t>
            </a:r>
            <a:r>
              <a:rPr lang="en-US" sz="2000" b="1" dirty="0" smtClean="0"/>
              <a:t> </a:t>
            </a:r>
            <a:r>
              <a:rPr lang="en-US" sz="2000" b="1" dirty="0" err="1" smtClean="0"/>
              <a:t>fisici</a:t>
            </a:r>
            <a:r>
              <a:rPr lang="en-US" sz="2000" b="1" dirty="0" smtClean="0"/>
              <a:t> </a:t>
            </a:r>
            <a:r>
              <a:rPr lang="en-US" sz="2000" b="1" dirty="0" err="1" smtClean="0"/>
              <a:t>dalle</a:t>
            </a:r>
            <a:r>
              <a:rPr lang="en-US" sz="2000" b="1" dirty="0" smtClean="0"/>
              <a:t> </a:t>
            </a:r>
            <a:r>
              <a:rPr lang="en-US" sz="2000" b="1" dirty="0" err="1" smtClean="0"/>
              <a:t>potenzialità</a:t>
            </a:r>
            <a:r>
              <a:rPr lang="en-US" sz="2000" b="1" dirty="0" smtClean="0"/>
              <a:t> </a:t>
            </a:r>
            <a:r>
              <a:rPr lang="en-US" sz="2000" b="1" dirty="0" err="1" smtClean="0"/>
              <a:t>enormi</a:t>
            </a:r>
            <a:r>
              <a:rPr lang="en-US" sz="2000" b="1" dirty="0" smtClean="0"/>
              <a:t> </a:t>
            </a:r>
            <a:r>
              <a:rPr lang="en-US" sz="2000" b="1" dirty="0" err="1" smtClean="0"/>
              <a:t>che</a:t>
            </a:r>
            <a:r>
              <a:rPr lang="en-US" sz="2000" b="1" dirty="0" smtClean="0"/>
              <a:t> </a:t>
            </a:r>
            <a:r>
              <a:rPr lang="en-US" sz="2000" b="1" dirty="0" err="1" smtClean="0"/>
              <a:t>daranno</a:t>
            </a:r>
            <a:r>
              <a:rPr lang="en-US" sz="2000" b="1" dirty="0" smtClean="0"/>
              <a:t> un </a:t>
            </a:r>
            <a:r>
              <a:rPr lang="en-US" sz="2000" b="1" dirty="0" err="1" smtClean="0"/>
              <a:t>contributo</a:t>
            </a:r>
            <a:r>
              <a:rPr lang="en-US" sz="2000" b="1" dirty="0" smtClean="0"/>
              <a:t> </a:t>
            </a:r>
            <a:r>
              <a:rPr lang="en-US" sz="2000" b="1" dirty="0" err="1" smtClean="0"/>
              <a:t>fondamentale</a:t>
            </a:r>
            <a:r>
              <a:rPr lang="en-US" sz="2000" b="1" dirty="0" smtClean="0"/>
              <a:t> </a:t>
            </a:r>
            <a:r>
              <a:rPr lang="en-US" sz="2000" b="1" dirty="0" err="1" smtClean="0"/>
              <a:t>allo</a:t>
            </a:r>
            <a:r>
              <a:rPr lang="en-US" sz="2000" b="1" dirty="0" smtClean="0"/>
              <a:t> </a:t>
            </a:r>
            <a:r>
              <a:rPr lang="en-US" sz="2000" b="1" dirty="0" err="1" smtClean="0"/>
              <a:t>sviluppo</a:t>
            </a:r>
            <a:r>
              <a:rPr lang="en-US" sz="2000" b="1" dirty="0" smtClean="0"/>
              <a:t> </a:t>
            </a:r>
            <a:r>
              <a:rPr lang="en-US" sz="2000" b="1" dirty="0" err="1" smtClean="0"/>
              <a:t>della</a:t>
            </a:r>
            <a:r>
              <a:rPr lang="en-US" sz="2000" b="1" dirty="0" smtClean="0"/>
              <a:t> </a:t>
            </a:r>
            <a:r>
              <a:rPr lang="en-US" sz="2000" b="1" dirty="0" err="1" smtClean="0"/>
              <a:t>fisica</a:t>
            </a:r>
            <a:r>
              <a:rPr lang="en-US" sz="2000" b="1" dirty="0" smtClean="0"/>
              <a:t> </a:t>
            </a:r>
            <a:r>
              <a:rPr lang="en-US" sz="2000" b="1" dirty="0" err="1" smtClean="0"/>
              <a:t>delle</a:t>
            </a:r>
            <a:r>
              <a:rPr lang="en-US" sz="2000" b="1" dirty="0" smtClean="0"/>
              <a:t> </a:t>
            </a:r>
            <a:r>
              <a:rPr lang="en-US" sz="2000" b="1" dirty="0" err="1" smtClean="0"/>
              <a:t>particelle</a:t>
            </a:r>
            <a:r>
              <a:rPr lang="en-US" sz="2000" b="1" dirty="0" smtClean="0"/>
              <a:t>.</a:t>
            </a:r>
            <a:endParaRPr lang="en-US" sz="2000" b="1" dirty="0"/>
          </a:p>
        </p:txBody>
      </p:sp>
      <p:sp>
        <p:nvSpPr>
          <p:cNvPr id="20" name="TextBox 19"/>
          <p:cNvSpPr txBox="1"/>
          <p:nvPr/>
        </p:nvSpPr>
        <p:spPr>
          <a:xfrm>
            <a:off x="179512" y="1484784"/>
            <a:ext cx="8928992" cy="646331"/>
          </a:xfrm>
          <a:prstGeom prst="rect">
            <a:avLst/>
          </a:prstGeom>
          <a:solidFill>
            <a:srgbClr val="FFFFCC"/>
          </a:solidFill>
        </p:spPr>
        <p:txBody>
          <a:bodyPr wrap="square" rtlCol="0">
            <a:spAutoFit/>
          </a:bodyPr>
          <a:lstStyle/>
          <a:p>
            <a:r>
              <a:rPr lang="en-US" sz="1800" b="1" dirty="0" err="1" smtClean="0"/>
              <a:t>Purtroppo</a:t>
            </a:r>
            <a:r>
              <a:rPr lang="en-US" sz="1800" b="1" dirty="0" smtClean="0"/>
              <a:t> </a:t>
            </a:r>
            <a:r>
              <a:rPr lang="en-US" sz="1800" b="1" dirty="0" err="1" smtClean="0"/>
              <a:t>dopo</a:t>
            </a:r>
            <a:r>
              <a:rPr lang="en-US" sz="1800" b="1" dirty="0" smtClean="0"/>
              <a:t> </a:t>
            </a:r>
            <a:r>
              <a:rPr lang="en-US" sz="1800" b="1" dirty="0" err="1" smtClean="0"/>
              <a:t>poco</a:t>
            </a:r>
            <a:r>
              <a:rPr lang="en-US" sz="1800" b="1" dirty="0" smtClean="0"/>
              <a:t> </a:t>
            </a:r>
            <a:r>
              <a:rPr lang="en-US" sz="1800" b="1" dirty="0" err="1" smtClean="0"/>
              <a:t>il</a:t>
            </a:r>
            <a:r>
              <a:rPr lang="en-US" sz="1800" b="1" dirty="0" smtClean="0"/>
              <a:t> </a:t>
            </a:r>
            <a:r>
              <a:rPr lang="en-US" sz="1800" b="1" dirty="0" err="1" smtClean="0"/>
              <a:t>gruppo</a:t>
            </a:r>
            <a:r>
              <a:rPr lang="en-US" sz="1800" b="1" dirty="0" smtClean="0"/>
              <a:t> </a:t>
            </a:r>
            <a:r>
              <a:rPr lang="en-US" sz="1800" b="1" dirty="0" err="1" smtClean="0"/>
              <a:t>si</a:t>
            </a:r>
            <a:r>
              <a:rPr lang="en-US" sz="1800" b="1" dirty="0" smtClean="0"/>
              <a:t> </a:t>
            </a:r>
            <a:r>
              <a:rPr lang="en-US" sz="1800" b="1" dirty="0" err="1" smtClean="0"/>
              <a:t>scioglie</a:t>
            </a:r>
            <a:r>
              <a:rPr lang="en-US" sz="1800" b="1" dirty="0" smtClean="0"/>
              <a:t> a </a:t>
            </a:r>
            <a:r>
              <a:rPr lang="en-US" sz="1800" b="1" dirty="0" err="1" smtClean="0"/>
              <a:t>causa</a:t>
            </a:r>
            <a:r>
              <a:rPr lang="en-US" sz="1800" b="1" dirty="0" smtClean="0"/>
              <a:t> </a:t>
            </a:r>
            <a:r>
              <a:rPr lang="en-US" sz="1800" b="1" dirty="0" err="1" smtClean="0"/>
              <a:t>della</a:t>
            </a:r>
            <a:r>
              <a:rPr lang="en-US" sz="1800" b="1" dirty="0" smtClean="0"/>
              <a:t> </a:t>
            </a:r>
            <a:r>
              <a:rPr lang="en-US" sz="1800" b="1" dirty="0" err="1" smtClean="0"/>
              <a:t>guerra</a:t>
            </a:r>
            <a:r>
              <a:rPr lang="en-US" sz="1800" b="1" dirty="0" smtClean="0"/>
              <a:t>, del </a:t>
            </a:r>
            <a:r>
              <a:rPr lang="en-US" sz="1800" b="1" dirty="0" err="1" smtClean="0"/>
              <a:t>fascismo</a:t>
            </a:r>
            <a:r>
              <a:rPr lang="en-US" sz="1800" b="1" dirty="0" smtClean="0"/>
              <a:t> e </a:t>
            </a:r>
            <a:r>
              <a:rPr lang="en-US" sz="1800" b="1" dirty="0" err="1" smtClean="0"/>
              <a:t>delle</a:t>
            </a:r>
            <a:r>
              <a:rPr lang="en-US" sz="1800" b="1" dirty="0" smtClean="0"/>
              <a:t> </a:t>
            </a:r>
            <a:r>
              <a:rPr lang="en-US" sz="1800" b="1" dirty="0" err="1" smtClean="0"/>
              <a:t>leggi</a:t>
            </a:r>
            <a:r>
              <a:rPr lang="en-US" sz="1800" b="1" dirty="0" smtClean="0"/>
              <a:t> </a:t>
            </a:r>
            <a:r>
              <a:rPr lang="en-US" sz="1800" b="1" dirty="0" err="1" smtClean="0"/>
              <a:t>raziali</a:t>
            </a:r>
            <a:r>
              <a:rPr lang="en-US" sz="1800" b="1" dirty="0" smtClean="0"/>
              <a:t>. Solo </a:t>
            </a:r>
            <a:r>
              <a:rPr lang="en-US" sz="1800" b="1" dirty="0" err="1" smtClean="0"/>
              <a:t>Amaldi</a:t>
            </a:r>
            <a:r>
              <a:rPr lang="en-US" sz="1800" b="1" dirty="0" smtClean="0"/>
              <a:t> </a:t>
            </a:r>
            <a:r>
              <a:rPr lang="en-US" sz="1800" b="1" dirty="0" err="1" smtClean="0"/>
              <a:t>resterà</a:t>
            </a:r>
            <a:r>
              <a:rPr lang="en-US" sz="1800" b="1" dirty="0" smtClean="0"/>
              <a:t> in Italia. </a:t>
            </a:r>
            <a:endParaRPr lang="en-US" sz="1800" b="1" dirty="0"/>
          </a:p>
        </p:txBody>
      </p:sp>
      <p:sp>
        <p:nvSpPr>
          <p:cNvPr id="29" name="Rectangle 28"/>
          <p:cNvSpPr/>
          <p:nvPr/>
        </p:nvSpPr>
        <p:spPr>
          <a:xfrm>
            <a:off x="5076056" y="2359796"/>
            <a:ext cx="4032448" cy="997196"/>
          </a:xfrm>
          <a:prstGeom prst="rect">
            <a:avLst/>
          </a:prstGeom>
          <a:solidFill>
            <a:schemeClr val="accent1">
              <a:lumMod val="20000"/>
              <a:lumOff val="80000"/>
            </a:schemeClr>
          </a:solidFill>
        </p:spPr>
        <p:txBody>
          <a:bodyPr wrap="square">
            <a:spAutoFit/>
          </a:bodyPr>
          <a:lstStyle/>
          <a:p>
            <a:pPr marL="342900" lvl="0" indent="-342900" fontAlgn="auto">
              <a:lnSpc>
                <a:spcPct val="90000"/>
              </a:lnSpc>
              <a:spcBef>
                <a:spcPct val="20000"/>
              </a:spcBef>
              <a:spcAft>
                <a:spcPts val="0"/>
              </a:spcAft>
              <a:defRPr/>
            </a:pPr>
            <a:r>
              <a:rPr lang="it-IT" sz="1400" b="1" dirty="0" smtClean="0">
                <a:solidFill>
                  <a:srgbClr val="00009F"/>
                </a:solidFill>
              </a:rPr>
              <a:t> Rasetti nel 39 si trasferisce in Canada</a:t>
            </a:r>
          </a:p>
          <a:p>
            <a:pPr marL="342900" lvl="0" indent="-342900" fontAlgn="auto">
              <a:lnSpc>
                <a:spcPct val="90000"/>
              </a:lnSpc>
              <a:spcBef>
                <a:spcPct val="20000"/>
              </a:spcBef>
              <a:spcAft>
                <a:spcPts val="0"/>
              </a:spcAft>
              <a:defRPr/>
            </a:pPr>
            <a:r>
              <a:rPr lang="it-IT" sz="1400" b="1" dirty="0" smtClean="0">
                <a:solidFill>
                  <a:srgbClr val="00009F"/>
                </a:solidFill>
              </a:rPr>
              <a:t>presso l’Università "Laval“ del Québec. Si</a:t>
            </a:r>
            <a:endParaRPr lang="en-US" sz="1400" b="1" dirty="0" smtClean="0">
              <a:solidFill>
                <a:srgbClr val="00009F"/>
              </a:solidFill>
            </a:endParaRPr>
          </a:p>
          <a:p>
            <a:pPr marL="342900" lvl="0" indent="-342900" fontAlgn="auto">
              <a:lnSpc>
                <a:spcPct val="90000"/>
              </a:lnSpc>
              <a:spcBef>
                <a:spcPct val="20000"/>
              </a:spcBef>
              <a:spcAft>
                <a:spcPts val="0"/>
              </a:spcAft>
              <a:defRPr/>
            </a:pPr>
            <a:r>
              <a:rPr lang="en-US" sz="1400" b="1" dirty="0" err="1" smtClean="0">
                <a:solidFill>
                  <a:srgbClr val="00009F"/>
                </a:solidFill>
              </a:rPr>
              <a:t>rifiuta</a:t>
            </a:r>
            <a:r>
              <a:rPr lang="en-US" sz="1400" b="1" dirty="0" smtClean="0">
                <a:solidFill>
                  <a:srgbClr val="00009F"/>
                </a:solidFill>
              </a:rPr>
              <a:t> </a:t>
            </a:r>
            <a:r>
              <a:rPr lang="en-US" sz="1400" b="1" dirty="0" err="1" smtClean="0">
                <a:solidFill>
                  <a:srgbClr val="00009F"/>
                </a:solidFill>
              </a:rPr>
              <a:t>di</a:t>
            </a:r>
            <a:r>
              <a:rPr lang="en-US" sz="1400" b="1" dirty="0" smtClean="0">
                <a:solidFill>
                  <a:srgbClr val="00009F"/>
                </a:solidFill>
              </a:rPr>
              <a:t> </a:t>
            </a:r>
            <a:r>
              <a:rPr lang="en-US" sz="1400" b="1" dirty="0" err="1" smtClean="0">
                <a:solidFill>
                  <a:srgbClr val="00009F"/>
                </a:solidFill>
              </a:rPr>
              <a:t>lavorare</a:t>
            </a:r>
            <a:r>
              <a:rPr lang="en-US" sz="1400" b="1" dirty="0" smtClean="0">
                <a:solidFill>
                  <a:srgbClr val="00009F"/>
                </a:solidFill>
              </a:rPr>
              <a:t> al </a:t>
            </a:r>
            <a:r>
              <a:rPr lang="en-US" sz="1400" b="1" dirty="0" err="1" smtClean="0">
                <a:solidFill>
                  <a:srgbClr val="00009F"/>
                </a:solidFill>
              </a:rPr>
              <a:t>progetto</a:t>
            </a:r>
            <a:r>
              <a:rPr lang="en-US" sz="1400" b="1" dirty="0" smtClean="0">
                <a:solidFill>
                  <a:srgbClr val="00009F"/>
                </a:solidFill>
              </a:rPr>
              <a:t> "Manhattan“.</a:t>
            </a:r>
          </a:p>
          <a:p>
            <a:pPr marL="342900" lvl="0" indent="-342900" fontAlgn="auto">
              <a:lnSpc>
                <a:spcPct val="90000"/>
              </a:lnSpc>
              <a:spcBef>
                <a:spcPct val="20000"/>
              </a:spcBef>
              <a:spcAft>
                <a:spcPts val="0"/>
              </a:spcAft>
              <a:defRPr/>
            </a:pPr>
            <a:r>
              <a:rPr lang="en-US" sz="1400" b="1" dirty="0" err="1" smtClean="0">
                <a:solidFill>
                  <a:srgbClr val="00009F"/>
                </a:solidFill>
              </a:rPr>
              <a:t>Diventa</a:t>
            </a:r>
            <a:r>
              <a:rPr lang="en-US" sz="1400" b="1" dirty="0" smtClean="0">
                <a:solidFill>
                  <a:srgbClr val="00009F"/>
                </a:solidFill>
              </a:rPr>
              <a:t> un </a:t>
            </a:r>
            <a:r>
              <a:rPr lang="en-US" sz="1400" b="1" dirty="0" err="1" smtClean="0">
                <a:solidFill>
                  <a:srgbClr val="00009F"/>
                </a:solidFill>
              </a:rPr>
              <a:t>famoso</a:t>
            </a:r>
            <a:r>
              <a:rPr lang="en-US" sz="1400" b="1" dirty="0" smtClean="0">
                <a:solidFill>
                  <a:srgbClr val="00009F"/>
                </a:solidFill>
              </a:rPr>
              <a:t> </a:t>
            </a:r>
            <a:r>
              <a:rPr lang="en-US" sz="1400" b="1" dirty="0" err="1" smtClean="0">
                <a:solidFill>
                  <a:srgbClr val="00009F"/>
                </a:solidFill>
              </a:rPr>
              <a:t>paleontologo</a:t>
            </a:r>
            <a:r>
              <a:rPr lang="en-US" sz="1400" b="1" dirty="0" smtClean="0">
                <a:solidFill>
                  <a:srgbClr val="00009F"/>
                </a:solidFill>
              </a:rPr>
              <a:t>. </a:t>
            </a:r>
            <a:endParaRPr lang="it-IT" sz="1400" b="1" dirty="0" smtClean="0">
              <a:solidFill>
                <a:srgbClr val="00009F"/>
              </a:solidFill>
            </a:endParaRPr>
          </a:p>
        </p:txBody>
      </p:sp>
      <p:sp>
        <p:nvSpPr>
          <p:cNvPr id="31" name="Rectangle 30"/>
          <p:cNvSpPr/>
          <p:nvPr/>
        </p:nvSpPr>
        <p:spPr>
          <a:xfrm>
            <a:off x="5148064" y="3799956"/>
            <a:ext cx="3923928" cy="997196"/>
          </a:xfrm>
          <a:prstGeom prst="rect">
            <a:avLst/>
          </a:prstGeom>
          <a:solidFill>
            <a:schemeClr val="bg2">
              <a:lumMod val="90000"/>
            </a:schemeClr>
          </a:solidFill>
        </p:spPr>
        <p:txBody>
          <a:bodyPr wrap="square">
            <a:spAutoFit/>
          </a:bodyPr>
          <a:lstStyle/>
          <a:p>
            <a:pPr marL="342900" lvl="0" indent="-342900" fontAlgn="auto">
              <a:lnSpc>
                <a:spcPct val="90000"/>
              </a:lnSpc>
              <a:spcBef>
                <a:spcPct val="20000"/>
              </a:spcBef>
              <a:spcAft>
                <a:spcPts val="0"/>
              </a:spcAft>
              <a:defRPr/>
            </a:pPr>
            <a:r>
              <a:rPr lang="it-IT" sz="1400" b="1" dirty="0" smtClean="0">
                <a:solidFill>
                  <a:schemeClr val="tx1"/>
                </a:solidFill>
              </a:rPr>
              <a:t>Segrè nel 1935 si trasferisce alla</a:t>
            </a:r>
          </a:p>
          <a:p>
            <a:pPr marL="342900" lvl="0" indent="-342900" fontAlgn="auto">
              <a:lnSpc>
                <a:spcPct val="90000"/>
              </a:lnSpc>
              <a:spcBef>
                <a:spcPct val="20000"/>
              </a:spcBef>
              <a:spcAft>
                <a:spcPts val="0"/>
              </a:spcAft>
              <a:defRPr/>
            </a:pPr>
            <a:r>
              <a:rPr lang="it-IT" sz="1400" b="1" dirty="0" smtClean="0">
                <a:solidFill>
                  <a:schemeClr val="tx1"/>
                </a:solidFill>
              </a:rPr>
              <a:t>Università di Palermo e poi, nel ‘38 a</a:t>
            </a:r>
          </a:p>
          <a:p>
            <a:pPr marL="342900" lvl="0" indent="-342900" fontAlgn="auto">
              <a:lnSpc>
                <a:spcPct val="90000"/>
              </a:lnSpc>
              <a:spcBef>
                <a:spcPct val="20000"/>
              </a:spcBef>
              <a:spcAft>
                <a:spcPts val="0"/>
              </a:spcAft>
              <a:defRPr/>
            </a:pPr>
            <a:r>
              <a:rPr lang="it-IT" sz="1400" b="1" dirty="0" smtClean="0">
                <a:solidFill>
                  <a:schemeClr val="tx1"/>
                </a:solidFill>
              </a:rPr>
              <a:t>Berkeley. Nel 1959 riceve il Premio Nobel</a:t>
            </a:r>
          </a:p>
          <a:p>
            <a:pPr marL="342900" lvl="0" indent="-342900" fontAlgn="auto">
              <a:lnSpc>
                <a:spcPct val="90000"/>
              </a:lnSpc>
              <a:spcBef>
                <a:spcPct val="20000"/>
              </a:spcBef>
              <a:spcAft>
                <a:spcPts val="0"/>
              </a:spcAft>
              <a:defRPr/>
            </a:pPr>
            <a:r>
              <a:rPr lang="it-IT" sz="1400" b="1" dirty="0" smtClean="0">
                <a:solidFill>
                  <a:schemeClr val="tx1"/>
                </a:solidFill>
              </a:rPr>
              <a:t>per la scoperta dell’antiprotone nel 1955.</a:t>
            </a:r>
          </a:p>
        </p:txBody>
      </p:sp>
      <p:sp>
        <p:nvSpPr>
          <p:cNvPr id="33" name="Rectangle 32"/>
          <p:cNvSpPr/>
          <p:nvPr/>
        </p:nvSpPr>
        <p:spPr>
          <a:xfrm>
            <a:off x="5220072" y="5033208"/>
            <a:ext cx="3816424" cy="1708160"/>
          </a:xfrm>
          <a:prstGeom prst="rect">
            <a:avLst/>
          </a:prstGeom>
          <a:solidFill>
            <a:schemeClr val="bg1"/>
          </a:solidFill>
        </p:spPr>
        <p:txBody>
          <a:bodyPr wrap="square">
            <a:spAutoFit/>
          </a:bodyPr>
          <a:lstStyle/>
          <a:p>
            <a:pPr marL="342900" lvl="0" indent="-342900" fontAlgn="auto">
              <a:lnSpc>
                <a:spcPct val="90000"/>
              </a:lnSpc>
              <a:spcBef>
                <a:spcPct val="20000"/>
              </a:spcBef>
              <a:spcAft>
                <a:spcPts val="0"/>
              </a:spcAft>
              <a:defRPr/>
            </a:pPr>
            <a:r>
              <a:rPr lang="it-IT" sz="1400" b="1" dirty="0" smtClean="0">
                <a:solidFill>
                  <a:schemeClr val="tx1"/>
                </a:solidFill>
              </a:rPr>
              <a:t>Pontecorvo va a Parigi con i Joliot-Curie,</a:t>
            </a:r>
          </a:p>
          <a:p>
            <a:pPr marL="342900" lvl="0" indent="-342900" fontAlgn="auto">
              <a:lnSpc>
                <a:spcPct val="90000"/>
              </a:lnSpc>
              <a:spcBef>
                <a:spcPct val="20000"/>
              </a:spcBef>
              <a:spcAft>
                <a:spcPts val="0"/>
              </a:spcAft>
              <a:defRPr/>
            </a:pPr>
            <a:r>
              <a:rPr lang="it-IT" sz="1400" b="1" dirty="0" smtClean="0">
                <a:solidFill>
                  <a:schemeClr val="tx1"/>
                </a:solidFill>
              </a:rPr>
              <a:t>poi in USA, Canada, Inghilterra ed infine</a:t>
            </a:r>
          </a:p>
          <a:p>
            <a:pPr marL="342900" lvl="0" indent="-342900" fontAlgn="auto">
              <a:lnSpc>
                <a:spcPct val="90000"/>
              </a:lnSpc>
              <a:spcBef>
                <a:spcPct val="20000"/>
              </a:spcBef>
              <a:spcAft>
                <a:spcPts val="0"/>
              </a:spcAft>
              <a:defRPr/>
            </a:pPr>
            <a:r>
              <a:rPr lang="it-IT" sz="1400" b="1" dirty="0" smtClean="0">
                <a:solidFill>
                  <a:schemeClr val="tx1"/>
                </a:solidFill>
              </a:rPr>
              <a:t>in Russia. Con le sue idee rivoluzionarie</a:t>
            </a:r>
          </a:p>
          <a:p>
            <a:pPr marL="342900" lvl="0" indent="-342900" fontAlgn="auto">
              <a:lnSpc>
                <a:spcPct val="90000"/>
              </a:lnSpc>
              <a:spcBef>
                <a:spcPct val="20000"/>
              </a:spcBef>
              <a:spcAft>
                <a:spcPts val="0"/>
              </a:spcAft>
              <a:defRPr/>
            </a:pPr>
            <a:r>
              <a:rPr lang="it-IT" sz="1400" b="1" dirty="0" smtClean="0">
                <a:solidFill>
                  <a:schemeClr val="tx1"/>
                </a:solidFill>
              </a:rPr>
              <a:t>sulla fisica del neutrino </a:t>
            </a:r>
            <a:r>
              <a:rPr lang="en-US" sz="1400" b="1" dirty="0" err="1" smtClean="0">
                <a:solidFill>
                  <a:schemeClr val="tx1"/>
                </a:solidFill>
                <a:ea typeface="MS Mincho" pitchFamily="49" charset="-128"/>
              </a:rPr>
              <a:t>apre</a:t>
            </a:r>
            <a:r>
              <a:rPr lang="en-US" sz="1400" b="1" dirty="0" smtClean="0">
                <a:solidFill>
                  <a:schemeClr val="tx1"/>
                </a:solidFill>
                <a:ea typeface="MS Mincho" pitchFamily="49" charset="-128"/>
              </a:rPr>
              <a:t> un </a:t>
            </a:r>
            <a:r>
              <a:rPr lang="en-US" sz="1400" b="1" dirty="0" err="1" smtClean="0">
                <a:solidFill>
                  <a:schemeClr val="tx1"/>
                </a:solidFill>
                <a:ea typeface="MS Mincho" pitchFamily="49" charset="-128"/>
              </a:rPr>
              <a:t>enorme</a:t>
            </a:r>
            <a:endParaRPr lang="en-US" sz="1400" b="1" dirty="0" smtClean="0">
              <a:solidFill>
                <a:schemeClr val="tx1"/>
              </a:solidFill>
              <a:ea typeface="MS Mincho" pitchFamily="49" charset="-128"/>
            </a:endParaRPr>
          </a:p>
          <a:p>
            <a:pPr marL="342900" indent="-342900" fontAlgn="auto">
              <a:lnSpc>
                <a:spcPct val="90000"/>
              </a:lnSpc>
              <a:spcBef>
                <a:spcPct val="20000"/>
              </a:spcBef>
              <a:spcAft>
                <a:spcPts val="0"/>
              </a:spcAft>
              <a:defRPr/>
            </a:pPr>
            <a:r>
              <a:rPr lang="en-US" sz="1400" b="1" dirty="0" err="1" smtClean="0">
                <a:solidFill>
                  <a:schemeClr val="tx1"/>
                </a:solidFill>
                <a:ea typeface="MS Mincho" pitchFamily="49" charset="-128"/>
              </a:rPr>
              <a:t>programma</a:t>
            </a:r>
            <a:r>
              <a:rPr lang="en-US" sz="1400" b="1" dirty="0" smtClean="0">
                <a:solidFill>
                  <a:schemeClr val="tx1"/>
                </a:solidFill>
                <a:ea typeface="MS Mincho" pitchFamily="49" charset="-128"/>
              </a:rPr>
              <a:t> </a:t>
            </a:r>
            <a:r>
              <a:rPr lang="en-US" sz="1400" b="1" dirty="0" err="1" smtClean="0">
                <a:solidFill>
                  <a:schemeClr val="tx1"/>
                </a:solidFill>
                <a:ea typeface="MS Mincho" pitchFamily="49" charset="-128"/>
              </a:rPr>
              <a:t>di</a:t>
            </a:r>
            <a:r>
              <a:rPr lang="en-US" sz="1400" b="1" dirty="0" smtClean="0">
                <a:solidFill>
                  <a:schemeClr val="tx1"/>
                </a:solidFill>
                <a:ea typeface="MS Mincho" pitchFamily="49" charset="-128"/>
              </a:rPr>
              <a:t> </a:t>
            </a:r>
            <a:r>
              <a:rPr lang="en-US" sz="1400" b="1" dirty="0" err="1" smtClean="0">
                <a:solidFill>
                  <a:schemeClr val="tx1"/>
                </a:solidFill>
                <a:ea typeface="MS Mincho" pitchFamily="49" charset="-128"/>
              </a:rPr>
              <a:t>ricerca</a:t>
            </a:r>
            <a:r>
              <a:rPr lang="en-US" sz="1400" b="1" dirty="0" smtClean="0">
                <a:solidFill>
                  <a:schemeClr val="tx1"/>
                </a:solidFill>
                <a:ea typeface="MS Mincho" pitchFamily="49" charset="-128"/>
              </a:rPr>
              <a:t> </a:t>
            </a:r>
            <a:r>
              <a:rPr lang="en-US" sz="1400" b="1" dirty="0" err="1" smtClean="0">
                <a:solidFill>
                  <a:schemeClr val="tx1"/>
                </a:solidFill>
                <a:ea typeface="MS Mincho" pitchFamily="49" charset="-128"/>
              </a:rPr>
              <a:t>sperimentale</a:t>
            </a:r>
            <a:r>
              <a:rPr lang="en-US" sz="1400" b="1" dirty="0" smtClean="0">
                <a:solidFill>
                  <a:schemeClr val="tx1"/>
                </a:solidFill>
                <a:ea typeface="MS Mincho" pitchFamily="49" charset="-128"/>
              </a:rPr>
              <a:t> </a:t>
            </a:r>
            <a:r>
              <a:rPr lang="en-US" sz="1400" b="1" dirty="0" err="1" smtClean="0">
                <a:solidFill>
                  <a:schemeClr val="tx1"/>
                </a:solidFill>
                <a:ea typeface="MS Mincho" pitchFamily="49" charset="-128"/>
              </a:rPr>
              <a:t>che</a:t>
            </a:r>
            <a:endParaRPr lang="en-US" sz="1400" b="1" dirty="0" smtClean="0">
              <a:solidFill>
                <a:schemeClr val="tx1"/>
              </a:solidFill>
              <a:ea typeface="MS Mincho" pitchFamily="49" charset="-128"/>
            </a:endParaRPr>
          </a:p>
          <a:p>
            <a:pPr marL="342900" indent="-342900" fontAlgn="auto">
              <a:lnSpc>
                <a:spcPct val="90000"/>
              </a:lnSpc>
              <a:spcBef>
                <a:spcPct val="20000"/>
              </a:spcBef>
              <a:spcAft>
                <a:spcPts val="0"/>
              </a:spcAft>
              <a:defRPr/>
            </a:pPr>
            <a:r>
              <a:rPr lang="en-US" sz="1400" b="1" dirty="0" err="1" smtClean="0">
                <a:solidFill>
                  <a:schemeClr val="tx1"/>
                </a:solidFill>
                <a:ea typeface="MS Mincho" pitchFamily="49" charset="-128"/>
              </a:rPr>
              <a:t>verosimilmente</a:t>
            </a:r>
            <a:r>
              <a:rPr lang="en-US" sz="1400" b="1" dirty="0" smtClean="0">
                <a:solidFill>
                  <a:schemeClr val="tx1"/>
                </a:solidFill>
                <a:ea typeface="MS Mincho" pitchFamily="49" charset="-128"/>
              </a:rPr>
              <a:t> </a:t>
            </a:r>
            <a:r>
              <a:rPr lang="en-US" sz="1400" b="1" dirty="0" err="1" smtClean="0">
                <a:solidFill>
                  <a:schemeClr val="tx1"/>
                </a:solidFill>
                <a:ea typeface="MS Mincho" pitchFamily="49" charset="-128"/>
              </a:rPr>
              <a:t>ci</a:t>
            </a:r>
            <a:r>
              <a:rPr lang="en-US" sz="1400" b="1" dirty="0" smtClean="0">
                <a:solidFill>
                  <a:schemeClr val="tx1"/>
                </a:solidFill>
                <a:ea typeface="MS Mincho" pitchFamily="49" charset="-128"/>
              </a:rPr>
              <a:t> </a:t>
            </a:r>
            <a:r>
              <a:rPr lang="en-US" sz="1400" b="1" dirty="0" err="1" smtClean="0">
                <a:solidFill>
                  <a:schemeClr val="tx1"/>
                </a:solidFill>
                <a:ea typeface="MS Mincho" pitchFamily="49" charset="-128"/>
              </a:rPr>
              <a:t>condurrà</a:t>
            </a:r>
            <a:r>
              <a:rPr lang="en-US" sz="1400" b="1" dirty="0" smtClean="0">
                <a:solidFill>
                  <a:schemeClr val="tx1"/>
                </a:solidFill>
                <a:ea typeface="MS Mincho" pitchFamily="49" charset="-128"/>
              </a:rPr>
              <a:t> a </a:t>
            </a:r>
            <a:r>
              <a:rPr lang="en-US" sz="1400" b="1" dirty="0" err="1" smtClean="0">
                <a:solidFill>
                  <a:schemeClr val="tx1"/>
                </a:solidFill>
                <a:ea typeface="MS Mincho" pitchFamily="49" charset="-128"/>
              </a:rPr>
              <a:t>scoprire</a:t>
            </a:r>
            <a:r>
              <a:rPr lang="en-US" sz="1400" b="1" dirty="0" smtClean="0">
                <a:solidFill>
                  <a:schemeClr val="tx1"/>
                </a:solidFill>
                <a:ea typeface="MS Mincho" pitchFamily="49" charset="-128"/>
              </a:rPr>
              <a:t> la</a:t>
            </a:r>
          </a:p>
          <a:p>
            <a:pPr marL="342900" indent="-342900" fontAlgn="auto">
              <a:lnSpc>
                <a:spcPct val="90000"/>
              </a:lnSpc>
              <a:spcBef>
                <a:spcPct val="20000"/>
              </a:spcBef>
              <a:spcAft>
                <a:spcPts val="0"/>
              </a:spcAft>
              <a:defRPr/>
            </a:pPr>
            <a:r>
              <a:rPr lang="en-US" sz="1400" b="1" dirty="0" err="1" smtClean="0">
                <a:solidFill>
                  <a:schemeClr val="tx1"/>
                </a:solidFill>
                <a:ea typeface="MS Mincho" pitchFamily="49" charset="-128"/>
              </a:rPr>
              <a:t>fisica</a:t>
            </a:r>
            <a:r>
              <a:rPr lang="en-US" sz="1400" b="1" dirty="0" smtClean="0">
                <a:solidFill>
                  <a:schemeClr val="tx1"/>
                </a:solidFill>
                <a:ea typeface="MS Mincho" pitchFamily="49" charset="-128"/>
              </a:rPr>
              <a:t> </a:t>
            </a:r>
            <a:r>
              <a:rPr lang="en-US" sz="1400" b="1" dirty="0" err="1" smtClean="0">
                <a:solidFill>
                  <a:schemeClr val="tx1"/>
                </a:solidFill>
                <a:ea typeface="MS Mincho" pitchFamily="49" charset="-128"/>
              </a:rPr>
              <a:t>oltre</a:t>
            </a:r>
            <a:r>
              <a:rPr lang="en-US" sz="1400" b="1" dirty="0" smtClean="0">
                <a:solidFill>
                  <a:schemeClr val="tx1"/>
                </a:solidFill>
                <a:ea typeface="MS Mincho" pitchFamily="49" charset="-128"/>
              </a:rPr>
              <a:t> </a:t>
            </a:r>
            <a:r>
              <a:rPr lang="en-US" sz="1400" b="1" dirty="0" err="1" smtClean="0">
                <a:solidFill>
                  <a:schemeClr val="tx1"/>
                </a:solidFill>
                <a:ea typeface="MS Mincho" pitchFamily="49" charset="-128"/>
              </a:rPr>
              <a:t>il</a:t>
            </a:r>
            <a:r>
              <a:rPr lang="en-US" sz="1400" b="1" dirty="0" smtClean="0">
                <a:solidFill>
                  <a:schemeClr val="tx1"/>
                </a:solidFill>
                <a:ea typeface="MS Mincho" pitchFamily="49" charset="-128"/>
              </a:rPr>
              <a:t> </a:t>
            </a:r>
            <a:r>
              <a:rPr lang="en-US" sz="1400" b="1" dirty="0" err="1" smtClean="0">
                <a:solidFill>
                  <a:schemeClr val="tx1"/>
                </a:solidFill>
                <a:ea typeface="MS Mincho" pitchFamily="49" charset="-128"/>
              </a:rPr>
              <a:t>Bosone</a:t>
            </a:r>
            <a:r>
              <a:rPr lang="en-US" sz="1400" b="1" dirty="0" smtClean="0">
                <a:solidFill>
                  <a:schemeClr val="tx1"/>
                </a:solidFill>
                <a:ea typeface="MS Mincho" pitchFamily="49" charset="-128"/>
              </a:rPr>
              <a:t> </a:t>
            </a:r>
            <a:r>
              <a:rPr lang="en-US" sz="1400" b="1" dirty="0" err="1" smtClean="0">
                <a:solidFill>
                  <a:schemeClr val="tx1"/>
                </a:solidFill>
                <a:ea typeface="MS Mincho" pitchFamily="49" charset="-128"/>
              </a:rPr>
              <a:t>di</a:t>
            </a:r>
            <a:r>
              <a:rPr lang="en-US" sz="1400" b="1" dirty="0" smtClean="0">
                <a:solidFill>
                  <a:schemeClr val="tx1"/>
                </a:solidFill>
                <a:ea typeface="MS Mincho" pitchFamily="49" charset="-128"/>
              </a:rPr>
              <a:t> Higgs. </a:t>
            </a:r>
            <a:endParaRPr lang="en-US" sz="1400" dirty="0" smtClean="0">
              <a:solidFill>
                <a:schemeClr val="tx1"/>
              </a:solidFill>
            </a:endParaRPr>
          </a:p>
        </p:txBody>
      </p:sp>
      <p:grpSp>
        <p:nvGrpSpPr>
          <p:cNvPr id="37" name="Group 36"/>
          <p:cNvGrpSpPr/>
          <p:nvPr/>
        </p:nvGrpSpPr>
        <p:grpSpPr>
          <a:xfrm>
            <a:off x="107504" y="2204864"/>
            <a:ext cx="3816424" cy="1584176"/>
            <a:chOff x="251520" y="2564904"/>
            <a:chExt cx="3816424" cy="1584176"/>
          </a:xfrm>
        </p:grpSpPr>
        <p:grpSp>
          <p:nvGrpSpPr>
            <p:cNvPr id="26" name="Group 25"/>
            <p:cNvGrpSpPr/>
            <p:nvPr/>
          </p:nvGrpSpPr>
          <p:grpSpPr>
            <a:xfrm>
              <a:off x="251520" y="2564904"/>
              <a:ext cx="1224136" cy="1584176"/>
              <a:chOff x="7411144" y="764704"/>
              <a:chExt cx="1224136" cy="1584176"/>
            </a:xfrm>
          </p:grpSpPr>
          <p:pic>
            <p:nvPicPr>
              <p:cNvPr id="8" name="Picture 9" descr="http://www.phys.uniroma1.it/DOCS/MUSEO/fermi1.JPG">
                <a:hlinkClick r:id="" action="ppaction://noaction"/>
              </p:cNvPr>
              <p:cNvPicPr>
                <a:picLocks noChangeAspect="1" noChangeArrowheads="1"/>
              </p:cNvPicPr>
              <p:nvPr/>
            </p:nvPicPr>
            <p:blipFill>
              <a:blip r:embed="rId5" cstate="print"/>
              <a:srcRect/>
              <a:stretch>
                <a:fillRect/>
              </a:stretch>
            </p:blipFill>
            <p:spPr bwMode="auto">
              <a:xfrm>
                <a:off x="7452320" y="764704"/>
                <a:ext cx="1182960" cy="1322132"/>
              </a:xfrm>
              <a:prstGeom prst="rect">
                <a:avLst/>
              </a:prstGeom>
              <a:noFill/>
              <a:ln w="9525">
                <a:noFill/>
                <a:miter lim="800000"/>
                <a:headEnd/>
                <a:tailEnd/>
              </a:ln>
            </p:spPr>
          </p:pic>
          <p:sp>
            <p:nvSpPr>
              <p:cNvPr id="18" name="Text Box 6">
                <a:hlinkClick r:id="" action="ppaction://noaction"/>
              </p:cNvPr>
              <p:cNvSpPr txBox="1">
                <a:spLocks noChangeArrowheads="1"/>
              </p:cNvSpPr>
              <p:nvPr/>
            </p:nvSpPr>
            <p:spPr bwMode="auto">
              <a:xfrm>
                <a:off x="7411144" y="2087270"/>
                <a:ext cx="1193304" cy="261610"/>
              </a:xfrm>
              <a:prstGeom prst="rect">
                <a:avLst/>
              </a:prstGeom>
              <a:solidFill>
                <a:schemeClr val="bg1">
                  <a:lumMod val="85000"/>
                </a:schemeClr>
              </a:solidFill>
              <a:ln w="9525">
                <a:noFill/>
                <a:miter lim="800000"/>
                <a:headEnd/>
                <a:tailEnd/>
              </a:ln>
              <a:effectLst/>
            </p:spPr>
            <p:txBody>
              <a:bodyPr wrap="square">
                <a:spAutoFit/>
              </a:bodyPr>
              <a:lstStyle/>
              <a:p>
                <a:pPr algn="ctr">
                  <a:spcBef>
                    <a:spcPct val="50000"/>
                  </a:spcBef>
                  <a:defRPr/>
                </a:pPr>
                <a:r>
                  <a:rPr lang="it-IT" sz="1100" dirty="0" smtClean="0">
                    <a:solidFill>
                      <a:srgbClr val="0000FF"/>
                    </a:solidFill>
                    <a:effectLst>
                      <a:outerShdw blurRad="38100" dist="38100" dir="2700000" algn="tl">
                        <a:srgbClr val="000000"/>
                      </a:outerShdw>
                    </a:effectLst>
                    <a:latin typeface="Verdana" pitchFamily="34" charset="0"/>
                    <a:ea typeface="+mn-ea"/>
                  </a:rPr>
                  <a:t>Enrico Fermi</a:t>
                </a:r>
                <a:endParaRPr lang="it-IT" sz="1100" dirty="0">
                  <a:solidFill>
                    <a:srgbClr val="0000FF"/>
                  </a:solidFill>
                  <a:effectLst>
                    <a:outerShdw blurRad="38100" dist="38100" dir="2700000" algn="tl">
                      <a:srgbClr val="000000"/>
                    </a:outerShdw>
                  </a:effectLst>
                  <a:latin typeface="Verdana" pitchFamily="34" charset="0"/>
                  <a:ea typeface="+mn-ea"/>
                </a:endParaRPr>
              </a:p>
            </p:txBody>
          </p:sp>
        </p:grpSp>
        <p:sp>
          <p:nvSpPr>
            <p:cNvPr id="35" name="Rectangle 34"/>
            <p:cNvSpPr/>
            <p:nvPr/>
          </p:nvSpPr>
          <p:spPr>
            <a:xfrm>
              <a:off x="1547664" y="2636912"/>
              <a:ext cx="2520280" cy="1234184"/>
            </a:xfrm>
            <a:prstGeom prst="rect">
              <a:avLst/>
            </a:prstGeom>
            <a:solidFill>
              <a:schemeClr val="accent3">
                <a:lumMod val="20000"/>
                <a:lumOff val="80000"/>
              </a:schemeClr>
            </a:solidFill>
          </p:spPr>
          <p:txBody>
            <a:bodyPr wrap="square">
              <a:spAutoFit/>
            </a:bodyPr>
            <a:lstStyle/>
            <a:p>
              <a:pPr marL="342900" lvl="0" indent="-342900" fontAlgn="auto">
                <a:lnSpc>
                  <a:spcPct val="90000"/>
                </a:lnSpc>
                <a:spcBef>
                  <a:spcPct val="20000"/>
                </a:spcBef>
                <a:spcAft>
                  <a:spcPts val="0"/>
                </a:spcAft>
                <a:defRPr/>
              </a:pPr>
              <a:r>
                <a:rPr lang="it-IT" sz="1400" b="1" dirty="0" smtClean="0">
                  <a:solidFill>
                    <a:schemeClr val="tx1"/>
                  </a:solidFill>
                </a:rPr>
                <a:t>Fermi resta a Roma fino </a:t>
              </a:r>
            </a:p>
            <a:p>
              <a:pPr marL="342900" lvl="0" indent="-342900" fontAlgn="auto">
                <a:lnSpc>
                  <a:spcPct val="90000"/>
                </a:lnSpc>
                <a:spcBef>
                  <a:spcPct val="20000"/>
                </a:spcBef>
                <a:spcAft>
                  <a:spcPts val="0"/>
                </a:spcAft>
                <a:defRPr/>
              </a:pPr>
              <a:r>
                <a:rPr lang="it-IT" sz="1400" b="1" dirty="0" smtClean="0">
                  <a:solidFill>
                    <a:schemeClr val="tx1"/>
                  </a:solidFill>
                </a:rPr>
                <a:t>al 1938 e poi, subito dopo</a:t>
              </a:r>
            </a:p>
            <a:p>
              <a:pPr marL="342900" lvl="0" indent="-342900" fontAlgn="auto">
                <a:lnSpc>
                  <a:spcPct val="90000"/>
                </a:lnSpc>
                <a:spcBef>
                  <a:spcPct val="20000"/>
                </a:spcBef>
                <a:spcAft>
                  <a:spcPts val="0"/>
                </a:spcAft>
                <a:defRPr/>
              </a:pPr>
              <a:r>
                <a:rPr lang="it-IT" sz="1400" b="1" dirty="0" smtClean="0">
                  <a:solidFill>
                    <a:schemeClr val="tx1"/>
                  </a:solidFill>
                </a:rPr>
                <a:t>aver ricevuto il Premio </a:t>
              </a:r>
            </a:p>
            <a:p>
              <a:pPr marL="342900" lvl="0" indent="-342900" fontAlgn="auto">
                <a:lnSpc>
                  <a:spcPct val="90000"/>
                </a:lnSpc>
                <a:spcBef>
                  <a:spcPct val="20000"/>
                </a:spcBef>
                <a:spcAft>
                  <a:spcPts val="0"/>
                </a:spcAft>
                <a:defRPr/>
              </a:pPr>
              <a:r>
                <a:rPr lang="it-IT" sz="1400" b="1" dirty="0" smtClean="0">
                  <a:solidFill>
                    <a:schemeClr val="tx1"/>
                  </a:solidFill>
                </a:rPr>
                <a:t>Nobel, è costretto ad</a:t>
              </a:r>
            </a:p>
            <a:p>
              <a:pPr marL="342900" lvl="0" indent="-342900" fontAlgn="auto">
                <a:lnSpc>
                  <a:spcPct val="90000"/>
                </a:lnSpc>
                <a:spcBef>
                  <a:spcPct val="20000"/>
                </a:spcBef>
                <a:spcAft>
                  <a:spcPts val="0"/>
                </a:spcAft>
                <a:defRPr/>
              </a:pPr>
              <a:r>
                <a:rPr lang="it-IT" sz="1400" b="1" dirty="0" smtClean="0">
                  <a:solidFill>
                    <a:schemeClr val="tx1"/>
                  </a:solidFill>
                </a:rPr>
                <a:t>emigrare in America</a:t>
              </a:r>
              <a:endParaRPr lang="it-IT" sz="1400" b="1" dirty="0">
                <a:solidFill>
                  <a:schemeClr val="tx1"/>
                </a:solidFill>
              </a:endParaRPr>
            </a:p>
          </p:txBody>
        </p:sp>
      </p:grpSp>
      <p:grpSp>
        <p:nvGrpSpPr>
          <p:cNvPr id="38" name="Group 37"/>
          <p:cNvGrpSpPr/>
          <p:nvPr/>
        </p:nvGrpSpPr>
        <p:grpSpPr>
          <a:xfrm>
            <a:off x="35496" y="4149080"/>
            <a:ext cx="3744416" cy="2182136"/>
            <a:chOff x="35496" y="4365104"/>
            <a:chExt cx="3744416" cy="2182136"/>
          </a:xfrm>
        </p:grpSpPr>
        <p:grpSp>
          <p:nvGrpSpPr>
            <p:cNvPr id="24" name="Group 23"/>
            <p:cNvGrpSpPr/>
            <p:nvPr/>
          </p:nvGrpSpPr>
          <p:grpSpPr>
            <a:xfrm>
              <a:off x="35496" y="4679558"/>
              <a:ext cx="1368152" cy="1413738"/>
              <a:chOff x="395536" y="3861048"/>
              <a:chExt cx="1368152" cy="1413738"/>
            </a:xfrm>
          </p:grpSpPr>
          <p:pic>
            <p:nvPicPr>
              <p:cNvPr id="11" name="Picture 6" descr="https://encrypted-tbn1.gstatic.com/images?q=tbn:ANd9GcTP3pyll_ycuX7EdEsQAgJddSISgmTNA9hcKVHNQdEBxtltd4sBFQ"/>
              <p:cNvPicPr>
                <a:picLocks noChangeAspect="1" noChangeArrowheads="1"/>
              </p:cNvPicPr>
              <p:nvPr/>
            </p:nvPicPr>
            <p:blipFill>
              <a:blip r:embed="rId6" cstate="print"/>
              <a:srcRect b="25849"/>
              <a:stretch>
                <a:fillRect/>
              </a:stretch>
            </p:blipFill>
            <p:spPr bwMode="auto">
              <a:xfrm>
                <a:off x="539552" y="3861048"/>
                <a:ext cx="1080119" cy="1152128"/>
              </a:xfrm>
              <a:prstGeom prst="rect">
                <a:avLst/>
              </a:prstGeom>
              <a:noFill/>
            </p:spPr>
          </p:pic>
          <p:sp>
            <p:nvSpPr>
              <p:cNvPr id="16" name="Text Box 6">
                <a:hlinkClick r:id="" action="ppaction://noaction"/>
              </p:cNvPr>
              <p:cNvSpPr txBox="1">
                <a:spLocks noChangeArrowheads="1"/>
              </p:cNvSpPr>
              <p:nvPr/>
            </p:nvSpPr>
            <p:spPr bwMode="auto">
              <a:xfrm>
                <a:off x="395536" y="5013176"/>
                <a:ext cx="1368152" cy="261610"/>
              </a:xfrm>
              <a:prstGeom prst="rect">
                <a:avLst/>
              </a:prstGeom>
              <a:solidFill>
                <a:schemeClr val="bg1">
                  <a:lumMod val="85000"/>
                </a:schemeClr>
              </a:solidFill>
              <a:ln w="9525">
                <a:noFill/>
                <a:miter lim="800000"/>
                <a:headEnd/>
                <a:tailEnd/>
              </a:ln>
              <a:effectLst/>
            </p:spPr>
            <p:txBody>
              <a:bodyPr wrap="square">
                <a:spAutoFit/>
              </a:bodyPr>
              <a:lstStyle/>
              <a:p>
                <a:pPr algn="ctr">
                  <a:spcBef>
                    <a:spcPct val="50000"/>
                  </a:spcBef>
                  <a:defRPr/>
                </a:pPr>
                <a:r>
                  <a:rPr lang="it-IT" sz="1100" dirty="0" smtClean="0">
                    <a:solidFill>
                      <a:srgbClr val="0000FF"/>
                    </a:solidFill>
                    <a:effectLst>
                      <a:outerShdw blurRad="38100" dist="38100" dir="2700000" algn="tl">
                        <a:srgbClr val="000000"/>
                      </a:outerShdw>
                    </a:effectLst>
                    <a:latin typeface="Verdana" pitchFamily="34" charset="0"/>
                    <a:ea typeface="+mn-ea"/>
                  </a:rPr>
                  <a:t>Edoardo Amaldi</a:t>
                </a:r>
                <a:endParaRPr lang="it-IT" sz="1100" dirty="0">
                  <a:solidFill>
                    <a:srgbClr val="0000FF"/>
                  </a:solidFill>
                  <a:effectLst>
                    <a:outerShdw blurRad="38100" dist="38100" dir="2700000" algn="tl">
                      <a:srgbClr val="000000"/>
                    </a:outerShdw>
                  </a:effectLst>
                  <a:latin typeface="Verdana" pitchFamily="34" charset="0"/>
                  <a:ea typeface="+mn-ea"/>
                </a:endParaRPr>
              </a:p>
            </p:txBody>
          </p:sp>
        </p:grpSp>
        <p:sp>
          <p:nvSpPr>
            <p:cNvPr id="36" name="Rectangle 35"/>
            <p:cNvSpPr/>
            <p:nvPr/>
          </p:nvSpPr>
          <p:spPr>
            <a:xfrm>
              <a:off x="1403648" y="4365104"/>
              <a:ext cx="2376264" cy="2182136"/>
            </a:xfrm>
            <a:prstGeom prst="rect">
              <a:avLst/>
            </a:prstGeom>
            <a:solidFill>
              <a:schemeClr val="bg2"/>
            </a:solidFill>
          </p:spPr>
          <p:txBody>
            <a:bodyPr wrap="square">
              <a:spAutoFit/>
            </a:bodyPr>
            <a:lstStyle/>
            <a:p>
              <a:pPr marL="342900" lvl="0" indent="-342900" fontAlgn="auto">
                <a:lnSpc>
                  <a:spcPct val="90000"/>
                </a:lnSpc>
                <a:spcBef>
                  <a:spcPct val="20000"/>
                </a:spcBef>
                <a:spcAft>
                  <a:spcPts val="0"/>
                </a:spcAft>
                <a:defRPr/>
              </a:pPr>
              <a:r>
                <a:rPr lang="it-IT" sz="1400" b="1" dirty="0" smtClean="0">
                  <a:solidFill>
                    <a:schemeClr val="tx1"/>
                  </a:solidFill>
                </a:rPr>
                <a:t>Amaldi è l’unico che </a:t>
              </a:r>
            </a:p>
            <a:p>
              <a:pPr marL="342900" lvl="0" indent="-342900" fontAlgn="auto">
                <a:lnSpc>
                  <a:spcPct val="90000"/>
                </a:lnSpc>
                <a:spcBef>
                  <a:spcPct val="20000"/>
                </a:spcBef>
                <a:spcAft>
                  <a:spcPts val="0"/>
                </a:spcAft>
                <a:defRPr/>
              </a:pPr>
              <a:r>
                <a:rPr lang="it-IT" sz="1400" b="1" dirty="0" smtClean="0">
                  <a:solidFill>
                    <a:schemeClr val="tx1"/>
                  </a:solidFill>
                </a:rPr>
                <a:t>resta a Roma anche </a:t>
              </a:r>
            </a:p>
            <a:p>
              <a:pPr marL="342900" lvl="0" indent="-342900" fontAlgn="auto">
                <a:lnSpc>
                  <a:spcPct val="90000"/>
                </a:lnSpc>
                <a:spcBef>
                  <a:spcPct val="20000"/>
                </a:spcBef>
                <a:spcAft>
                  <a:spcPts val="0"/>
                </a:spcAft>
                <a:defRPr/>
              </a:pPr>
              <a:r>
                <a:rPr lang="it-IT" sz="1400" b="1" dirty="0" smtClean="0">
                  <a:solidFill>
                    <a:schemeClr val="tx1"/>
                  </a:solidFill>
                </a:rPr>
                <a:t>dopo il 1938 e mantiene </a:t>
              </a:r>
            </a:p>
            <a:p>
              <a:pPr marL="342900" lvl="0" indent="-342900" fontAlgn="auto">
                <a:lnSpc>
                  <a:spcPct val="90000"/>
                </a:lnSpc>
                <a:spcBef>
                  <a:spcPct val="20000"/>
                </a:spcBef>
                <a:spcAft>
                  <a:spcPts val="0"/>
                </a:spcAft>
                <a:defRPr/>
              </a:pPr>
              <a:r>
                <a:rPr lang="it-IT" sz="1400" b="1" dirty="0" smtClean="0">
                  <a:solidFill>
                    <a:schemeClr val="tx1"/>
                  </a:solidFill>
                </a:rPr>
                <a:t>viva la scuola di fisica </a:t>
              </a:r>
            </a:p>
            <a:p>
              <a:pPr marL="342900" lvl="0" indent="-342900" fontAlgn="auto">
                <a:lnSpc>
                  <a:spcPct val="90000"/>
                </a:lnSpc>
                <a:spcBef>
                  <a:spcPct val="20000"/>
                </a:spcBef>
                <a:spcAft>
                  <a:spcPts val="0"/>
                </a:spcAft>
                <a:defRPr/>
              </a:pPr>
              <a:r>
                <a:rPr lang="it-IT" sz="1400" b="1" dirty="0" smtClean="0">
                  <a:solidFill>
                    <a:schemeClr val="tx1"/>
                  </a:solidFill>
                </a:rPr>
                <a:t>nucleare in Italia. È </a:t>
              </a:r>
            </a:p>
            <a:p>
              <a:pPr marL="342900" lvl="0" indent="-342900" fontAlgn="auto">
                <a:lnSpc>
                  <a:spcPct val="90000"/>
                </a:lnSpc>
                <a:spcBef>
                  <a:spcPct val="20000"/>
                </a:spcBef>
                <a:spcAft>
                  <a:spcPts val="0"/>
                </a:spcAft>
                <a:defRPr/>
              </a:pPr>
              <a:r>
                <a:rPr lang="it-IT" sz="1400" b="1" dirty="0" smtClean="0">
                  <a:solidFill>
                    <a:schemeClr val="tx1"/>
                  </a:solidFill>
                </a:rPr>
                <a:t>co-fondatore con Pierre </a:t>
              </a:r>
            </a:p>
            <a:p>
              <a:pPr marL="342900" lvl="0" indent="-342900" fontAlgn="auto">
                <a:lnSpc>
                  <a:spcPct val="90000"/>
                </a:lnSpc>
                <a:spcBef>
                  <a:spcPct val="20000"/>
                </a:spcBef>
                <a:spcAft>
                  <a:spcPts val="0"/>
                </a:spcAft>
                <a:defRPr/>
              </a:pPr>
              <a:r>
                <a:rPr lang="it-IT" sz="1400" b="1" dirty="0" smtClean="0">
                  <a:solidFill>
                    <a:schemeClr val="tx1"/>
                  </a:solidFill>
                </a:rPr>
                <a:t>Auger del CERN. </a:t>
              </a:r>
            </a:p>
            <a:p>
              <a:pPr marL="342900" lvl="0" indent="-342900" fontAlgn="auto">
                <a:lnSpc>
                  <a:spcPct val="90000"/>
                </a:lnSpc>
                <a:spcBef>
                  <a:spcPct val="20000"/>
                </a:spcBef>
                <a:spcAft>
                  <a:spcPts val="0"/>
                </a:spcAft>
                <a:defRPr/>
              </a:pPr>
              <a:r>
                <a:rPr lang="it-IT" sz="1400" b="1" dirty="0" smtClean="0">
                  <a:solidFill>
                    <a:schemeClr val="tx1"/>
                  </a:solidFill>
                </a:rPr>
                <a:t>Nel 1951 promuove la </a:t>
              </a:r>
            </a:p>
            <a:p>
              <a:pPr marL="342900" lvl="0" indent="-342900" fontAlgn="auto">
                <a:lnSpc>
                  <a:spcPct val="90000"/>
                </a:lnSpc>
                <a:spcBef>
                  <a:spcPct val="20000"/>
                </a:spcBef>
                <a:spcAft>
                  <a:spcPts val="0"/>
                </a:spcAft>
                <a:defRPr/>
              </a:pPr>
              <a:r>
                <a:rPr lang="it-IT" sz="1400" b="1" dirty="0" smtClean="0">
                  <a:solidFill>
                    <a:schemeClr val="tx1"/>
                  </a:solidFill>
                </a:rPr>
                <a:t>nascita dell’INFN.</a:t>
              </a:r>
              <a:endParaRPr lang="it-IT" sz="1400" b="1" dirty="0">
                <a:solidFill>
                  <a:schemeClr val="tx1"/>
                </a:solidFill>
              </a:endParaRPr>
            </a:p>
          </p:txBody>
        </p:sp>
      </p:gr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050" descr="40-cavern2"/>
          <p:cNvPicPr>
            <a:picLocks noChangeAspect="1" noChangeArrowheads="1"/>
          </p:cNvPicPr>
          <p:nvPr/>
        </p:nvPicPr>
        <p:blipFill>
          <a:blip r:embed="rId3" cstate="print"/>
          <a:srcRect/>
          <a:stretch>
            <a:fillRect/>
          </a:stretch>
        </p:blipFill>
        <p:spPr bwMode="auto">
          <a:xfrm>
            <a:off x="0" y="0"/>
            <a:ext cx="4419600" cy="3314700"/>
          </a:xfrm>
          <a:prstGeom prst="rect">
            <a:avLst/>
          </a:prstGeom>
          <a:noFill/>
          <a:ln w="9525">
            <a:noFill/>
            <a:miter lim="800000"/>
            <a:headEnd/>
            <a:tailEnd/>
          </a:ln>
        </p:spPr>
      </p:pic>
      <p:grpSp>
        <p:nvGrpSpPr>
          <p:cNvPr id="302083" name="Group 2051"/>
          <p:cNvGrpSpPr>
            <a:grpSpLocks noChangeAspect="1"/>
          </p:cNvGrpSpPr>
          <p:nvPr/>
        </p:nvGrpSpPr>
        <p:grpSpPr bwMode="auto">
          <a:xfrm>
            <a:off x="0" y="2941638"/>
            <a:ext cx="4572000" cy="3230562"/>
            <a:chOff x="96" y="1488"/>
            <a:chExt cx="4042" cy="2856"/>
          </a:xfrm>
        </p:grpSpPr>
        <p:pic>
          <p:nvPicPr>
            <p:cNvPr id="302098" name="Picture 2052" descr="cms"/>
            <p:cNvPicPr>
              <a:picLocks noChangeAspect="1" noChangeArrowheads="1"/>
            </p:cNvPicPr>
            <p:nvPr/>
          </p:nvPicPr>
          <p:blipFill>
            <a:blip r:embed="rId4" cstate="print"/>
            <a:srcRect/>
            <a:stretch>
              <a:fillRect/>
            </a:stretch>
          </p:blipFill>
          <p:spPr bwMode="auto">
            <a:xfrm>
              <a:off x="96" y="1488"/>
              <a:ext cx="4042" cy="2856"/>
            </a:xfrm>
            <a:prstGeom prst="rect">
              <a:avLst/>
            </a:prstGeom>
            <a:noFill/>
            <a:ln w="9525">
              <a:noFill/>
              <a:miter lim="800000"/>
              <a:headEnd/>
              <a:tailEnd/>
            </a:ln>
          </p:spPr>
        </p:pic>
        <p:sp>
          <p:nvSpPr>
            <p:cNvPr id="302099" name="Rectangle 2053"/>
            <p:cNvSpPr>
              <a:spLocks noChangeAspect="1" noChangeArrowheads="1"/>
            </p:cNvSpPr>
            <p:nvPr/>
          </p:nvSpPr>
          <p:spPr bwMode="auto">
            <a:xfrm>
              <a:off x="720" y="1536"/>
              <a:ext cx="2688" cy="336"/>
            </a:xfrm>
            <a:prstGeom prst="rect">
              <a:avLst/>
            </a:prstGeom>
            <a:solidFill>
              <a:schemeClr val="bg1"/>
            </a:solidFill>
            <a:ln w="9525">
              <a:noFill/>
              <a:miter lim="800000"/>
              <a:headEnd/>
              <a:tailEnd/>
            </a:ln>
          </p:spPr>
          <p:txBody>
            <a:bodyPr wrap="none" anchor="ctr"/>
            <a:lstStyle/>
            <a:p>
              <a:endParaRPr lang="it-IT" sz="1800">
                <a:solidFill>
                  <a:srgbClr val="000000"/>
                </a:solidFill>
                <a:latin typeface="Times New Roman" pitchFamily="18" charset="0"/>
              </a:endParaRPr>
            </a:p>
          </p:txBody>
        </p:sp>
      </p:grpSp>
      <p:pic>
        <p:nvPicPr>
          <p:cNvPr id="302084" name="Picture 2056" descr="02_ATLAS2"/>
          <p:cNvPicPr>
            <a:picLocks noChangeAspect="1" noChangeArrowheads="1"/>
          </p:cNvPicPr>
          <p:nvPr/>
        </p:nvPicPr>
        <p:blipFill>
          <a:blip r:embed="rId5" cstate="print"/>
          <a:srcRect/>
          <a:stretch>
            <a:fillRect/>
          </a:stretch>
        </p:blipFill>
        <p:spPr bwMode="auto">
          <a:xfrm>
            <a:off x="3962400" y="914400"/>
            <a:ext cx="5181600" cy="3886200"/>
          </a:xfrm>
          <a:prstGeom prst="rect">
            <a:avLst/>
          </a:prstGeom>
          <a:noFill/>
          <a:ln w="9525">
            <a:noFill/>
            <a:miter lim="800000"/>
            <a:headEnd/>
            <a:tailEnd/>
          </a:ln>
        </p:spPr>
      </p:pic>
      <p:sp>
        <p:nvSpPr>
          <p:cNvPr id="302085" name="Text Box 2054"/>
          <p:cNvSpPr txBox="1">
            <a:spLocks noChangeArrowheads="1"/>
          </p:cNvSpPr>
          <p:nvPr/>
        </p:nvSpPr>
        <p:spPr bwMode="auto">
          <a:xfrm>
            <a:off x="3657600" y="5181600"/>
            <a:ext cx="5410200" cy="1616075"/>
          </a:xfrm>
          <a:prstGeom prst="rect">
            <a:avLst/>
          </a:prstGeom>
          <a:noFill/>
          <a:ln w="9525">
            <a:noFill/>
            <a:miter lim="800000"/>
            <a:headEnd/>
            <a:tailEnd/>
          </a:ln>
        </p:spPr>
        <p:txBody>
          <a:bodyPr>
            <a:spAutoFit/>
          </a:bodyPr>
          <a:lstStyle/>
          <a:p>
            <a:pPr eaLnBrk="0" hangingPunct="0"/>
            <a:r>
              <a:rPr lang="en-US" sz="2000" b="1" i="1">
                <a:solidFill>
                  <a:srgbClr val="008000"/>
                </a:solidFill>
                <a:latin typeface="Arial" pitchFamily="34" charset="0"/>
              </a:rPr>
              <a:t>                                         </a:t>
            </a:r>
            <a:r>
              <a:rPr lang="en-US" sz="2000" b="1" i="1" u="sng">
                <a:solidFill>
                  <a:srgbClr val="008000"/>
                </a:solidFill>
                <a:latin typeface="Arial" pitchFamily="34" charset="0"/>
              </a:rPr>
              <a:t>ATLAS</a:t>
            </a:r>
            <a:r>
              <a:rPr lang="en-US" sz="2000" b="1" i="1">
                <a:solidFill>
                  <a:srgbClr val="008000"/>
                </a:solidFill>
                <a:latin typeface="Arial" pitchFamily="34" charset="0"/>
              </a:rPr>
              <a:t>         </a:t>
            </a:r>
            <a:r>
              <a:rPr lang="en-US" sz="2000" b="1" u="sng">
                <a:solidFill>
                  <a:srgbClr val="008000"/>
                </a:solidFill>
                <a:latin typeface="Arial" pitchFamily="34" charset="0"/>
              </a:rPr>
              <a:t>CMS</a:t>
            </a:r>
            <a:endParaRPr lang="en-US" sz="2000" b="1" i="1">
              <a:solidFill>
                <a:srgbClr val="008000"/>
              </a:solidFill>
              <a:latin typeface="Arial" pitchFamily="34" charset="0"/>
            </a:endParaRPr>
          </a:p>
          <a:p>
            <a:pPr eaLnBrk="0" hangingPunct="0"/>
            <a:r>
              <a:rPr lang="it-IT" sz="2000" b="1" i="1">
                <a:solidFill>
                  <a:srgbClr val="008000"/>
                </a:solidFill>
                <a:latin typeface="Arial" pitchFamily="34" charset="0"/>
              </a:rPr>
              <a:t>        Peso totale</a:t>
            </a:r>
            <a:r>
              <a:rPr lang="en-US" sz="2000" b="1" i="1">
                <a:solidFill>
                  <a:srgbClr val="008000"/>
                </a:solidFill>
                <a:latin typeface="Arial" pitchFamily="34" charset="0"/>
              </a:rPr>
              <a:t> (tons)    7000          12500</a:t>
            </a:r>
          </a:p>
          <a:p>
            <a:pPr eaLnBrk="0" hangingPunct="0"/>
            <a:r>
              <a:rPr lang="it-IT" sz="2000" b="1" i="1">
                <a:solidFill>
                  <a:srgbClr val="008000"/>
                </a:solidFill>
                <a:latin typeface="Arial" pitchFamily="34" charset="0"/>
              </a:rPr>
              <a:t>       </a:t>
            </a:r>
            <a:r>
              <a:rPr lang="en-US" sz="2000" b="1" i="1">
                <a:solidFill>
                  <a:srgbClr val="008000"/>
                </a:solidFill>
                <a:latin typeface="Arial" pitchFamily="34" charset="0"/>
              </a:rPr>
              <a:t>Diamet</a:t>
            </a:r>
            <a:r>
              <a:rPr lang="it-IT" sz="2000" b="1" i="1">
                <a:solidFill>
                  <a:srgbClr val="008000"/>
                </a:solidFill>
                <a:latin typeface="Arial" pitchFamily="34" charset="0"/>
              </a:rPr>
              <a:t>ro</a:t>
            </a:r>
            <a:r>
              <a:rPr lang="en-US" sz="2000" b="1" i="1">
                <a:solidFill>
                  <a:srgbClr val="008000"/>
                </a:solidFill>
                <a:latin typeface="Arial" pitchFamily="34" charset="0"/>
              </a:rPr>
              <a:t>       </a:t>
            </a:r>
            <a:r>
              <a:rPr lang="it-IT" sz="2000" b="1" i="1">
                <a:solidFill>
                  <a:srgbClr val="008000"/>
                </a:solidFill>
                <a:latin typeface="Arial" pitchFamily="34" charset="0"/>
              </a:rPr>
              <a:t>      </a:t>
            </a:r>
            <a:r>
              <a:rPr lang="en-US" sz="2000" b="1" i="1">
                <a:solidFill>
                  <a:srgbClr val="008000"/>
                </a:solidFill>
                <a:latin typeface="Arial" pitchFamily="34" charset="0"/>
              </a:rPr>
              <a:t>       22 m           15 m</a:t>
            </a:r>
          </a:p>
          <a:p>
            <a:pPr eaLnBrk="0" hangingPunct="0"/>
            <a:r>
              <a:rPr lang="it-IT" sz="2000" b="1" i="1">
                <a:solidFill>
                  <a:srgbClr val="008000"/>
                </a:solidFill>
                <a:latin typeface="Arial" pitchFamily="34" charset="0"/>
              </a:rPr>
              <a:t>       </a:t>
            </a:r>
            <a:r>
              <a:rPr lang="en-US" sz="2000" b="1" i="1">
                <a:solidFill>
                  <a:srgbClr val="008000"/>
                </a:solidFill>
                <a:latin typeface="Arial" pitchFamily="34" charset="0"/>
              </a:rPr>
              <a:t>L</a:t>
            </a:r>
            <a:r>
              <a:rPr lang="it-IT" sz="2000" b="1" i="1">
                <a:solidFill>
                  <a:srgbClr val="008000"/>
                </a:solidFill>
                <a:latin typeface="Arial" pitchFamily="34" charset="0"/>
              </a:rPr>
              <a:t>unghezza</a:t>
            </a:r>
            <a:r>
              <a:rPr lang="en-US" sz="2000" b="1" i="1">
                <a:solidFill>
                  <a:srgbClr val="008000"/>
                </a:solidFill>
                <a:latin typeface="Arial" pitchFamily="34" charset="0"/>
              </a:rPr>
              <a:t>	</a:t>
            </a:r>
            <a:r>
              <a:rPr lang="it-IT" sz="2000" b="1" i="1">
                <a:solidFill>
                  <a:srgbClr val="008000"/>
                </a:solidFill>
                <a:latin typeface="Arial" pitchFamily="34" charset="0"/>
              </a:rPr>
              <a:t>  </a:t>
            </a:r>
            <a:r>
              <a:rPr lang="en-US" sz="2000" b="1" i="1">
                <a:solidFill>
                  <a:srgbClr val="008000"/>
                </a:solidFill>
                <a:latin typeface="Arial" pitchFamily="34" charset="0"/>
              </a:rPr>
              <a:t>              46 m            22 m</a:t>
            </a:r>
          </a:p>
          <a:p>
            <a:pPr eaLnBrk="0" hangingPunct="0"/>
            <a:r>
              <a:rPr lang="it-IT" sz="2000" b="1" i="1">
                <a:solidFill>
                  <a:srgbClr val="008000"/>
                </a:solidFill>
                <a:latin typeface="Arial" pitchFamily="34" charset="0"/>
              </a:rPr>
              <a:t>      Campo magnetico</a:t>
            </a:r>
            <a:r>
              <a:rPr lang="en-US" sz="2000" b="1" i="1">
                <a:solidFill>
                  <a:srgbClr val="008000"/>
                </a:solidFill>
                <a:latin typeface="Arial" pitchFamily="34" charset="0"/>
              </a:rPr>
              <a:t>      2 T          </a:t>
            </a:r>
            <a:r>
              <a:rPr lang="it-IT" sz="2000" b="1" i="1">
                <a:solidFill>
                  <a:srgbClr val="008000"/>
                </a:solidFill>
                <a:latin typeface="Arial" pitchFamily="34" charset="0"/>
              </a:rPr>
              <a:t>  </a:t>
            </a:r>
            <a:r>
              <a:rPr lang="en-US" sz="2000" b="1" i="1">
                <a:solidFill>
                  <a:srgbClr val="008000"/>
                </a:solidFill>
                <a:latin typeface="Arial" pitchFamily="34" charset="0"/>
              </a:rPr>
              <a:t>   4 T</a:t>
            </a:r>
          </a:p>
        </p:txBody>
      </p:sp>
      <p:sp>
        <p:nvSpPr>
          <p:cNvPr id="302086" name="Text Box 2055"/>
          <p:cNvSpPr txBox="1">
            <a:spLocks noChangeArrowheads="1"/>
          </p:cNvSpPr>
          <p:nvPr/>
        </p:nvSpPr>
        <p:spPr bwMode="auto">
          <a:xfrm>
            <a:off x="396875" y="2209800"/>
            <a:ext cx="3184525" cy="701675"/>
          </a:xfrm>
          <a:prstGeom prst="rect">
            <a:avLst/>
          </a:prstGeom>
          <a:solidFill>
            <a:srgbClr val="CCFFCC"/>
          </a:solidFill>
          <a:ln w="9525">
            <a:noFill/>
            <a:miter lim="800000"/>
            <a:headEnd/>
            <a:tailEnd/>
          </a:ln>
        </p:spPr>
        <p:txBody>
          <a:bodyPr wrap="none">
            <a:spAutoFit/>
          </a:bodyPr>
          <a:lstStyle/>
          <a:p>
            <a:r>
              <a:rPr lang="en-US" sz="2000" b="1">
                <a:solidFill>
                  <a:srgbClr val="000000"/>
                </a:solidFill>
              </a:rPr>
              <a:t>ATLAS </a:t>
            </a:r>
            <a:r>
              <a:rPr lang="it-IT" sz="2000" b="1">
                <a:solidFill>
                  <a:srgbClr val="000000"/>
                </a:solidFill>
              </a:rPr>
              <a:t>e CMS accostati</a:t>
            </a:r>
          </a:p>
          <a:p>
            <a:r>
              <a:rPr lang="it-IT" sz="2000" b="1">
                <a:solidFill>
                  <a:srgbClr val="000000"/>
                </a:solidFill>
              </a:rPr>
              <a:t>ad un edificio di 5 piani</a:t>
            </a:r>
            <a:endParaRPr lang="en-US" sz="2000" b="1">
              <a:solidFill>
                <a:srgbClr val="000000"/>
              </a:solidFill>
            </a:endParaRPr>
          </a:p>
        </p:txBody>
      </p:sp>
      <p:sp>
        <p:nvSpPr>
          <p:cNvPr id="302087" name="Text Box 2057"/>
          <p:cNvSpPr txBox="1">
            <a:spLocks noChangeArrowheads="1"/>
          </p:cNvSpPr>
          <p:nvPr/>
        </p:nvSpPr>
        <p:spPr bwMode="auto">
          <a:xfrm>
            <a:off x="1295400" y="5534025"/>
            <a:ext cx="1196975" cy="638175"/>
          </a:xfrm>
          <a:prstGeom prst="rect">
            <a:avLst/>
          </a:prstGeom>
          <a:solidFill>
            <a:srgbClr val="CCCCFF"/>
          </a:solidFill>
          <a:ln w="28575">
            <a:noFill/>
            <a:miter lim="800000"/>
            <a:headEnd/>
            <a:tailEnd/>
          </a:ln>
        </p:spPr>
        <p:txBody>
          <a:bodyPr wrap="none" lIns="90488" tIns="44450" rIns="90488" bIns="44450" anchor="ctr">
            <a:spAutoFit/>
          </a:bodyPr>
          <a:lstStyle/>
          <a:p>
            <a:pPr algn="ctr" eaLnBrk="0" hangingPunct="0">
              <a:buFont typeface="Symbol" pitchFamily="18" charset="2"/>
              <a:buNone/>
            </a:pPr>
            <a:r>
              <a:rPr lang="en-US" sz="3600" b="1">
                <a:solidFill>
                  <a:srgbClr val="3333CC"/>
                </a:solidFill>
                <a:latin typeface="Times" charset="0"/>
              </a:rPr>
              <a:t>CMS</a:t>
            </a:r>
          </a:p>
        </p:txBody>
      </p:sp>
      <p:grpSp>
        <p:nvGrpSpPr>
          <p:cNvPr id="302088" name="Group 16"/>
          <p:cNvGrpSpPr>
            <a:grpSpLocks noChangeAspect="1"/>
          </p:cNvGrpSpPr>
          <p:nvPr/>
        </p:nvGrpSpPr>
        <p:grpSpPr bwMode="auto">
          <a:xfrm>
            <a:off x="2581275" y="457200"/>
            <a:ext cx="923925" cy="1600200"/>
            <a:chOff x="3852" y="720"/>
            <a:chExt cx="1889" cy="3264"/>
          </a:xfrm>
        </p:grpSpPr>
        <p:grpSp>
          <p:nvGrpSpPr>
            <p:cNvPr id="302093" name="Group 7"/>
            <p:cNvGrpSpPr>
              <a:grpSpLocks noChangeAspect="1"/>
            </p:cNvGrpSpPr>
            <p:nvPr/>
          </p:nvGrpSpPr>
          <p:grpSpPr bwMode="auto">
            <a:xfrm>
              <a:off x="3852" y="2064"/>
              <a:ext cx="1889" cy="1920"/>
              <a:chOff x="3852" y="1584"/>
              <a:chExt cx="1889" cy="1920"/>
            </a:xfrm>
          </p:grpSpPr>
          <p:sp>
            <p:nvSpPr>
              <p:cNvPr id="302096" name="Rectangle 6"/>
              <p:cNvSpPr>
                <a:spLocks noChangeAspect="1" noChangeArrowheads="1"/>
              </p:cNvSpPr>
              <p:nvPr/>
            </p:nvSpPr>
            <p:spPr bwMode="auto">
              <a:xfrm>
                <a:off x="4176" y="1920"/>
                <a:ext cx="1248" cy="1152"/>
              </a:xfrm>
              <a:prstGeom prst="rect">
                <a:avLst/>
              </a:prstGeom>
              <a:solidFill>
                <a:srgbClr val="C0B3C7"/>
              </a:solidFill>
              <a:ln w="9525">
                <a:noFill/>
                <a:miter lim="800000"/>
                <a:headEnd/>
                <a:tailEnd/>
              </a:ln>
            </p:spPr>
            <p:txBody>
              <a:bodyPr wrap="none" anchor="ctr"/>
              <a:lstStyle/>
              <a:p>
                <a:pPr eaLnBrk="0" hangingPunct="0"/>
                <a:endParaRPr lang="it-IT">
                  <a:solidFill>
                    <a:srgbClr val="000000"/>
                  </a:solidFill>
                  <a:latin typeface="Helvetica" charset="0"/>
                </a:endParaRPr>
              </a:p>
            </p:txBody>
          </p:sp>
          <p:pic>
            <p:nvPicPr>
              <p:cNvPr id="302097" name="Picture 5" descr="Crossnc"/>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852" y="1584"/>
                <a:ext cx="1889" cy="1920"/>
              </a:xfrm>
              <a:prstGeom prst="rect">
                <a:avLst/>
              </a:prstGeom>
              <a:noFill/>
              <a:ln w="9525">
                <a:noFill/>
                <a:miter lim="800000"/>
                <a:headEnd/>
                <a:tailEnd/>
              </a:ln>
            </p:spPr>
          </p:pic>
        </p:grpSp>
        <p:sp>
          <p:nvSpPr>
            <p:cNvPr id="302094" name="Text Box 14"/>
            <p:cNvSpPr txBox="1">
              <a:spLocks noChangeAspect="1" noChangeArrowheads="1"/>
            </p:cNvSpPr>
            <p:nvPr/>
          </p:nvSpPr>
          <p:spPr bwMode="auto">
            <a:xfrm>
              <a:off x="4284" y="720"/>
              <a:ext cx="1330" cy="748"/>
            </a:xfrm>
            <a:prstGeom prst="rect">
              <a:avLst/>
            </a:prstGeom>
            <a:noFill/>
            <a:ln w="9525">
              <a:noFill/>
              <a:miter lim="800000"/>
              <a:headEnd/>
              <a:tailEnd/>
            </a:ln>
          </p:spPr>
          <p:txBody>
            <a:bodyPr>
              <a:spAutoFit/>
            </a:bodyPr>
            <a:lstStyle/>
            <a:p>
              <a:pPr eaLnBrk="0" hangingPunct="0">
                <a:spcBef>
                  <a:spcPct val="50000"/>
                </a:spcBef>
              </a:pPr>
              <a:endParaRPr lang="en-GB" sz="1800" b="1">
                <a:solidFill>
                  <a:srgbClr val="FF0000"/>
                </a:solidFill>
              </a:endParaRPr>
            </a:p>
          </p:txBody>
        </p:sp>
        <p:sp>
          <p:nvSpPr>
            <p:cNvPr id="302095" name="Line 15"/>
            <p:cNvSpPr>
              <a:spLocks noChangeAspect="1" noChangeShapeType="1"/>
            </p:cNvSpPr>
            <p:nvPr/>
          </p:nvSpPr>
          <p:spPr bwMode="auto">
            <a:xfrm>
              <a:off x="4608" y="1056"/>
              <a:ext cx="48" cy="912"/>
            </a:xfrm>
            <a:prstGeom prst="line">
              <a:avLst/>
            </a:prstGeom>
            <a:noFill/>
            <a:ln w="76200">
              <a:noFill/>
              <a:round/>
              <a:headEnd/>
              <a:tailEnd type="triangle" w="med" len="med"/>
            </a:ln>
          </p:spPr>
          <p:txBody>
            <a:bodyPr wrap="none" anchor="ctr"/>
            <a:lstStyle/>
            <a:p>
              <a:endParaRPr lang="en-US"/>
            </a:p>
          </p:txBody>
        </p:sp>
      </p:grpSp>
      <p:sp>
        <p:nvSpPr>
          <p:cNvPr id="302089" name="Text Box 2059"/>
          <p:cNvSpPr txBox="1">
            <a:spLocks noChangeArrowheads="1"/>
          </p:cNvSpPr>
          <p:nvPr/>
        </p:nvSpPr>
        <p:spPr bwMode="auto">
          <a:xfrm>
            <a:off x="3962400" y="0"/>
            <a:ext cx="5105400" cy="1187450"/>
          </a:xfrm>
          <a:prstGeom prst="rect">
            <a:avLst/>
          </a:prstGeom>
          <a:solidFill>
            <a:schemeClr val="bg1"/>
          </a:solidFill>
          <a:ln w="28575">
            <a:noFill/>
            <a:miter lim="800000"/>
            <a:headEnd/>
            <a:tailEnd/>
          </a:ln>
        </p:spPr>
        <p:txBody>
          <a:bodyPr lIns="90488" tIns="44450" rIns="90488" bIns="44450">
            <a:spAutoFit/>
          </a:bodyPr>
          <a:lstStyle/>
          <a:p>
            <a:pPr algn="ctr" eaLnBrk="0" hangingPunct="0">
              <a:buFont typeface="Symbol" pitchFamily="18" charset="2"/>
              <a:buNone/>
            </a:pPr>
            <a:r>
              <a:rPr lang="it-IT" sz="3600" b="1">
                <a:solidFill>
                  <a:srgbClr val="3333CC"/>
                </a:solidFill>
                <a:latin typeface="Times" charset="0"/>
              </a:rPr>
              <a:t>Quanto sono grandi</a:t>
            </a:r>
            <a:r>
              <a:rPr lang="en-US" sz="3600" b="1">
                <a:solidFill>
                  <a:srgbClr val="3333CC"/>
                </a:solidFill>
                <a:latin typeface="Times" charset="0"/>
              </a:rPr>
              <a:t> </a:t>
            </a:r>
            <a:endParaRPr lang="it-IT" sz="3600" b="1">
              <a:solidFill>
                <a:srgbClr val="3333CC"/>
              </a:solidFill>
              <a:latin typeface="Times" charset="0"/>
            </a:endParaRPr>
          </a:p>
          <a:p>
            <a:pPr algn="ctr" eaLnBrk="0" hangingPunct="0">
              <a:buFont typeface="Symbol" pitchFamily="18" charset="2"/>
              <a:buNone/>
            </a:pPr>
            <a:r>
              <a:rPr lang="en-US" sz="3600" b="1">
                <a:solidFill>
                  <a:srgbClr val="3333CC"/>
                </a:solidFill>
                <a:latin typeface="Times" charset="0"/>
              </a:rPr>
              <a:t>ATLAS </a:t>
            </a:r>
            <a:r>
              <a:rPr lang="it-IT" sz="3600" b="1">
                <a:solidFill>
                  <a:srgbClr val="3333CC"/>
                </a:solidFill>
                <a:latin typeface="Times" charset="0"/>
              </a:rPr>
              <a:t>e</a:t>
            </a:r>
            <a:r>
              <a:rPr lang="en-US" sz="3600" b="1">
                <a:solidFill>
                  <a:srgbClr val="3333CC"/>
                </a:solidFill>
                <a:latin typeface="Times" charset="0"/>
              </a:rPr>
              <a:t> CMS?</a:t>
            </a:r>
          </a:p>
        </p:txBody>
      </p:sp>
      <p:sp>
        <p:nvSpPr>
          <p:cNvPr id="302090" name="Text Box 2058"/>
          <p:cNvSpPr txBox="1">
            <a:spLocks noChangeArrowheads="1"/>
          </p:cNvSpPr>
          <p:nvPr/>
        </p:nvSpPr>
        <p:spPr bwMode="auto">
          <a:xfrm>
            <a:off x="7286625" y="3781425"/>
            <a:ext cx="1704975" cy="638175"/>
          </a:xfrm>
          <a:prstGeom prst="rect">
            <a:avLst/>
          </a:prstGeom>
          <a:solidFill>
            <a:srgbClr val="CCCCFF"/>
          </a:solidFill>
          <a:ln w="28575">
            <a:noFill/>
            <a:miter lim="800000"/>
            <a:headEnd/>
            <a:tailEnd/>
          </a:ln>
        </p:spPr>
        <p:txBody>
          <a:bodyPr wrap="none" lIns="90488" tIns="44450" rIns="90488" bIns="44450" anchor="ctr">
            <a:spAutoFit/>
          </a:bodyPr>
          <a:lstStyle/>
          <a:p>
            <a:pPr algn="ctr" eaLnBrk="0" hangingPunct="0">
              <a:buFont typeface="Symbol" pitchFamily="18" charset="2"/>
              <a:buNone/>
            </a:pPr>
            <a:r>
              <a:rPr lang="en-US" sz="3600" b="1">
                <a:solidFill>
                  <a:srgbClr val="3333CC"/>
                </a:solidFill>
                <a:latin typeface="Times" charset="0"/>
              </a:rPr>
              <a:t>ATLAS</a:t>
            </a:r>
          </a:p>
        </p:txBody>
      </p:sp>
      <p:sp>
        <p:nvSpPr>
          <p:cNvPr id="302091" name="Line 2066"/>
          <p:cNvSpPr>
            <a:spLocks noChangeShapeType="1"/>
          </p:cNvSpPr>
          <p:nvPr/>
        </p:nvSpPr>
        <p:spPr bwMode="auto">
          <a:xfrm flipV="1">
            <a:off x="990600" y="1600200"/>
            <a:ext cx="685800" cy="685800"/>
          </a:xfrm>
          <a:prstGeom prst="line">
            <a:avLst/>
          </a:prstGeom>
          <a:noFill/>
          <a:ln w="57150">
            <a:solidFill>
              <a:srgbClr val="FF0000"/>
            </a:solidFill>
            <a:round/>
            <a:headEnd/>
            <a:tailEnd type="triangle" w="med" len="med"/>
          </a:ln>
        </p:spPr>
        <p:txBody>
          <a:bodyPr/>
          <a:lstStyle/>
          <a:p>
            <a:endParaRPr lang="en-US"/>
          </a:p>
        </p:txBody>
      </p:sp>
      <p:sp>
        <p:nvSpPr>
          <p:cNvPr id="302092" name="Line 2068"/>
          <p:cNvSpPr>
            <a:spLocks noChangeShapeType="1"/>
          </p:cNvSpPr>
          <p:nvPr/>
        </p:nvSpPr>
        <p:spPr bwMode="auto">
          <a:xfrm flipV="1">
            <a:off x="2057400" y="1676400"/>
            <a:ext cx="762000" cy="609600"/>
          </a:xfrm>
          <a:prstGeom prst="line">
            <a:avLst/>
          </a:prstGeom>
          <a:noFill/>
          <a:ln w="57150">
            <a:solidFill>
              <a:srgbClr val="FF0000"/>
            </a:solidFill>
            <a:round/>
            <a:headEnd/>
            <a:tailEnd type="triangle" w="med" len="med"/>
          </a:ln>
        </p:spPr>
        <p:txBody>
          <a:bodyPr/>
          <a:lstStyle/>
          <a:p>
            <a:endParaRPr lang="en-US"/>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Title 1"/>
          <p:cNvSpPr>
            <a:spLocks noGrp="1"/>
          </p:cNvSpPr>
          <p:nvPr>
            <p:ph type="title"/>
          </p:nvPr>
        </p:nvSpPr>
        <p:spPr>
          <a:xfrm>
            <a:off x="0" y="76200"/>
            <a:ext cx="9144000" cy="990600"/>
          </a:xfrm>
        </p:spPr>
        <p:txBody>
          <a:bodyPr/>
          <a:lstStyle/>
          <a:p>
            <a:pPr algn="ctr" eaLnBrk="1" hangingPunct="1"/>
            <a:r>
              <a:rPr lang="en-US" b="1" smtClean="0">
                <a:solidFill>
                  <a:srgbClr val="FF0000"/>
                </a:solidFill>
                <a:latin typeface="Comic Sans MS" pitchFamily="66" charset="0"/>
                <a:ea typeface="ＭＳ Ｐゴシック" pitchFamily="34" charset="-128"/>
              </a:rPr>
              <a:t>ATLAS e CMS</a:t>
            </a:r>
          </a:p>
        </p:txBody>
      </p:sp>
      <p:pic>
        <p:nvPicPr>
          <p:cNvPr id="311299" name="Picture 7" descr="ATLAStoroidDec05"/>
          <p:cNvPicPr>
            <a:picLocks noChangeAspect="1" noChangeArrowheads="1"/>
          </p:cNvPicPr>
          <p:nvPr/>
        </p:nvPicPr>
        <p:blipFill>
          <a:blip r:embed="rId2" cstate="print"/>
          <a:srcRect/>
          <a:stretch>
            <a:fillRect/>
          </a:stretch>
        </p:blipFill>
        <p:spPr bwMode="auto">
          <a:xfrm>
            <a:off x="109538" y="2874963"/>
            <a:ext cx="4495800" cy="3371850"/>
          </a:xfrm>
          <a:prstGeom prst="rect">
            <a:avLst/>
          </a:prstGeom>
          <a:noFill/>
          <a:ln w="9525">
            <a:noFill/>
            <a:miter lim="800000"/>
            <a:headEnd/>
            <a:tailEnd/>
          </a:ln>
        </p:spPr>
      </p:pic>
      <p:pic>
        <p:nvPicPr>
          <p:cNvPr id="311300" name="Picture 3" descr="CMS-normal-people.jpg"/>
          <p:cNvPicPr>
            <a:picLocks noChangeAspect="1"/>
          </p:cNvPicPr>
          <p:nvPr/>
        </p:nvPicPr>
        <p:blipFill>
          <a:blip r:embed="rId3" cstate="print"/>
          <a:srcRect/>
          <a:stretch>
            <a:fillRect/>
          </a:stretch>
        </p:blipFill>
        <p:spPr bwMode="auto">
          <a:xfrm>
            <a:off x="4625975" y="2874963"/>
            <a:ext cx="4418013" cy="3373437"/>
          </a:xfrm>
          <a:prstGeom prst="rect">
            <a:avLst/>
          </a:prstGeom>
          <a:noFill/>
          <a:ln w="9525">
            <a:noFill/>
            <a:miter lim="800000"/>
            <a:headEnd/>
            <a:tailEnd/>
          </a:ln>
        </p:spPr>
      </p:pic>
      <p:grpSp>
        <p:nvGrpSpPr>
          <p:cNvPr id="2" name="Group 17"/>
          <p:cNvGrpSpPr>
            <a:grpSpLocks/>
          </p:cNvGrpSpPr>
          <p:nvPr/>
        </p:nvGrpSpPr>
        <p:grpSpPr bwMode="auto">
          <a:xfrm>
            <a:off x="2025650" y="4419600"/>
            <a:ext cx="5126038" cy="2322513"/>
            <a:chOff x="2025268" y="4179983"/>
            <a:chExt cx="5126515" cy="2552878"/>
          </a:xfrm>
        </p:grpSpPr>
        <p:sp>
          <p:nvSpPr>
            <p:cNvPr id="7" name="Oval 6"/>
            <p:cNvSpPr/>
            <p:nvPr/>
          </p:nvSpPr>
          <p:spPr>
            <a:xfrm>
              <a:off x="6618333" y="4179983"/>
              <a:ext cx="533450" cy="5339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Oval 7"/>
            <p:cNvSpPr/>
            <p:nvPr/>
          </p:nvSpPr>
          <p:spPr>
            <a:xfrm>
              <a:off x="2025268" y="5083873"/>
              <a:ext cx="533450" cy="53221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cxnSp>
          <p:nvCxnSpPr>
            <p:cNvPr id="12" name="Straight Arrow Connector 11"/>
            <p:cNvCxnSpPr>
              <a:endCxn id="8" idx="5"/>
            </p:cNvCxnSpPr>
            <p:nvPr/>
          </p:nvCxnSpPr>
          <p:spPr>
            <a:xfrm flipH="1" flipV="1">
              <a:off x="2480923" y="5537562"/>
              <a:ext cx="1024032" cy="93878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7" idx="3"/>
            </p:cNvCxnSpPr>
            <p:nvPr/>
          </p:nvCxnSpPr>
          <p:spPr>
            <a:xfrm flipV="1">
              <a:off x="5367267" y="4635418"/>
              <a:ext cx="1328861" cy="191771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1308" name="TextBox 16"/>
            <p:cNvSpPr txBox="1">
              <a:spLocks noChangeArrowheads="1"/>
            </p:cNvSpPr>
            <p:nvPr/>
          </p:nvSpPr>
          <p:spPr bwMode="auto">
            <a:xfrm>
              <a:off x="3505200" y="6089876"/>
              <a:ext cx="1862349" cy="642985"/>
            </a:xfrm>
            <a:prstGeom prst="rect">
              <a:avLst/>
            </a:prstGeom>
            <a:noFill/>
            <a:ln w="9525">
              <a:noFill/>
              <a:miter lim="800000"/>
              <a:headEnd/>
              <a:tailEnd/>
            </a:ln>
          </p:spPr>
          <p:txBody>
            <a:bodyPr>
              <a:spAutoFit/>
            </a:bodyPr>
            <a:lstStyle/>
            <a:p>
              <a:pPr algn="ctr"/>
              <a:r>
                <a:rPr lang="en-US" sz="3200" b="1">
                  <a:solidFill>
                    <a:srgbClr val="FF0000"/>
                  </a:solidFill>
                </a:rPr>
                <a:t>Persone</a:t>
              </a:r>
            </a:p>
          </p:txBody>
        </p:sp>
      </p:grpSp>
      <p:sp>
        <p:nvSpPr>
          <p:cNvPr id="311302" name="TextBox 18"/>
          <p:cNvSpPr txBox="1">
            <a:spLocks noChangeArrowheads="1"/>
          </p:cNvSpPr>
          <p:nvPr/>
        </p:nvSpPr>
        <p:spPr bwMode="auto">
          <a:xfrm>
            <a:off x="107950" y="908050"/>
            <a:ext cx="8578850" cy="831850"/>
          </a:xfrm>
          <a:prstGeom prst="rect">
            <a:avLst/>
          </a:prstGeom>
          <a:noFill/>
          <a:ln w="9525">
            <a:noFill/>
            <a:miter lim="800000"/>
            <a:headEnd/>
            <a:tailEnd/>
          </a:ln>
        </p:spPr>
        <p:txBody>
          <a:bodyPr>
            <a:spAutoFit/>
          </a:bodyPr>
          <a:lstStyle/>
          <a:p>
            <a:r>
              <a:rPr lang="en-US" b="1">
                <a:solidFill>
                  <a:srgbClr val="0000FF"/>
                </a:solidFill>
              </a:rPr>
              <a:t>~ 3000 persone tra fisici, ingegneri e studenti lavorano 	  in ciascun dei due esperimenti</a:t>
            </a:r>
          </a:p>
        </p:txBody>
      </p:sp>
      <p:sp>
        <p:nvSpPr>
          <p:cNvPr id="311303" name="TextBox 19"/>
          <p:cNvSpPr txBox="1">
            <a:spLocks noChangeArrowheads="1"/>
          </p:cNvSpPr>
          <p:nvPr/>
        </p:nvSpPr>
        <p:spPr bwMode="auto">
          <a:xfrm>
            <a:off x="395288" y="1878013"/>
            <a:ext cx="8316912" cy="830262"/>
          </a:xfrm>
          <a:prstGeom prst="rect">
            <a:avLst/>
          </a:prstGeom>
          <a:noFill/>
          <a:ln w="9525">
            <a:noFill/>
            <a:miter lim="800000"/>
            <a:headEnd/>
            <a:tailEnd/>
          </a:ln>
        </p:spPr>
        <p:txBody>
          <a:bodyPr>
            <a:spAutoFit/>
          </a:bodyPr>
          <a:lstStyle/>
          <a:p>
            <a:r>
              <a:rPr lang="en-US" b="1" dirty="0" err="1">
                <a:solidFill>
                  <a:srgbClr val="FF0000"/>
                </a:solidFill>
              </a:rPr>
              <a:t>Rivelatori</a:t>
            </a:r>
            <a:r>
              <a:rPr lang="en-US" b="1" dirty="0">
                <a:solidFill>
                  <a:srgbClr val="FF0000"/>
                </a:solidFill>
              </a:rPr>
              <a:t> </a:t>
            </a:r>
            <a:r>
              <a:rPr lang="en-US" b="1" dirty="0" err="1">
                <a:solidFill>
                  <a:srgbClr val="FF0000"/>
                </a:solidFill>
              </a:rPr>
              <a:t>giganteschi</a:t>
            </a:r>
            <a:r>
              <a:rPr lang="en-US" b="1" dirty="0">
                <a:solidFill>
                  <a:srgbClr val="FF0000"/>
                </a:solidFill>
              </a:rPr>
              <a:t> </a:t>
            </a:r>
            <a:r>
              <a:rPr lang="en-US" b="1" dirty="0" err="1">
                <a:solidFill>
                  <a:srgbClr val="FF0000"/>
                </a:solidFill>
              </a:rPr>
              <a:t>di</a:t>
            </a:r>
            <a:r>
              <a:rPr lang="en-US" b="1" dirty="0">
                <a:solidFill>
                  <a:srgbClr val="FF0000"/>
                </a:solidFill>
              </a:rPr>
              <a:t> </a:t>
            </a:r>
            <a:r>
              <a:rPr lang="en-US" b="1" dirty="0" err="1">
                <a:solidFill>
                  <a:srgbClr val="FF0000"/>
                </a:solidFill>
              </a:rPr>
              <a:t>particelle</a:t>
            </a:r>
            <a:r>
              <a:rPr lang="en-US" b="1" dirty="0">
                <a:solidFill>
                  <a:srgbClr val="FF0000"/>
                </a:solidFill>
              </a:rPr>
              <a:t> </a:t>
            </a:r>
            <a:r>
              <a:rPr lang="en-US" b="1" dirty="0" err="1">
                <a:solidFill>
                  <a:srgbClr val="FF0000"/>
                </a:solidFill>
              </a:rPr>
              <a:t>progettati</a:t>
            </a:r>
            <a:r>
              <a:rPr lang="en-US" b="1" dirty="0">
                <a:solidFill>
                  <a:srgbClr val="FF0000"/>
                </a:solidFill>
              </a:rPr>
              <a:t> per </a:t>
            </a:r>
            <a:r>
              <a:rPr lang="en-US" b="1" dirty="0" err="1">
                <a:solidFill>
                  <a:srgbClr val="FF0000"/>
                </a:solidFill>
              </a:rPr>
              <a:t>scoprire</a:t>
            </a:r>
            <a:r>
              <a:rPr lang="en-US" b="1" dirty="0">
                <a:solidFill>
                  <a:srgbClr val="FF0000"/>
                </a:solidFill>
              </a:rPr>
              <a:t> (o </a:t>
            </a:r>
            <a:r>
              <a:rPr lang="en-US" b="1" dirty="0" err="1">
                <a:solidFill>
                  <a:srgbClr val="FF0000"/>
                </a:solidFill>
              </a:rPr>
              <a:t>escludere</a:t>
            </a:r>
            <a:r>
              <a:rPr lang="en-US" b="1" dirty="0">
                <a:solidFill>
                  <a:srgbClr val="FF0000"/>
                </a:solidFill>
              </a:rPr>
              <a:t>) </a:t>
            </a:r>
            <a:r>
              <a:rPr lang="en-US" b="1" dirty="0" err="1">
                <a:solidFill>
                  <a:srgbClr val="FF0000"/>
                </a:solidFill>
              </a:rPr>
              <a:t>l</a:t>
            </a:r>
            <a:r>
              <a:rPr lang="en-US" altLang="it-IT" b="1" dirty="0" err="1">
                <a:solidFill>
                  <a:srgbClr val="FF0000"/>
                </a:solidFill>
              </a:rPr>
              <a:t>’</a:t>
            </a:r>
            <a:r>
              <a:rPr lang="en-US" b="1" dirty="0" err="1">
                <a:solidFill>
                  <a:srgbClr val="FF0000"/>
                </a:solidFill>
              </a:rPr>
              <a:t>esistenza</a:t>
            </a:r>
            <a:r>
              <a:rPr lang="en-US" b="1" dirty="0">
                <a:solidFill>
                  <a:srgbClr val="FF0000"/>
                </a:solidFill>
              </a:rPr>
              <a:t> del </a:t>
            </a:r>
            <a:r>
              <a:rPr lang="en-US" b="1" dirty="0" err="1">
                <a:solidFill>
                  <a:srgbClr val="FF0000"/>
                </a:solidFill>
              </a:rPr>
              <a:t>Bosone</a:t>
            </a:r>
            <a:r>
              <a:rPr lang="en-US" b="1" dirty="0">
                <a:solidFill>
                  <a:srgbClr val="FF0000"/>
                </a:solidFill>
              </a:rPr>
              <a:t> </a:t>
            </a:r>
            <a:r>
              <a:rPr lang="en-US" b="1" dirty="0" err="1">
                <a:solidFill>
                  <a:srgbClr val="FF0000"/>
                </a:solidFill>
              </a:rPr>
              <a:t>di</a:t>
            </a:r>
            <a:r>
              <a:rPr lang="en-US" b="1" dirty="0">
                <a:solidFill>
                  <a:srgbClr val="FF0000"/>
                </a:solidFill>
              </a:rPr>
              <a:t> Higgs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idx="4294967295"/>
          </p:nvPr>
        </p:nvSpPr>
        <p:spPr/>
        <p:txBody>
          <a:bodyPr/>
          <a:lstStyle/>
          <a:p>
            <a:r>
              <a:rPr lang="en-US" sz="2900" smtClean="0">
                <a:ea typeface="ＭＳ Ｐゴシック" pitchFamily="34" charset="-128"/>
              </a:rPr>
              <a:t>Completion of Services on YB0</a:t>
            </a:r>
          </a:p>
        </p:txBody>
      </p:sp>
      <p:pic>
        <p:nvPicPr>
          <p:cNvPr id="312323" name="Picture 3" descr="YB0_Serv_Red"/>
          <p:cNvPicPr>
            <a:picLocks noChangeAspect="1" noChangeArrowheads="1"/>
          </p:cNvPicPr>
          <p:nvPr/>
        </p:nvPicPr>
        <p:blipFill>
          <a:blip r:embed="rId3" cstate="print"/>
          <a:srcRect/>
          <a:stretch>
            <a:fillRect/>
          </a:stretch>
        </p:blipFill>
        <p:spPr bwMode="auto">
          <a:xfrm>
            <a:off x="457200" y="1066800"/>
            <a:ext cx="8458200" cy="5661025"/>
          </a:xfrm>
          <a:prstGeom prst="rect">
            <a:avLst/>
          </a:prstGeom>
          <a:noFill/>
          <a:ln w="9525">
            <a:noFill/>
            <a:miter lim="800000"/>
            <a:headEnd/>
            <a:tailEnd/>
          </a:ln>
        </p:spPr>
      </p:pic>
      <p:sp>
        <p:nvSpPr>
          <p:cNvPr id="312324" name="Rectangle 4"/>
          <p:cNvSpPr>
            <a:spLocks noChangeArrowheads="1"/>
          </p:cNvSpPr>
          <p:nvPr/>
        </p:nvSpPr>
        <p:spPr bwMode="auto">
          <a:xfrm>
            <a:off x="7327900" y="1139825"/>
            <a:ext cx="1052513" cy="369888"/>
          </a:xfrm>
          <a:prstGeom prst="rect">
            <a:avLst/>
          </a:prstGeom>
          <a:noFill/>
          <a:ln w="9525">
            <a:noFill/>
            <a:miter lim="800000"/>
            <a:headEnd/>
            <a:tailEnd/>
          </a:ln>
        </p:spPr>
        <p:txBody>
          <a:bodyPr wrap="none">
            <a:spAutoFit/>
          </a:bodyPr>
          <a:lstStyle/>
          <a:p>
            <a:pPr defTabSz="457200"/>
            <a:r>
              <a:rPr lang="en-US" sz="1800" b="1">
                <a:solidFill>
                  <a:srgbClr val="FFFFFF"/>
                </a:solidFill>
                <a:latin typeface="Arial" pitchFamily="34" charset="0"/>
              </a:rPr>
              <a:t>Nov. </a:t>
            </a:r>
            <a:r>
              <a:rPr lang="ja-JP" altLang="en-US" sz="1800" b="1">
                <a:solidFill>
                  <a:srgbClr val="FFFFFF"/>
                </a:solidFill>
                <a:latin typeface="Arial" pitchFamily="34" charset="0"/>
              </a:rPr>
              <a:t>‘</a:t>
            </a:r>
            <a:r>
              <a:rPr lang="en-US" altLang="ja-JP" sz="1800" b="1">
                <a:solidFill>
                  <a:srgbClr val="FFFFFF"/>
                </a:solidFill>
                <a:latin typeface="Arial" pitchFamily="34" charset="0"/>
              </a:rPr>
              <a:t>07</a:t>
            </a:r>
            <a:endParaRPr lang="en-US" sz="1800" b="1">
              <a:solidFill>
                <a:srgbClr val="FFFFFF"/>
              </a:solidFill>
              <a:latin typeface="Arial" pitchFamily="34" charset="0"/>
            </a:endParaRPr>
          </a:p>
        </p:txBody>
      </p:sp>
      <p:sp>
        <p:nvSpPr>
          <p:cNvPr id="312325" name="Text Box 5"/>
          <p:cNvSpPr txBox="1">
            <a:spLocks noChangeArrowheads="1"/>
          </p:cNvSpPr>
          <p:nvPr/>
        </p:nvSpPr>
        <p:spPr bwMode="auto">
          <a:xfrm>
            <a:off x="1676400" y="152400"/>
            <a:ext cx="5943600" cy="762000"/>
          </a:xfrm>
          <a:prstGeom prst="rect">
            <a:avLst/>
          </a:prstGeom>
          <a:solidFill>
            <a:srgbClr val="FFFFCC"/>
          </a:solidFill>
          <a:ln w="9525">
            <a:noFill/>
            <a:miter lim="800000"/>
            <a:headEnd/>
            <a:tailEnd/>
          </a:ln>
        </p:spPr>
        <p:txBody>
          <a:bodyPr>
            <a:spAutoFit/>
          </a:bodyPr>
          <a:lstStyle/>
          <a:p>
            <a:pPr>
              <a:spcBef>
                <a:spcPct val="50000"/>
              </a:spcBef>
            </a:pPr>
            <a:r>
              <a:rPr lang="it-IT" sz="4400" b="1">
                <a:solidFill>
                  <a:srgbClr val="FF0000"/>
                </a:solidFill>
              </a:rPr>
              <a:t>Il rivelatore CMS</a:t>
            </a:r>
            <a:endParaRPr lang="en-US" sz="4400" b="1">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069" descr="CERN"/>
          <p:cNvPicPr>
            <a:picLocks noChangeAspect="1" noChangeArrowheads="1"/>
          </p:cNvPicPr>
          <p:nvPr/>
        </p:nvPicPr>
        <p:blipFill>
          <a:blip r:embed="rId2" cstate="print"/>
          <a:srcRect/>
          <a:stretch>
            <a:fillRect/>
          </a:stretch>
        </p:blipFill>
        <p:spPr bwMode="auto">
          <a:xfrm>
            <a:off x="0" y="908050"/>
            <a:ext cx="9144000" cy="5162550"/>
          </a:xfrm>
          <a:prstGeom prst="rect">
            <a:avLst/>
          </a:prstGeom>
          <a:noFill/>
          <a:ln w="9525">
            <a:noFill/>
            <a:miter lim="800000"/>
            <a:headEnd/>
            <a:tailEnd/>
          </a:ln>
        </p:spPr>
      </p:pic>
      <p:sp>
        <p:nvSpPr>
          <p:cNvPr id="313347" name="Text Box 5"/>
          <p:cNvSpPr txBox="1">
            <a:spLocks noChangeArrowheads="1"/>
          </p:cNvSpPr>
          <p:nvPr/>
        </p:nvSpPr>
        <p:spPr bwMode="auto">
          <a:xfrm>
            <a:off x="1676400" y="76200"/>
            <a:ext cx="5943600" cy="762000"/>
          </a:xfrm>
          <a:prstGeom prst="rect">
            <a:avLst/>
          </a:prstGeom>
          <a:solidFill>
            <a:srgbClr val="FFFFCC"/>
          </a:solidFill>
          <a:ln w="9525">
            <a:noFill/>
            <a:miter lim="800000"/>
            <a:headEnd/>
            <a:tailEnd/>
          </a:ln>
        </p:spPr>
        <p:txBody>
          <a:bodyPr>
            <a:spAutoFit/>
          </a:bodyPr>
          <a:lstStyle/>
          <a:p>
            <a:pPr>
              <a:spcBef>
                <a:spcPct val="50000"/>
              </a:spcBef>
            </a:pPr>
            <a:r>
              <a:rPr lang="it-IT" sz="4400" b="1">
                <a:solidFill>
                  <a:srgbClr val="FF0000"/>
                </a:solidFill>
              </a:rPr>
              <a:t>Il rivelatore CMS</a:t>
            </a:r>
            <a:endParaRPr lang="en-US" sz="4400" b="1">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5"/>
          <p:cNvPicPr>
            <a:picLocks noChangeAspect="1" noChangeArrowheads="1"/>
          </p:cNvPicPr>
          <p:nvPr/>
        </p:nvPicPr>
        <p:blipFill>
          <a:blip r:embed="rId2" cstate="print"/>
          <a:srcRect/>
          <a:stretch>
            <a:fillRect/>
          </a:stretch>
        </p:blipFill>
        <p:spPr bwMode="auto">
          <a:xfrm>
            <a:off x="0" y="820738"/>
            <a:ext cx="9144000" cy="6037262"/>
          </a:xfrm>
          <a:prstGeom prst="rect">
            <a:avLst/>
          </a:prstGeom>
          <a:noFill/>
          <a:ln w="9525">
            <a:noFill/>
            <a:round/>
            <a:headEnd/>
            <a:tailEnd/>
          </a:ln>
        </p:spPr>
      </p:pic>
      <p:sp>
        <p:nvSpPr>
          <p:cNvPr id="314371" name="Text Box 5"/>
          <p:cNvSpPr txBox="1">
            <a:spLocks noChangeArrowheads="1"/>
          </p:cNvSpPr>
          <p:nvPr/>
        </p:nvSpPr>
        <p:spPr bwMode="auto">
          <a:xfrm>
            <a:off x="1676400" y="0"/>
            <a:ext cx="5943600" cy="762000"/>
          </a:xfrm>
          <a:prstGeom prst="rect">
            <a:avLst/>
          </a:prstGeom>
          <a:solidFill>
            <a:srgbClr val="FFFFCC"/>
          </a:solidFill>
          <a:ln w="9525">
            <a:noFill/>
            <a:miter lim="800000"/>
            <a:headEnd/>
            <a:tailEnd/>
          </a:ln>
        </p:spPr>
        <p:txBody>
          <a:bodyPr>
            <a:spAutoFit/>
          </a:bodyPr>
          <a:lstStyle/>
          <a:p>
            <a:pPr>
              <a:spcBef>
                <a:spcPct val="50000"/>
              </a:spcBef>
            </a:pPr>
            <a:r>
              <a:rPr lang="it-IT" sz="4400" b="1">
                <a:solidFill>
                  <a:srgbClr val="FF0000"/>
                </a:solidFill>
              </a:rPr>
              <a:t>Il rivelatore CMS</a:t>
            </a:r>
            <a:endParaRPr lang="en-US" sz="4400" b="1">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9" name="Text Box 3"/>
          <p:cNvSpPr txBox="1">
            <a:spLocks noChangeArrowheads="1"/>
          </p:cNvSpPr>
          <p:nvPr/>
        </p:nvSpPr>
        <p:spPr bwMode="auto">
          <a:xfrm>
            <a:off x="582613" y="152400"/>
            <a:ext cx="8382000" cy="584200"/>
          </a:xfrm>
          <a:prstGeom prst="rect">
            <a:avLst/>
          </a:prstGeom>
          <a:noFill/>
          <a:ln>
            <a:noFill/>
          </a:ln>
          <a:effectLst/>
          <a:extLst/>
        </p:spPr>
        <p:txBody>
          <a:bodyPr>
            <a:spAutoFit/>
          </a:bodyPr>
          <a:lstStyle/>
          <a:p>
            <a:pPr>
              <a:spcBef>
                <a:spcPct val="50000"/>
              </a:spcBef>
              <a:defRPr/>
            </a:pPr>
            <a:r>
              <a:rPr lang="it-IT" sz="3200" b="1">
                <a:solidFill>
                  <a:srgbClr val="0000FF"/>
                </a:solidFill>
                <a:effectLst>
                  <a:outerShdw blurRad="38100" dist="38100" dir="2700000" algn="tl">
                    <a:srgbClr val="C0C0C0"/>
                  </a:outerShdw>
                </a:effectLst>
                <a:ea typeface="ＭＳ Ｐゴシック" charset="-128"/>
              </a:rPr>
              <a:t>Una riunione della Collaborazione CMS</a:t>
            </a:r>
          </a:p>
        </p:txBody>
      </p:sp>
      <p:pic>
        <p:nvPicPr>
          <p:cNvPr id="315395" name="Content Placeholder 6" descr="CMScollaboration_20120627_0139light.jpg"/>
          <p:cNvPicPr>
            <a:picLocks noChangeAspect="1"/>
          </p:cNvPicPr>
          <p:nvPr/>
        </p:nvPicPr>
        <p:blipFill>
          <a:blip r:embed="rId2" cstate="print"/>
          <a:srcRect l="-10443" t="5666" r="11546" b="6197"/>
          <a:stretch>
            <a:fillRect/>
          </a:stretch>
        </p:blipFill>
        <p:spPr bwMode="auto">
          <a:xfrm>
            <a:off x="-1073150" y="765175"/>
            <a:ext cx="10182225" cy="60483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Text Box 2"/>
          <p:cNvSpPr txBox="1">
            <a:spLocks noChangeArrowheads="1"/>
          </p:cNvSpPr>
          <p:nvPr/>
        </p:nvSpPr>
        <p:spPr bwMode="auto">
          <a:xfrm>
            <a:off x="609600" y="6248400"/>
            <a:ext cx="2057400" cy="457200"/>
          </a:xfrm>
          <a:prstGeom prst="rect">
            <a:avLst/>
          </a:prstGeom>
          <a:solidFill>
            <a:schemeClr val="bg1"/>
          </a:solidFill>
          <a:ln w="9525">
            <a:noFill/>
            <a:miter lim="800000"/>
            <a:headEnd/>
            <a:tailEnd/>
          </a:ln>
        </p:spPr>
        <p:txBody>
          <a:bodyPr>
            <a:spAutoFit/>
          </a:bodyPr>
          <a:lstStyle/>
          <a:p>
            <a:pPr>
              <a:spcBef>
                <a:spcPct val="50000"/>
              </a:spcBef>
            </a:pPr>
            <a:endParaRPr lang="it-IT">
              <a:solidFill>
                <a:srgbClr val="000000"/>
              </a:solidFill>
              <a:latin typeface="Times New Roman" pitchFamily="18" charset="0"/>
            </a:endParaRPr>
          </a:p>
        </p:txBody>
      </p:sp>
      <p:sp>
        <p:nvSpPr>
          <p:cNvPr id="316419" name="Text Box 3"/>
          <p:cNvSpPr txBox="1">
            <a:spLocks noChangeArrowheads="1"/>
          </p:cNvSpPr>
          <p:nvPr/>
        </p:nvSpPr>
        <p:spPr bwMode="auto">
          <a:xfrm>
            <a:off x="457200" y="6400800"/>
            <a:ext cx="2057400" cy="457200"/>
          </a:xfrm>
          <a:prstGeom prst="rect">
            <a:avLst/>
          </a:prstGeom>
          <a:solidFill>
            <a:schemeClr val="bg1"/>
          </a:solidFill>
          <a:ln w="9525">
            <a:noFill/>
            <a:miter lim="800000"/>
            <a:headEnd/>
            <a:tailEnd/>
          </a:ln>
        </p:spPr>
        <p:txBody>
          <a:bodyPr>
            <a:spAutoFit/>
          </a:bodyPr>
          <a:lstStyle/>
          <a:p>
            <a:pPr>
              <a:spcBef>
                <a:spcPct val="50000"/>
              </a:spcBef>
            </a:pPr>
            <a:endParaRPr lang="it-IT">
              <a:solidFill>
                <a:srgbClr val="000000"/>
              </a:solidFill>
              <a:latin typeface="Times New Roman" pitchFamily="18" charset="0"/>
            </a:endParaRPr>
          </a:p>
        </p:txBody>
      </p:sp>
      <p:pic>
        <p:nvPicPr>
          <p:cNvPr id="316420" name="Picture 4" descr="SideA"/>
          <p:cNvPicPr>
            <a:picLocks noChangeAspect="1" noChangeArrowheads="1"/>
          </p:cNvPicPr>
          <p:nvPr/>
        </p:nvPicPr>
        <p:blipFill>
          <a:blip r:embed="rId3" cstate="print"/>
          <a:srcRect/>
          <a:stretch>
            <a:fillRect/>
          </a:stretch>
        </p:blipFill>
        <p:spPr bwMode="auto">
          <a:xfrm>
            <a:off x="0" y="739775"/>
            <a:ext cx="9144000" cy="6118225"/>
          </a:xfrm>
          <a:prstGeom prst="rect">
            <a:avLst/>
          </a:prstGeom>
          <a:noFill/>
          <a:ln w="9525">
            <a:noFill/>
            <a:miter lim="800000"/>
            <a:headEnd/>
            <a:tailEnd/>
          </a:ln>
        </p:spPr>
      </p:pic>
      <p:sp>
        <p:nvSpPr>
          <p:cNvPr id="316421" name="Text Box 6"/>
          <p:cNvSpPr txBox="1">
            <a:spLocks noChangeArrowheads="1"/>
          </p:cNvSpPr>
          <p:nvPr/>
        </p:nvSpPr>
        <p:spPr bwMode="auto">
          <a:xfrm>
            <a:off x="1676400" y="0"/>
            <a:ext cx="5943600" cy="762000"/>
          </a:xfrm>
          <a:prstGeom prst="rect">
            <a:avLst/>
          </a:prstGeom>
          <a:noFill/>
          <a:ln w="9525">
            <a:noFill/>
            <a:miter lim="800000"/>
            <a:headEnd/>
            <a:tailEnd/>
          </a:ln>
        </p:spPr>
        <p:txBody>
          <a:bodyPr>
            <a:spAutoFit/>
          </a:bodyPr>
          <a:lstStyle/>
          <a:p>
            <a:pPr>
              <a:spcBef>
                <a:spcPct val="50000"/>
              </a:spcBef>
            </a:pPr>
            <a:r>
              <a:rPr lang="it-IT" sz="4400" b="1">
                <a:solidFill>
                  <a:srgbClr val="003399"/>
                </a:solidFill>
              </a:rPr>
              <a:t>Il rivelatore ATLAS</a:t>
            </a:r>
            <a:endParaRPr lang="en-US" sz="4400" b="1">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2" descr="C:\Documents and Settings\castaldi\Desktop\ATLAS.jpg"/>
          <p:cNvPicPr>
            <a:picLocks noChangeAspect="1" noChangeArrowheads="1"/>
          </p:cNvPicPr>
          <p:nvPr/>
        </p:nvPicPr>
        <p:blipFill>
          <a:blip r:embed="rId2" cstate="print"/>
          <a:srcRect/>
          <a:stretch>
            <a:fillRect/>
          </a:stretch>
        </p:blipFill>
        <p:spPr bwMode="auto">
          <a:xfrm>
            <a:off x="152400" y="533400"/>
            <a:ext cx="8839200" cy="6272213"/>
          </a:xfrm>
          <a:prstGeom prst="rect">
            <a:avLst/>
          </a:prstGeom>
          <a:noFill/>
          <a:ln w="9525">
            <a:noFill/>
            <a:miter lim="800000"/>
            <a:headEnd/>
            <a:tailEnd/>
          </a:ln>
        </p:spPr>
      </p:pic>
      <p:sp>
        <p:nvSpPr>
          <p:cNvPr id="317443" name="Text Box 5"/>
          <p:cNvSpPr txBox="1">
            <a:spLocks noChangeArrowheads="1"/>
          </p:cNvSpPr>
          <p:nvPr/>
        </p:nvSpPr>
        <p:spPr bwMode="auto">
          <a:xfrm>
            <a:off x="1676400" y="-76200"/>
            <a:ext cx="5943600" cy="762000"/>
          </a:xfrm>
          <a:prstGeom prst="rect">
            <a:avLst/>
          </a:prstGeom>
          <a:noFill/>
          <a:ln w="9525">
            <a:noFill/>
            <a:miter lim="800000"/>
            <a:headEnd/>
            <a:tailEnd/>
          </a:ln>
        </p:spPr>
        <p:txBody>
          <a:bodyPr>
            <a:spAutoFit/>
          </a:bodyPr>
          <a:lstStyle/>
          <a:p>
            <a:pPr>
              <a:spcBef>
                <a:spcPct val="50000"/>
              </a:spcBef>
            </a:pPr>
            <a:r>
              <a:rPr lang="it-IT" sz="4400" b="1">
                <a:solidFill>
                  <a:srgbClr val="FF0000"/>
                </a:solidFill>
              </a:rPr>
              <a:t>Il rivelatore ATLAS</a:t>
            </a:r>
            <a:endParaRPr lang="en-US" sz="4400" b="1">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3" descr="12A_0016 as Smart Object-1_red"/>
          <p:cNvPicPr>
            <a:picLocks noChangeAspect="1" noChangeArrowheads="1"/>
          </p:cNvPicPr>
          <p:nvPr/>
        </p:nvPicPr>
        <p:blipFill>
          <a:blip r:embed="rId2" cstate="print"/>
          <a:srcRect/>
          <a:stretch>
            <a:fillRect/>
          </a:stretch>
        </p:blipFill>
        <p:spPr bwMode="auto">
          <a:xfrm>
            <a:off x="0" y="814388"/>
            <a:ext cx="9144000" cy="6119812"/>
          </a:xfrm>
          <a:prstGeom prst="rect">
            <a:avLst/>
          </a:prstGeom>
          <a:noFill/>
          <a:ln w="9525">
            <a:noFill/>
            <a:miter lim="800000"/>
            <a:headEnd/>
            <a:tailEnd/>
          </a:ln>
        </p:spPr>
      </p:pic>
      <p:sp>
        <p:nvSpPr>
          <p:cNvPr id="328707" name="Text Box 4"/>
          <p:cNvSpPr txBox="1">
            <a:spLocks noChangeArrowheads="1"/>
          </p:cNvSpPr>
          <p:nvPr/>
        </p:nvSpPr>
        <p:spPr bwMode="auto">
          <a:xfrm>
            <a:off x="0" y="0"/>
            <a:ext cx="9144000" cy="1006475"/>
          </a:xfrm>
          <a:prstGeom prst="rect">
            <a:avLst/>
          </a:prstGeom>
          <a:solidFill>
            <a:srgbClr val="FFFFFF"/>
          </a:solidFill>
          <a:ln w="9525">
            <a:noFill/>
            <a:miter lim="800000"/>
            <a:headEnd/>
            <a:tailEnd/>
          </a:ln>
        </p:spPr>
        <p:txBody>
          <a:bodyPr lIns="91435" tIns="45718" rIns="91435" bIns="45718">
            <a:spAutoFit/>
          </a:bodyPr>
          <a:lstStyle/>
          <a:p>
            <a:pPr algn="ctr">
              <a:spcBef>
                <a:spcPct val="50000"/>
              </a:spcBef>
            </a:pPr>
            <a:r>
              <a:rPr lang="it-IT" sz="2000" b="1" dirty="0">
                <a:solidFill>
                  <a:srgbClr val="FF0000"/>
                </a:solidFill>
                <a:cs typeface="Times New Roman" pitchFamily="18" charset="0"/>
              </a:rPr>
              <a:t>Macchina fotografica digitale di 12500 tonnellate con migliaia di milioni di pixels capace di scattare una foto tridimensionale delle collisioni protone-protone a </a:t>
            </a:r>
            <a:r>
              <a:rPr lang="it-IT" sz="2000" b="1" dirty="0" smtClean="0">
                <a:solidFill>
                  <a:srgbClr val="FF0000"/>
                </a:solidFill>
                <a:cs typeface="Times New Roman" pitchFamily="18" charset="0"/>
              </a:rPr>
              <a:t>14 </a:t>
            </a:r>
            <a:r>
              <a:rPr lang="it-IT" sz="2000" b="1" dirty="0">
                <a:solidFill>
                  <a:srgbClr val="FF0000"/>
                </a:solidFill>
                <a:cs typeface="Times New Roman" pitchFamily="18" charset="0"/>
              </a:rPr>
              <a:t>TeV di LHC 40 milioni di volte al secondo.  </a:t>
            </a:r>
            <a:endParaRPr lang="en-US" sz="2000" b="1" dirty="0">
              <a:solidFill>
                <a:srgbClr val="FF0000"/>
              </a:solidFill>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9730" name="Picture 4" descr="transverse.png"/>
          <p:cNvPicPr>
            <a:picLocks noChangeAspect="1"/>
          </p:cNvPicPr>
          <p:nvPr/>
        </p:nvPicPr>
        <p:blipFill>
          <a:blip r:embed="rId2" cstate="print"/>
          <a:srcRect/>
          <a:stretch>
            <a:fillRect/>
          </a:stretch>
        </p:blipFill>
        <p:spPr bwMode="auto">
          <a:xfrm>
            <a:off x="350838" y="0"/>
            <a:ext cx="8107362" cy="6894513"/>
          </a:xfrm>
          <a:prstGeom prst="rect">
            <a:avLst/>
          </a:prstGeom>
          <a:noFill/>
          <a:ln w="9525">
            <a:noFill/>
            <a:miter lim="800000"/>
            <a:headEnd/>
            <a:tailEnd/>
          </a:ln>
        </p:spPr>
      </p:pic>
      <p:sp>
        <p:nvSpPr>
          <p:cNvPr id="329731" name="Slide Number Placeholder 2"/>
          <p:cNvSpPr>
            <a:spLocks noGrp="1"/>
          </p:cNvSpPr>
          <p:nvPr>
            <p:ph type="sldNum" sz="quarter" idx="10"/>
          </p:nvPr>
        </p:nvSpPr>
        <p:spPr bwMode="auto">
          <a:noFill/>
          <a:ln>
            <a:miter lim="800000"/>
            <a:headEnd/>
            <a:tailEnd/>
          </a:ln>
        </p:spPr>
        <p:txBody>
          <a:bodyPr/>
          <a:lstStyle/>
          <a:p>
            <a:fld id="{87891DCD-B96D-4B1C-9D69-4BD9979690FF}" type="slidenum">
              <a:rPr lang="en-US" smtClean="0">
                <a:ea typeface="ＭＳ Ｐゴシック" pitchFamily="34" charset="-128"/>
              </a:rPr>
              <a:pPr/>
              <a:t>49</a:t>
            </a:fld>
            <a:endParaRPr lang="en-US" smtClean="0">
              <a:ea typeface="ＭＳ Ｐゴシック" pitchFamily="34" charset="-128"/>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7504" y="2708920"/>
            <a:ext cx="8964488" cy="3046988"/>
          </a:xfrm>
          <a:prstGeom prst="rect">
            <a:avLst/>
          </a:prstGeom>
          <a:solidFill>
            <a:srgbClr val="FFFFCC"/>
          </a:solidFill>
          <a:ln>
            <a:solidFill>
              <a:srgbClr val="FFFF00"/>
            </a:solidFill>
          </a:ln>
        </p:spPr>
        <p:txBody>
          <a:bodyPr wrap="square" rtlCol="0">
            <a:spAutoFit/>
          </a:bodyPr>
          <a:lstStyle/>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p:txBody>
      </p:sp>
      <p:sp>
        <p:nvSpPr>
          <p:cNvPr id="4" name="Rectangle 2"/>
          <p:cNvSpPr txBox="1">
            <a:spLocks noChangeArrowheads="1"/>
          </p:cNvSpPr>
          <p:nvPr/>
        </p:nvSpPr>
        <p:spPr>
          <a:xfrm>
            <a:off x="1259632" y="44624"/>
            <a:ext cx="6984776" cy="533400"/>
          </a:xfrm>
          <a:prstGeom prst="rect">
            <a:avLst/>
          </a:prstGeom>
          <a:solidFill>
            <a:schemeClr val="bg2"/>
          </a:solidFill>
          <a:ln w="12700">
            <a:solidFill>
              <a:schemeClr val="tx1"/>
            </a:solidFill>
          </a:ln>
        </p:spPr>
        <p:txBody>
          <a:bodyPr>
            <a:noAutofit/>
          </a:bodyPr>
          <a:lstStyle/>
          <a:p>
            <a:pPr algn="ctr" fontAlgn="auto">
              <a:spcAft>
                <a:spcPts val="0"/>
              </a:spcAft>
              <a:defRPr/>
            </a:pPr>
            <a:r>
              <a:rPr lang="it-IT" b="1" dirty="0" smtClean="0">
                <a:solidFill>
                  <a:srgbClr val="292C93"/>
                </a:solidFill>
                <a:ea typeface="+mn-ea"/>
              </a:rPr>
              <a:t>1934 - Il lavoro di ricerca in via Panisoperna</a:t>
            </a:r>
            <a:endParaRPr lang="it-IT" b="1" dirty="0">
              <a:solidFill>
                <a:srgbClr val="292C93"/>
              </a:solidFill>
              <a:ea typeface="+mn-ea"/>
            </a:endParaRPr>
          </a:p>
        </p:txBody>
      </p:sp>
      <p:pic>
        <p:nvPicPr>
          <p:cNvPr id="130051" name="Picture 3"/>
          <p:cNvPicPr>
            <a:picLocks noChangeAspect="1" noChangeArrowheads="1"/>
          </p:cNvPicPr>
          <p:nvPr/>
        </p:nvPicPr>
        <p:blipFill rotWithShape="1">
          <a:blip r:embed="rId3" cstate="print"/>
          <a:srcRect l="17806" t="8661" r="19565" b="10810"/>
          <a:stretch/>
        </p:blipFill>
        <p:spPr bwMode="auto">
          <a:xfrm>
            <a:off x="395536" y="4149080"/>
            <a:ext cx="1803908" cy="1111134"/>
          </a:xfrm>
          <a:prstGeom prst="rect">
            <a:avLst/>
          </a:prstGeom>
          <a:noFill/>
          <a:ln w="9525">
            <a:noFill/>
            <a:miter lim="800000"/>
            <a:headEnd/>
            <a:tailEnd/>
          </a:ln>
        </p:spPr>
      </p:pic>
      <p:pic>
        <p:nvPicPr>
          <p:cNvPr id="130052" name="Picture 4"/>
          <p:cNvPicPr>
            <a:picLocks noChangeAspect="1" noChangeArrowheads="1"/>
          </p:cNvPicPr>
          <p:nvPr/>
        </p:nvPicPr>
        <p:blipFill rotWithShape="1">
          <a:blip r:embed="rId4" cstate="print"/>
          <a:srcRect l="7513" t="32125" r="14620"/>
          <a:stretch/>
        </p:blipFill>
        <p:spPr bwMode="auto">
          <a:xfrm>
            <a:off x="3563888" y="4293096"/>
            <a:ext cx="2539900" cy="898650"/>
          </a:xfrm>
          <a:prstGeom prst="rect">
            <a:avLst/>
          </a:prstGeom>
          <a:noFill/>
          <a:ln w="9525">
            <a:noFill/>
            <a:miter lim="800000"/>
            <a:headEnd/>
            <a:tailEnd/>
          </a:ln>
        </p:spPr>
      </p:pic>
      <p:sp>
        <p:nvSpPr>
          <p:cNvPr id="12" name="TextBox 11"/>
          <p:cNvSpPr txBox="1"/>
          <p:nvPr/>
        </p:nvSpPr>
        <p:spPr>
          <a:xfrm>
            <a:off x="3563888" y="5085184"/>
            <a:ext cx="2520280" cy="276999"/>
          </a:xfrm>
          <a:prstGeom prst="rect">
            <a:avLst/>
          </a:prstGeom>
          <a:solidFill>
            <a:schemeClr val="bg1"/>
          </a:solidFill>
        </p:spPr>
        <p:txBody>
          <a:bodyPr wrap="square" rtlCol="0">
            <a:spAutoFit/>
          </a:bodyPr>
          <a:lstStyle/>
          <a:p>
            <a:pPr algn="ctr" fontAlgn="auto">
              <a:spcBef>
                <a:spcPts val="0"/>
              </a:spcBef>
              <a:spcAft>
                <a:spcPts val="0"/>
              </a:spcAft>
            </a:pPr>
            <a:r>
              <a:rPr lang="en-US" sz="1200" b="1" dirty="0" smtClean="0">
                <a:solidFill>
                  <a:prstClr val="black"/>
                </a:solidFill>
                <a:ea typeface="+mn-ea"/>
              </a:rPr>
              <a:t>Geiger </a:t>
            </a:r>
            <a:r>
              <a:rPr lang="en-US" sz="1200" b="1" dirty="0" err="1" smtClean="0">
                <a:solidFill>
                  <a:prstClr val="black"/>
                </a:solidFill>
                <a:ea typeface="+mn-ea"/>
              </a:rPr>
              <a:t>usato</a:t>
            </a:r>
            <a:r>
              <a:rPr lang="en-US" sz="1200" b="1" dirty="0" smtClean="0">
                <a:solidFill>
                  <a:prstClr val="black"/>
                </a:solidFill>
                <a:ea typeface="+mn-ea"/>
              </a:rPr>
              <a:t> da Fermi </a:t>
            </a:r>
            <a:endParaRPr lang="en-US" sz="1200" b="1" dirty="0">
              <a:solidFill>
                <a:prstClr val="black"/>
              </a:solidFill>
              <a:ea typeface="+mn-ea"/>
            </a:endParaRPr>
          </a:p>
        </p:txBody>
      </p:sp>
      <p:sp>
        <p:nvSpPr>
          <p:cNvPr id="13" name="TextBox 12"/>
          <p:cNvSpPr txBox="1"/>
          <p:nvPr/>
        </p:nvSpPr>
        <p:spPr>
          <a:xfrm>
            <a:off x="366936" y="5039598"/>
            <a:ext cx="1828800" cy="261610"/>
          </a:xfrm>
          <a:prstGeom prst="rect">
            <a:avLst/>
          </a:prstGeom>
          <a:solidFill>
            <a:schemeClr val="bg1"/>
          </a:solidFill>
        </p:spPr>
        <p:txBody>
          <a:bodyPr wrap="square" rtlCol="0">
            <a:spAutoFit/>
          </a:bodyPr>
          <a:lstStyle/>
          <a:p>
            <a:pPr fontAlgn="auto">
              <a:spcBef>
                <a:spcPts val="0"/>
              </a:spcBef>
              <a:spcAft>
                <a:spcPts val="0"/>
              </a:spcAft>
            </a:pPr>
            <a:r>
              <a:rPr lang="en-US" sz="1100" b="1" dirty="0" err="1" smtClean="0">
                <a:solidFill>
                  <a:prstClr val="black"/>
                </a:solidFill>
                <a:ea typeface="+mn-ea"/>
              </a:rPr>
              <a:t>Sorgente</a:t>
            </a:r>
            <a:r>
              <a:rPr lang="en-US" sz="1100" b="1" dirty="0" smtClean="0">
                <a:solidFill>
                  <a:prstClr val="black"/>
                </a:solidFill>
                <a:ea typeface="+mn-ea"/>
              </a:rPr>
              <a:t> Radio-</a:t>
            </a:r>
            <a:r>
              <a:rPr lang="en-US" sz="1100" b="1" dirty="0" err="1" smtClean="0">
                <a:solidFill>
                  <a:prstClr val="black"/>
                </a:solidFill>
                <a:ea typeface="+mn-ea"/>
              </a:rPr>
              <a:t>Berillio</a:t>
            </a:r>
            <a:endParaRPr lang="en-US" sz="1100" b="1" dirty="0">
              <a:solidFill>
                <a:prstClr val="black"/>
              </a:solidFill>
              <a:ea typeface="+mn-ea"/>
            </a:endParaRPr>
          </a:p>
        </p:txBody>
      </p:sp>
      <p:sp>
        <p:nvSpPr>
          <p:cNvPr id="17" name="Rectangle 16"/>
          <p:cNvSpPr/>
          <p:nvPr/>
        </p:nvSpPr>
        <p:spPr>
          <a:xfrm>
            <a:off x="107504" y="623590"/>
            <a:ext cx="8928992" cy="1077218"/>
          </a:xfrm>
          <a:prstGeom prst="rect">
            <a:avLst/>
          </a:prstGeom>
          <a:solidFill>
            <a:schemeClr val="bg1"/>
          </a:solidFill>
        </p:spPr>
        <p:txBody>
          <a:bodyPr wrap="square">
            <a:spAutoFit/>
          </a:bodyPr>
          <a:lstStyle/>
          <a:p>
            <a:pPr fontAlgn="auto">
              <a:spcBef>
                <a:spcPts val="0"/>
              </a:spcBef>
              <a:spcAft>
                <a:spcPts val="0"/>
              </a:spcAft>
            </a:pPr>
            <a:r>
              <a:rPr lang="en-US" sz="1600" b="1" dirty="0" err="1" smtClean="0">
                <a:solidFill>
                  <a:srgbClr val="00009F"/>
                </a:solidFill>
              </a:rPr>
              <a:t>Dopo</a:t>
            </a:r>
            <a:r>
              <a:rPr lang="en-US" sz="1600" b="1" dirty="0" smtClean="0">
                <a:solidFill>
                  <a:srgbClr val="00009F"/>
                </a:solidFill>
              </a:rPr>
              <a:t> la </a:t>
            </a:r>
            <a:r>
              <a:rPr lang="en-US" sz="1600" b="1" dirty="0" err="1" smtClean="0">
                <a:solidFill>
                  <a:srgbClr val="00009F"/>
                </a:solidFill>
              </a:rPr>
              <a:t>scoperta</a:t>
            </a:r>
            <a:r>
              <a:rPr lang="en-US" sz="1600" b="1" dirty="0" smtClean="0">
                <a:solidFill>
                  <a:srgbClr val="00009F"/>
                </a:solidFill>
              </a:rPr>
              <a:t> </a:t>
            </a:r>
            <a:r>
              <a:rPr lang="en-US" sz="1600" b="1" dirty="0" err="1" smtClean="0">
                <a:solidFill>
                  <a:srgbClr val="00009F"/>
                </a:solidFill>
              </a:rPr>
              <a:t>della</a:t>
            </a:r>
            <a:r>
              <a:rPr lang="en-US" sz="1600" b="1" dirty="0" smtClean="0">
                <a:solidFill>
                  <a:srgbClr val="00009F"/>
                </a:solidFill>
              </a:rPr>
              <a:t> </a:t>
            </a:r>
            <a:r>
              <a:rPr lang="en-US" sz="1600" b="1" dirty="0" err="1" smtClean="0">
                <a:solidFill>
                  <a:srgbClr val="00009F"/>
                </a:solidFill>
              </a:rPr>
              <a:t>radioattivit</a:t>
            </a:r>
            <a:r>
              <a:rPr lang="it-IT" sz="1600" b="1" dirty="0" smtClean="0">
                <a:latin typeface="Lucida Grande"/>
                <a:ea typeface="Lucida Grande"/>
                <a:cs typeface="Lucida Grande"/>
              </a:rPr>
              <a:t>à artificiale da parte dei coniugi Curie-</a:t>
            </a:r>
            <a:r>
              <a:rPr lang="it-IT" sz="1600" b="1" dirty="0" err="1" smtClean="0">
                <a:latin typeface="Lucida Grande"/>
                <a:ea typeface="Lucida Grande"/>
                <a:cs typeface="Lucida Grande"/>
              </a:rPr>
              <a:t>Joliot</a:t>
            </a:r>
            <a:r>
              <a:rPr lang="it-IT" sz="1600" b="1" dirty="0" smtClean="0">
                <a:latin typeface="Lucida Grande"/>
                <a:ea typeface="Lucida Grande"/>
                <a:cs typeface="Lucida Grande"/>
              </a:rPr>
              <a:t> </a:t>
            </a:r>
            <a:r>
              <a:rPr lang="en-US" sz="1600" b="1" dirty="0" err="1" smtClean="0">
                <a:solidFill>
                  <a:srgbClr val="00009F"/>
                </a:solidFill>
              </a:rPr>
              <a:t>indotta</a:t>
            </a:r>
            <a:r>
              <a:rPr lang="en-US" sz="1600" b="1" dirty="0" smtClean="0">
                <a:solidFill>
                  <a:srgbClr val="00009F"/>
                </a:solidFill>
              </a:rPr>
              <a:t> da </a:t>
            </a:r>
            <a:r>
              <a:rPr lang="en-US" sz="1600" b="1" dirty="0" err="1" smtClean="0">
                <a:solidFill>
                  <a:srgbClr val="00009F"/>
                </a:solidFill>
              </a:rPr>
              <a:t>particelle</a:t>
            </a:r>
            <a:r>
              <a:rPr lang="en-US" sz="1600" b="1" dirty="0" smtClean="0">
                <a:solidFill>
                  <a:srgbClr val="00009F"/>
                </a:solidFill>
              </a:rPr>
              <a:t> </a:t>
            </a:r>
            <a:r>
              <a:rPr lang="en-US" sz="1600" b="1" dirty="0" smtClean="0">
                <a:solidFill>
                  <a:srgbClr val="00009F"/>
                </a:solidFill>
                <a:latin typeface="Symbol" pitchFamily="18" charset="2"/>
              </a:rPr>
              <a:t>a</a:t>
            </a:r>
            <a:r>
              <a:rPr lang="en-US" sz="1600" b="1" dirty="0" smtClean="0">
                <a:solidFill>
                  <a:srgbClr val="00009F"/>
                </a:solidFill>
              </a:rPr>
              <a:t> </a:t>
            </a:r>
            <a:r>
              <a:rPr lang="en-US" sz="1600" b="1" dirty="0" err="1" smtClean="0">
                <a:solidFill>
                  <a:srgbClr val="00009F"/>
                </a:solidFill>
              </a:rPr>
              <a:t>su</a:t>
            </a:r>
            <a:r>
              <a:rPr lang="en-US" sz="1600" b="1" dirty="0" smtClean="0">
                <a:solidFill>
                  <a:srgbClr val="00009F"/>
                </a:solidFill>
              </a:rPr>
              <a:t> nuclei </a:t>
            </a:r>
            <a:r>
              <a:rPr lang="en-US" sz="1600" b="1" dirty="0" err="1" smtClean="0">
                <a:solidFill>
                  <a:srgbClr val="00009F"/>
                </a:solidFill>
              </a:rPr>
              <a:t>leggeri</a:t>
            </a:r>
            <a:r>
              <a:rPr lang="en-US" sz="1600" b="1" dirty="0" smtClean="0">
                <a:solidFill>
                  <a:srgbClr val="00009F"/>
                </a:solidFill>
              </a:rPr>
              <a:t>,</a:t>
            </a:r>
            <a:r>
              <a:rPr lang="en-US" sz="1600" b="1" dirty="0">
                <a:solidFill>
                  <a:srgbClr val="00009F"/>
                </a:solidFill>
              </a:rPr>
              <a:t> </a:t>
            </a:r>
            <a:r>
              <a:rPr lang="en-US" sz="1600" b="1" dirty="0" smtClean="0">
                <a:solidFill>
                  <a:srgbClr val="00009F"/>
                </a:solidFill>
              </a:rPr>
              <a:t>Fermi </a:t>
            </a:r>
            <a:r>
              <a:rPr lang="en-US" sz="1600" b="1" dirty="0" err="1" smtClean="0">
                <a:solidFill>
                  <a:srgbClr val="00009F"/>
                </a:solidFill>
              </a:rPr>
              <a:t>intuisce</a:t>
            </a:r>
            <a:r>
              <a:rPr lang="en-US" sz="1600" b="1" dirty="0" smtClean="0">
                <a:solidFill>
                  <a:srgbClr val="00009F"/>
                </a:solidFill>
              </a:rPr>
              <a:t> </a:t>
            </a:r>
            <a:r>
              <a:rPr lang="en-US" sz="1600" b="1" dirty="0" err="1" smtClean="0">
                <a:solidFill>
                  <a:srgbClr val="00009F"/>
                </a:solidFill>
              </a:rPr>
              <a:t>che</a:t>
            </a:r>
            <a:r>
              <a:rPr lang="en-US" sz="1600" b="1" dirty="0" smtClean="0">
                <a:solidFill>
                  <a:srgbClr val="00009F"/>
                </a:solidFill>
              </a:rPr>
              <a:t> </a:t>
            </a:r>
            <a:r>
              <a:rPr lang="en-US" sz="1600" b="1" dirty="0" err="1" smtClean="0">
                <a:solidFill>
                  <a:srgbClr val="00009F"/>
                </a:solidFill>
              </a:rPr>
              <a:t>i</a:t>
            </a:r>
            <a:r>
              <a:rPr lang="en-US" sz="1600" b="1" dirty="0" smtClean="0">
                <a:solidFill>
                  <a:srgbClr val="00009F"/>
                </a:solidFill>
              </a:rPr>
              <a:t> </a:t>
            </a:r>
            <a:r>
              <a:rPr lang="en-US" sz="1600" b="1" dirty="0" err="1" smtClean="0">
                <a:solidFill>
                  <a:srgbClr val="00009F"/>
                </a:solidFill>
              </a:rPr>
              <a:t>neutroni</a:t>
            </a:r>
            <a:r>
              <a:rPr lang="en-US" sz="1600" b="1" dirty="0" smtClean="0">
                <a:solidFill>
                  <a:srgbClr val="00009F"/>
                </a:solidFill>
              </a:rPr>
              <a:t>, </a:t>
            </a:r>
            <a:r>
              <a:rPr lang="en-US" sz="1600" b="1" dirty="0" err="1" smtClean="0">
                <a:solidFill>
                  <a:srgbClr val="00009F"/>
                </a:solidFill>
              </a:rPr>
              <a:t>privi</a:t>
            </a:r>
            <a:r>
              <a:rPr lang="en-US" sz="1600" b="1" dirty="0" smtClean="0">
                <a:solidFill>
                  <a:srgbClr val="00009F"/>
                </a:solidFill>
              </a:rPr>
              <a:t> di </a:t>
            </a:r>
            <a:r>
              <a:rPr lang="en-US" sz="1600" b="1" dirty="0" err="1" smtClean="0">
                <a:solidFill>
                  <a:srgbClr val="00009F"/>
                </a:solidFill>
              </a:rPr>
              <a:t>carica</a:t>
            </a:r>
            <a:r>
              <a:rPr lang="en-US" sz="1600" b="1" dirty="0" smtClean="0">
                <a:solidFill>
                  <a:srgbClr val="00009F"/>
                </a:solidFill>
              </a:rPr>
              <a:t>, </a:t>
            </a:r>
            <a:r>
              <a:rPr lang="en-US" sz="1600" b="1" dirty="0" err="1" smtClean="0">
                <a:solidFill>
                  <a:srgbClr val="00009F"/>
                </a:solidFill>
              </a:rPr>
              <a:t>possono</a:t>
            </a:r>
            <a:r>
              <a:rPr lang="en-US" sz="1600" b="1" dirty="0" smtClean="0">
                <a:solidFill>
                  <a:srgbClr val="00009F"/>
                </a:solidFill>
              </a:rPr>
              <a:t> </a:t>
            </a:r>
            <a:r>
              <a:rPr lang="en-US" sz="1600" b="1" dirty="0" err="1" smtClean="0">
                <a:solidFill>
                  <a:srgbClr val="00009F"/>
                </a:solidFill>
              </a:rPr>
              <a:t>essere</a:t>
            </a:r>
            <a:r>
              <a:rPr lang="en-US" sz="1600" b="1" dirty="0" smtClean="0">
                <a:solidFill>
                  <a:srgbClr val="00009F"/>
                </a:solidFill>
              </a:rPr>
              <a:t> </a:t>
            </a:r>
            <a:r>
              <a:rPr lang="en-US" sz="1600" b="1" dirty="0" err="1" smtClean="0">
                <a:solidFill>
                  <a:srgbClr val="00009F"/>
                </a:solidFill>
              </a:rPr>
              <a:t>più</a:t>
            </a:r>
            <a:r>
              <a:rPr lang="en-US" sz="1600" b="1" dirty="0" smtClean="0">
                <a:solidFill>
                  <a:srgbClr val="00009F"/>
                </a:solidFill>
              </a:rPr>
              <a:t> </a:t>
            </a:r>
            <a:r>
              <a:rPr lang="en-US" sz="1600" b="1" dirty="0" err="1" smtClean="0">
                <a:solidFill>
                  <a:srgbClr val="00009F"/>
                </a:solidFill>
              </a:rPr>
              <a:t>efficienti</a:t>
            </a:r>
            <a:r>
              <a:rPr lang="en-US" sz="1600" b="1" dirty="0" smtClean="0">
                <a:solidFill>
                  <a:srgbClr val="00009F"/>
                </a:solidFill>
              </a:rPr>
              <a:t> </a:t>
            </a:r>
            <a:r>
              <a:rPr lang="en-US" sz="1600" b="1" dirty="0" err="1" smtClean="0">
                <a:solidFill>
                  <a:srgbClr val="00009F"/>
                </a:solidFill>
              </a:rPr>
              <a:t>nell’indurre</a:t>
            </a:r>
            <a:r>
              <a:rPr lang="en-US" sz="1600" b="1" dirty="0" smtClean="0">
                <a:solidFill>
                  <a:srgbClr val="00009F"/>
                </a:solidFill>
              </a:rPr>
              <a:t> </a:t>
            </a:r>
            <a:r>
              <a:rPr lang="en-US" sz="1600" b="1" dirty="0" err="1" smtClean="0">
                <a:solidFill>
                  <a:srgbClr val="00009F"/>
                </a:solidFill>
              </a:rPr>
              <a:t>il</a:t>
            </a:r>
            <a:r>
              <a:rPr lang="en-US" sz="1600" b="1" dirty="0" smtClean="0">
                <a:solidFill>
                  <a:srgbClr val="00009F"/>
                </a:solidFill>
              </a:rPr>
              <a:t> </a:t>
            </a:r>
            <a:r>
              <a:rPr lang="en-US" sz="1600" b="1" dirty="0" err="1" smtClean="0">
                <a:solidFill>
                  <a:srgbClr val="00009F"/>
                </a:solidFill>
              </a:rPr>
              <a:t>fenomeno</a:t>
            </a:r>
            <a:r>
              <a:rPr lang="en-US" sz="1600" b="1" dirty="0" smtClean="0">
                <a:solidFill>
                  <a:srgbClr val="00009F"/>
                </a:solidFill>
              </a:rPr>
              <a:t> non </a:t>
            </a:r>
            <a:r>
              <a:rPr lang="en-US" sz="1600" b="1" dirty="0" err="1" smtClean="0">
                <a:solidFill>
                  <a:srgbClr val="00009F"/>
                </a:solidFill>
              </a:rPr>
              <a:t>essendo</a:t>
            </a:r>
            <a:r>
              <a:rPr lang="en-US" sz="1600" b="1" dirty="0" smtClean="0">
                <a:solidFill>
                  <a:srgbClr val="00009F"/>
                </a:solidFill>
              </a:rPr>
              <a:t> </a:t>
            </a:r>
            <a:r>
              <a:rPr lang="en-US" sz="1600" b="1" dirty="0" err="1" smtClean="0">
                <a:solidFill>
                  <a:srgbClr val="00009F"/>
                </a:solidFill>
              </a:rPr>
              <a:t>soggetti</a:t>
            </a:r>
            <a:r>
              <a:rPr lang="en-US" sz="1600" b="1" dirty="0" smtClean="0">
                <a:solidFill>
                  <a:srgbClr val="00009F"/>
                </a:solidFill>
              </a:rPr>
              <a:t> </a:t>
            </a:r>
            <a:r>
              <a:rPr lang="en-US" sz="1600" b="1" dirty="0" err="1" smtClean="0">
                <a:solidFill>
                  <a:srgbClr val="00009F"/>
                </a:solidFill>
              </a:rPr>
              <a:t>alla</a:t>
            </a:r>
            <a:r>
              <a:rPr lang="en-US" sz="1600" b="1" dirty="0" smtClean="0">
                <a:solidFill>
                  <a:srgbClr val="00009F"/>
                </a:solidFill>
              </a:rPr>
              <a:t> </a:t>
            </a:r>
            <a:r>
              <a:rPr lang="en-US" sz="1600" b="1" dirty="0" err="1" smtClean="0">
                <a:solidFill>
                  <a:srgbClr val="00009F"/>
                </a:solidFill>
              </a:rPr>
              <a:t>repulsione</a:t>
            </a:r>
            <a:r>
              <a:rPr lang="en-US" sz="1600" b="1" dirty="0" smtClean="0">
                <a:solidFill>
                  <a:srgbClr val="00009F"/>
                </a:solidFill>
              </a:rPr>
              <a:t> </a:t>
            </a:r>
            <a:r>
              <a:rPr lang="en-US" sz="1600" b="1" dirty="0" err="1" smtClean="0">
                <a:solidFill>
                  <a:srgbClr val="00009F"/>
                </a:solidFill>
              </a:rPr>
              <a:t>columbiana</a:t>
            </a:r>
            <a:r>
              <a:rPr lang="en-US" sz="1600" b="1" dirty="0" smtClean="0">
                <a:solidFill>
                  <a:srgbClr val="00009F"/>
                </a:solidFill>
              </a:rPr>
              <a:t> </a:t>
            </a:r>
            <a:r>
              <a:rPr lang="en-US" sz="1600" b="1" dirty="0" err="1" smtClean="0">
                <a:solidFill>
                  <a:srgbClr val="00009F"/>
                </a:solidFill>
              </a:rPr>
              <a:t>dei</a:t>
            </a:r>
            <a:r>
              <a:rPr lang="en-US" sz="1600" b="1" dirty="0" smtClean="0">
                <a:solidFill>
                  <a:srgbClr val="00009F"/>
                </a:solidFill>
              </a:rPr>
              <a:t> nuclei </a:t>
            </a:r>
            <a:r>
              <a:rPr lang="en-US" sz="1600" b="1" dirty="0" err="1" smtClean="0">
                <a:solidFill>
                  <a:srgbClr val="00009F"/>
                </a:solidFill>
              </a:rPr>
              <a:t>bersaglio</a:t>
            </a:r>
            <a:r>
              <a:rPr lang="en-US" sz="1600" b="1" dirty="0" smtClean="0">
                <a:solidFill>
                  <a:srgbClr val="00009F"/>
                </a:solidFill>
              </a:rPr>
              <a:t>. </a:t>
            </a:r>
            <a:endParaRPr lang="en-US" sz="1600" dirty="0">
              <a:solidFill>
                <a:schemeClr val="tx1"/>
              </a:solidFill>
            </a:endParaRPr>
          </a:p>
        </p:txBody>
      </p:sp>
      <p:pic>
        <p:nvPicPr>
          <p:cNvPr id="18" name="Picture 2"/>
          <p:cNvPicPr>
            <a:picLocks noChangeAspect="1" noChangeArrowheads="1"/>
          </p:cNvPicPr>
          <p:nvPr/>
        </p:nvPicPr>
        <p:blipFill>
          <a:blip r:embed="rId5" cstate="print"/>
          <a:srcRect/>
          <a:stretch>
            <a:fillRect/>
          </a:stretch>
        </p:blipFill>
        <p:spPr bwMode="auto">
          <a:xfrm flipV="1">
            <a:off x="6300192" y="3717032"/>
            <a:ext cx="2304256" cy="602651"/>
          </a:xfrm>
          <a:prstGeom prst="rect">
            <a:avLst/>
          </a:prstGeom>
          <a:noFill/>
          <a:ln w="9525">
            <a:noFill/>
            <a:miter lim="800000"/>
            <a:headEnd/>
            <a:tailEnd/>
          </a:ln>
        </p:spPr>
      </p:pic>
      <p:pic>
        <p:nvPicPr>
          <p:cNvPr id="19" name="Picture 2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248" y="4653136"/>
            <a:ext cx="1440160" cy="88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p:cNvPicPr>
            <a:picLocks noChangeAspect="1" noChangeArrowheads="1"/>
          </p:cNvPicPr>
          <p:nvPr/>
        </p:nvPicPr>
        <p:blipFill>
          <a:blip r:embed="rId7" cstate="print"/>
          <a:srcRect/>
          <a:stretch>
            <a:fillRect/>
          </a:stretch>
        </p:blipFill>
        <p:spPr bwMode="auto">
          <a:xfrm rot="10800000">
            <a:off x="6300192" y="2852936"/>
            <a:ext cx="2304256" cy="826274"/>
          </a:xfrm>
          <a:prstGeom prst="rect">
            <a:avLst/>
          </a:prstGeom>
          <a:noFill/>
          <a:ln w="9525">
            <a:noFill/>
            <a:miter lim="800000"/>
            <a:headEnd/>
            <a:tailEnd/>
          </a:ln>
        </p:spPr>
      </p:pic>
      <p:sp>
        <p:nvSpPr>
          <p:cNvPr id="22" name="Rectangle 21"/>
          <p:cNvSpPr/>
          <p:nvPr/>
        </p:nvSpPr>
        <p:spPr>
          <a:xfrm>
            <a:off x="35496" y="5517232"/>
            <a:ext cx="9036496" cy="1323439"/>
          </a:xfrm>
          <a:prstGeom prst="rect">
            <a:avLst/>
          </a:prstGeom>
          <a:solidFill>
            <a:schemeClr val="accent3">
              <a:lumMod val="20000"/>
              <a:lumOff val="80000"/>
            </a:schemeClr>
          </a:solidFill>
        </p:spPr>
        <p:txBody>
          <a:bodyPr wrap="square">
            <a:spAutoFit/>
          </a:bodyPr>
          <a:lstStyle/>
          <a:p>
            <a:pPr fontAlgn="auto">
              <a:spcBef>
                <a:spcPts val="0"/>
              </a:spcBef>
              <a:spcAft>
                <a:spcPts val="0"/>
              </a:spcAft>
            </a:pPr>
            <a:r>
              <a:rPr lang="it-IT" sz="1600" b="1" dirty="0" smtClean="0">
                <a:solidFill>
                  <a:schemeClr val="tx1"/>
                </a:solidFill>
              </a:rPr>
              <a:t>A settembre Pontecorvo e Amaldi hanno il compito di misurare quantitativamente l’intensità della radioattività </a:t>
            </a:r>
            <a:r>
              <a:rPr lang="it-IT" sz="1600" b="1" dirty="0" err="1" smtClean="0">
                <a:solidFill>
                  <a:schemeClr val="tx1"/>
                </a:solidFill>
              </a:rPr>
              <a:t>indotta,ma</a:t>
            </a:r>
            <a:r>
              <a:rPr lang="it-IT" sz="1600" b="1" dirty="0" smtClean="0">
                <a:solidFill>
                  <a:schemeClr val="tx1"/>
                </a:solidFill>
              </a:rPr>
              <a:t> non ottengono risultati riproducibili. Sabato 20 ottobre Fermi scopre l’effetto della paraffina e il </a:t>
            </a:r>
            <a:r>
              <a:rPr lang="it-IT" sz="1600" b="1" dirty="0" err="1" smtClean="0">
                <a:solidFill>
                  <a:schemeClr val="tx1"/>
                </a:solidFill>
              </a:rPr>
              <a:t>lunedi</a:t>
            </a:r>
            <a:r>
              <a:rPr lang="it-IT" sz="1600" b="1" dirty="0" smtClean="0">
                <a:solidFill>
                  <a:schemeClr val="tx1"/>
                </a:solidFill>
              </a:rPr>
              <a:t> seguente la scoperta viene pubblicata su la Rivista Scientifica a firma Fermi, </a:t>
            </a:r>
            <a:r>
              <a:rPr lang="it-IT" sz="1600" b="1" dirty="0" err="1" smtClean="0">
                <a:solidFill>
                  <a:schemeClr val="tx1"/>
                </a:solidFill>
              </a:rPr>
              <a:t>Amaldi</a:t>
            </a:r>
            <a:r>
              <a:rPr lang="it-IT" sz="1600" b="1" dirty="0" smtClean="0">
                <a:solidFill>
                  <a:schemeClr val="tx1"/>
                </a:solidFill>
              </a:rPr>
              <a:t>, Pontecorvo, </a:t>
            </a:r>
            <a:r>
              <a:rPr lang="it-IT" sz="1600" b="1" dirty="0" err="1" smtClean="0">
                <a:solidFill>
                  <a:schemeClr val="tx1"/>
                </a:solidFill>
              </a:rPr>
              <a:t>Rasetti</a:t>
            </a:r>
            <a:r>
              <a:rPr lang="it-IT" sz="1600" b="1" dirty="0" smtClean="0">
                <a:solidFill>
                  <a:schemeClr val="tx1"/>
                </a:solidFill>
              </a:rPr>
              <a:t>, </a:t>
            </a:r>
            <a:r>
              <a:rPr lang="it-IT" sz="1600" b="1" dirty="0" err="1" smtClean="0">
                <a:solidFill>
                  <a:schemeClr val="tx1"/>
                </a:solidFill>
              </a:rPr>
              <a:t>Segré</a:t>
            </a:r>
            <a:r>
              <a:rPr lang="it-IT" sz="1600" b="1" dirty="0" smtClean="0">
                <a:solidFill>
                  <a:schemeClr val="tx1"/>
                </a:solidFill>
              </a:rPr>
              <a:t>; i </a:t>
            </a:r>
            <a:r>
              <a:rPr lang="it-IT" sz="1600" b="1" dirty="0" err="1" smtClean="0">
                <a:solidFill>
                  <a:schemeClr val="tx1"/>
                </a:solidFill>
              </a:rPr>
              <a:t>cosí</a:t>
            </a:r>
            <a:r>
              <a:rPr lang="it-IT" sz="1600" b="1" dirty="0" smtClean="0">
                <a:solidFill>
                  <a:schemeClr val="tx1"/>
                </a:solidFill>
              </a:rPr>
              <a:t> detti Ragazzi di via </a:t>
            </a:r>
            <a:r>
              <a:rPr lang="it-IT" sz="1600" b="1" dirty="0" err="1" smtClean="0">
                <a:solidFill>
                  <a:schemeClr val="tx1"/>
                </a:solidFill>
              </a:rPr>
              <a:t>Panisperna</a:t>
            </a:r>
            <a:r>
              <a:rPr lang="it-IT" sz="1600" b="1" dirty="0" smtClean="0">
                <a:solidFill>
                  <a:schemeClr val="tx1"/>
                </a:solidFill>
              </a:rPr>
              <a:t>.</a:t>
            </a:r>
          </a:p>
        </p:txBody>
      </p:sp>
      <p:sp>
        <p:nvSpPr>
          <p:cNvPr id="2" name="Rettangolo 1"/>
          <p:cNvSpPr/>
          <p:nvPr/>
        </p:nvSpPr>
        <p:spPr>
          <a:xfrm>
            <a:off x="35496" y="1700808"/>
            <a:ext cx="9073008" cy="1077218"/>
          </a:xfrm>
          <a:prstGeom prst="rect">
            <a:avLst/>
          </a:prstGeom>
          <a:solidFill>
            <a:schemeClr val="bg2"/>
          </a:solidFill>
        </p:spPr>
        <p:txBody>
          <a:bodyPr wrap="square">
            <a:spAutoFit/>
          </a:bodyPr>
          <a:lstStyle/>
          <a:p>
            <a:pPr fontAlgn="auto">
              <a:spcBef>
                <a:spcPts val="0"/>
              </a:spcBef>
              <a:spcAft>
                <a:spcPts val="0"/>
              </a:spcAft>
            </a:pPr>
            <a:r>
              <a:rPr lang="en-US" sz="1600" b="1" dirty="0">
                <a:solidFill>
                  <a:srgbClr val="00009F"/>
                </a:solidFill>
              </a:rPr>
              <a:t>Il </a:t>
            </a:r>
            <a:r>
              <a:rPr lang="en-US" sz="1600" b="1" dirty="0" err="1">
                <a:solidFill>
                  <a:srgbClr val="00009F"/>
                </a:solidFill>
              </a:rPr>
              <a:t>gruppo</a:t>
            </a:r>
            <a:r>
              <a:rPr lang="en-US" sz="1600" b="1" dirty="0">
                <a:solidFill>
                  <a:srgbClr val="00009F"/>
                </a:solidFill>
              </a:rPr>
              <a:t> </a:t>
            </a:r>
            <a:r>
              <a:rPr lang="en-US" sz="1600" b="1" dirty="0" err="1">
                <a:solidFill>
                  <a:srgbClr val="00009F"/>
                </a:solidFill>
              </a:rPr>
              <a:t>inizia</a:t>
            </a:r>
            <a:r>
              <a:rPr lang="en-US" sz="1600" b="1" dirty="0">
                <a:solidFill>
                  <a:srgbClr val="00009F"/>
                </a:solidFill>
              </a:rPr>
              <a:t> </a:t>
            </a:r>
            <a:r>
              <a:rPr lang="en-US" sz="1600" b="1" dirty="0" err="1">
                <a:solidFill>
                  <a:srgbClr val="00009F"/>
                </a:solidFill>
              </a:rPr>
              <a:t>quindi</a:t>
            </a:r>
            <a:r>
              <a:rPr lang="en-US" sz="1600" b="1" dirty="0">
                <a:solidFill>
                  <a:srgbClr val="00009F"/>
                </a:solidFill>
              </a:rPr>
              <a:t> </a:t>
            </a:r>
            <a:r>
              <a:rPr lang="en-US" sz="1600" b="1" dirty="0" err="1">
                <a:solidFill>
                  <a:srgbClr val="00009F"/>
                </a:solidFill>
              </a:rPr>
              <a:t>una</a:t>
            </a:r>
            <a:r>
              <a:rPr lang="en-US" sz="1600" b="1" dirty="0">
                <a:solidFill>
                  <a:srgbClr val="00009F"/>
                </a:solidFill>
              </a:rPr>
              <a:t> </a:t>
            </a:r>
            <a:r>
              <a:rPr lang="en-US" sz="1600" b="1" dirty="0" err="1">
                <a:solidFill>
                  <a:srgbClr val="00009F"/>
                </a:solidFill>
              </a:rPr>
              <a:t>serie</a:t>
            </a:r>
            <a:r>
              <a:rPr lang="en-US" sz="1600" b="1" dirty="0">
                <a:solidFill>
                  <a:srgbClr val="00009F"/>
                </a:solidFill>
              </a:rPr>
              <a:t> di </a:t>
            </a:r>
            <a:r>
              <a:rPr lang="en-US" sz="1600" b="1" dirty="0" err="1">
                <a:solidFill>
                  <a:srgbClr val="00009F"/>
                </a:solidFill>
              </a:rPr>
              <a:t>esperimenti</a:t>
            </a:r>
            <a:r>
              <a:rPr lang="en-US" sz="1600" b="1" dirty="0">
                <a:solidFill>
                  <a:srgbClr val="00009F"/>
                </a:solidFill>
              </a:rPr>
              <a:t> per </a:t>
            </a:r>
            <a:r>
              <a:rPr lang="en-US" sz="1600" b="1" dirty="0" err="1">
                <a:solidFill>
                  <a:srgbClr val="00009F"/>
                </a:solidFill>
              </a:rPr>
              <a:t>studiare</a:t>
            </a:r>
            <a:r>
              <a:rPr lang="en-US" sz="1600" b="1" dirty="0">
                <a:solidFill>
                  <a:srgbClr val="00009F"/>
                </a:solidFill>
              </a:rPr>
              <a:t> la </a:t>
            </a:r>
            <a:r>
              <a:rPr lang="en-US" sz="1600" b="1" dirty="0" err="1">
                <a:solidFill>
                  <a:srgbClr val="00009F"/>
                </a:solidFill>
              </a:rPr>
              <a:t>radioattività</a:t>
            </a:r>
            <a:r>
              <a:rPr lang="en-US" sz="1600" b="1" dirty="0">
                <a:solidFill>
                  <a:srgbClr val="00009F"/>
                </a:solidFill>
              </a:rPr>
              <a:t> </a:t>
            </a:r>
            <a:r>
              <a:rPr lang="en-US" sz="1600" b="1" dirty="0" err="1">
                <a:solidFill>
                  <a:srgbClr val="00009F"/>
                </a:solidFill>
              </a:rPr>
              <a:t>indotta</a:t>
            </a:r>
            <a:r>
              <a:rPr lang="en-US" sz="1600" b="1" dirty="0">
                <a:solidFill>
                  <a:srgbClr val="00009F"/>
                </a:solidFill>
              </a:rPr>
              <a:t> </a:t>
            </a:r>
            <a:r>
              <a:rPr lang="en-US" sz="1600" b="1" dirty="0" err="1">
                <a:solidFill>
                  <a:srgbClr val="00009F"/>
                </a:solidFill>
              </a:rPr>
              <a:t>dai</a:t>
            </a:r>
            <a:r>
              <a:rPr lang="en-US" sz="1600" b="1" dirty="0">
                <a:solidFill>
                  <a:srgbClr val="00009F"/>
                </a:solidFill>
              </a:rPr>
              <a:t> </a:t>
            </a:r>
            <a:r>
              <a:rPr lang="en-US" sz="1600" b="1" dirty="0" err="1">
                <a:solidFill>
                  <a:srgbClr val="00009F"/>
                </a:solidFill>
              </a:rPr>
              <a:t>neutroni</a:t>
            </a:r>
            <a:r>
              <a:rPr lang="en-US" sz="1600" b="1" dirty="0">
                <a:solidFill>
                  <a:srgbClr val="00009F"/>
                </a:solidFill>
              </a:rPr>
              <a:t> </a:t>
            </a:r>
            <a:r>
              <a:rPr lang="it-IT" sz="1600" b="1" dirty="0">
                <a:solidFill>
                  <a:srgbClr val="00009F"/>
                </a:solidFill>
              </a:rPr>
              <a:t>usando semplicemente una sorgente di Radio-</a:t>
            </a:r>
            <a:r>
              <a:rPr lang="it-IT" sz="1600" b="1" dirty="0" smtClean="0">
                <a:solidFill>
                  <a:srgbClr val="00009F"/>
                </a:solidFill>
              </a:rPr>
              <a:t>Berillio (fornita loro da Trabacchi) </a:t>
            </a:r>
            <a:r>
              <a:rPr lang="it-IT" sz="1600" b="1" dirty="0">
                <a:solidFill>
                  <a:srgbClr val="00009F"/>
                </a:solidFill>
              </a:rPr>
              <a:t>e un contatore Geiger.</a:t>
            </a:r>
            <a:r>
              <a:rPr lang="it-IT" sz="1600" b="1" dirty="0">
                <a:solidFill>
                  <a:schemeClr val="tx1"/>
                </a:solidFill>
              </a:rPr>
              <a:t> </a:t>
            </a:r>
          </a:p>
          <a:p>
            <a:pPr fontAlgn="auto">
              <a:spcBef>
                <a:spcPts val="0"/>
              </a:spcBef>
              <a:spcAft>
                <a:spcPts val="0"/>
              </a:spcAft>
            </a:pPr>
            <a:r>
              <a:rPr lang="it-IT" sz="1600" b="1" dirty="0">
                <a:solidFill>
                  <a:schemeClr val="tx1"/>
                </a:solidFill>
              </a:rPr>
              <a:t>Entro l’estate vengono “creati” radioisotopi da oltre 40 dei 60 elementi chimici studiati.</a:t>
            </a:r>
            <a:endParaRPr lang="en-US" sz="1600" dirty="0">
              <a:solidFill>
                <a:schemeClr val="tx1"/>
              </a:solidFill>
            </a:endParaRPr>
          </a:p>
        </p:txBody>
      </p:sp>
      <p:sp>
        <p:nvSpPr>
          <p:cNvPr id="14" name="Rectangle 1027"/>
          <p:cNvSpPr>
            <a:spLocks noChangeArrowheads="1"/>
          </p:cNvSpPr>
          <p:nvPr/>
        </p:nvSpPr>
        <p:spPr bwMode="auto">
          <a:xfrm>
            <a:off x="1047800" y="3153544"/>
            <a:ext cx="533400" cy="311727"/>
          </a:xfrm>
          <a:prstGeom prst="rect">
            <a:avLst/>
          </a:prstGeom>
          <a:solidFill>
            <a:schemeClr val="accent1"/>
          </a:solidFill>
          <a:ln w="9525">
            <a:solidFill>
              <a:schemeClr val="tx1"/>
            </a:solidFill>
            <a:miter lim="800000"/>
            <a:headEnd/>
            <a:tailEnd/>
          </a:ln>
          <a:effectLst/>
        </p:spPr>
        <p:txBody>
          <a:bodyPr wrap="none" anchor="ctr"/>
          <a:lstStyle/>
          <a:p>
            <a:pPr fontAlgn="auto">
              <a:spcBef>
                <a:spcPts val="0"/>
              </a:spcBef>
              <a:spcAft>
                <a:spcPts val="0"/>
              </a:spcAft>
            </a:pPr>
            <a:r>
              <a:rPr lang="it-IT" sz="1200" dirty="0" smtClean="0">
                <a:solidFill>
                  <a:prstClr val="black"/>
                </a:solidFill>
                <a:latin typeface="Calibri"/>
                <a:ea typeface="+mn-ea"/>
              </a:rPr>
              <a:t>Ra-Be</a:t>
            </a:r>
            <a:endParaRPr lang="it-IT" sz="1200" dirty="0">
              <a:solidFill>
                <a:prstClr val="black"/>
              </a:solidFill>
              <a:latin typeface="Calibri"/>
              <a:ea typeface="+mn-ea"/>
            </a:endParaRPr>
          </a:p>
        </p:txBody>
      </p:sp>
      <p:sp>
        <p:nvSpPr>
          <p:cNvPr id="15" name="Line 1029"/>
          <p:cNvSpPr>
            <a:spLocks noChangeShapeType="1"/>
          </p:cNvSpPr>
          <p:nvPr/>
        </p:nvSpPr>
        <p:spPr bwMode="auto">
          <a:xfrm>
            <a:off x="1619299" y="3229744"/>
            <a:ext cx="495301" cy="0"/>
          </a:xfrm>
          <a:prstGeom prst="line">
            <a:avLst/>
          </a:prstGeom>
          <a:noFill/>
          <a:ln w="15875">
            <a:solidFill>
              <a:schemeClr val="hlink"/>
            </a:solidFill>
            <a:round/>
            <a:headEnd/>
            <a:tailEnd type="triangle" w="med" len="med"/>
          </a:ln>
          <a:effectLst/>
        </p:spPr>
        <p:txBody>
          <a:bodyPr wrap="none" anchor="ctr"/>
          <a:lstStyle/>
          <a:p>
            <a:pPr fontAlgn="auto">
              <a:spcBef>
                <a:spcPts val="0"/>
              </a:spcBef>
              <a:spcAft>
                <a:spcPts val="0"/>
              </a:spcAft>
            </a:pPr>
            <a:endParaRPr lang="en-US" sz="1200">
              <a:solidFill>
                <a:prstClr val="black"/>
              </a:solidFill>
              <a:latin typeface="Calibri"/>
              <a:ea typeface="+mn-ea"/>
            </a:endParaRPr>
          </a:p>
        </p:txBody>
      </p:sp>
      <p:sp>
        <p:nvSpPr>
          <p:cNvPr id="16" name="Line 1030"/>
          <p:cNvSpPr>
            <a:spLocks noChangeShapeType="1"/>
          </p:cNvSpPr>
          <p:nvPr/>
        </p:nvSpPr>
        <p:spPr bwMode="auto">
          <a:xfrm>
            <a:off x="1619299" y="3305944"/>
            <a:ext cx="495301" cy="0"/>
          </a:xfrm>
          <a:prstGeom prst="line">
            <a:avLst/>
          </a:prstGeom>
          <a:noFill/>
          <a:ln w="15875">
            <a:solidFill>
              <a:schemeClr val="hlink"/>
            </a:solidFill>
            <a:round/>
            <a:headEnd/>
            <a:tailEnd type="triangle" w="med" len="med"/>
          </a:ln>
          <a:effectLst/>
        </p:spPr>
        <p:txBody>
          <a:bodyPr wrap="none" anchor="ctr"/>
          <a:lstStyle/>
          <a:p>
            <a:pPr fontAlgn="auto">
              <a:spcBef>
                <a:spcPts val="0"/>
              </a:spcBef>
              <a:spcAft>
                <a:spcPts val="0"/>
              </a:spcAft>
            </a:pPr>
            <a:endParaRPr lang="en-US" sz="1200">
              <a:solidFill>
                <a:prstClr val="black"/>
              </a:solidFill>
              <a:latin typeface="Calibri"/>
              <a:ea typeface="+mn-ea"/>
            </a:endParaRPr>
          </a:p>
        </p:txBody>
      </p:sp>
      <p:sp>
        <p:nvSpPr>
          <p:cNvPr id="23" name="Line 1031"/>
          <p:cNvSpPr>
            <a:spLocks noChangeShapeType="1"/>
          </p:cNvSpPr>
          <p:nvPr/>
        </p:nvSpPr>
        <p:spPr bwMode="auto">
          <a:xfrm>
            <a:off x="1619299" y="3382144"/>
            <a:ext cx="495301" cy="0"/>
          </a:xfrm>
          <a:prstGeom prst="line">
            <a:avLst/>
          </a:prstGeom>
          <a:noFill/>
          <a:ln w="15875">
            <a:solidFill>
              <a:schemeClr val="hlink"/>
            </a:solidFill>
            <a:round/>
            <a:headEnd/>
            <a:tailEnd type="triangle" w="med" len="med"/>
          </a:ln>
          <a:effectLst/>
        </p:spPr>
        <p:txBody>
          <a:bodyPr wrap="none" anchor="ctr"/>
          <a:lstStyle/>
          <a:p>
            <a:pPr fontAlgn="auto">
              <a:spcBef>
                <a:spcPts val="0"/>
              </a:spcBef>
              <a:spcAft>
                <a:spcPts val="0"/>
              </a:spcAft>
            </a:pPr>
            <a:endParaRPr lang="en-US" sz="1200">
              <a:solidFill>
                <a:prstClr val="black"/>
              </a:solidFill>
              <a:latin typeface="Calibri"/>
              <a:ea typeface="+mn-ea"/>
            </a:endParaRPr>
          </a:p>
        </p:txBody>
      </p:sp>
      <p:sp>
        <p:nvSpPr>
          <p:cNvPr id="24" name="Rectangle 1032"/>
          <p:cNvSpPr>
            <a:spLocks noChangeArrowheads="1"/>
          </p:cNvSpPr>
          <p:nvPr/>
        </p:nvSpPr>
        <p:spPr bwMode="auto">
          <a:xfrm>
            <a:off x="2152700" y="3084272"/>
            <a:ext cx="419100" cy="450272"/>
          </a:xfrm>
          <a:prstGeom prst="rect">
            <a:avLst/>
          </a:prstGeom>
          <a:solidFill>
            <a:schemeClr val="accent2"/>
          </a:solidFill>
          <a:ln w="15875">
            <a:solidFill>
              <a:schemeClr val="hlink"/>
            </a:solidFill>
            <a:miter lim="800000"/>
            <a:headEnd/>
            <a:tailEnd/>
          </a:ln>
          <a:effectLst/>
        </p:spPr>
        <p:txBody>
          <a:bodyPr wrap="none" anchor="ctr"/>
          <a:lstStyle/>
          <a:p>
            <a:pPr fontAlgn="auto">
              <a:spcBef>
                <a:spcPts val="0"/>
              </a:spcBef>
              <a:spcAft>
                <a:spcPts val="0"/>
              </a:spcAft>
            </a:pPr>
            <a:r>
              <a:rPr lang="it-IT" sz="1200" dirty="0" smtClean="0">
                <a:solidFill>
                  <a:prstClr val="black"/>
                </a:solidFill>
                <a:latin typeface="Calibri"/>
                <a:ea typeface="+mn-ea"/>
              </a:rPr>
              <a:t>  H</a:t>
            </a:r>
            <a:endParaRPr lang="it-IT" sz="1200" dirty="0">
              <a:solidFill>
                <a:prstClr val="black"/>
              </a:solidFill>
              <a:latin typeface="Calibri"/>
              <a:ea typeface="+mn-ea"/>
            </a:endParaRPr>
          </a:p>
        </p:txBody>
      </p:sp>
      <p:sp>
        <p:nvSpPr>
          <p:cNvPr id="25" name="Text Box 1033"/>
          <p:cNvSpPr txBox="1">
            <a:spLocks noChangeArrowheads="1"/>
          </p:cNvSpPr>
          <p:nvPr/>
        </p:nvSpPr>
        <p:spPr bwMode="auto">
          <a:xfrm>
            <a:off x="1733600" y="3698612"/>
            <a:ext cx="1447800" cy="369332"/>
          </a:xfrm>
          <a:prstGeom prst="rect">
            <a:avLst/>
          </a:prstGeom>
          <a:solidFill>
            <a:schemeClr val="bg2"/>
          </a:solidFill>
          <a:ln w="15875">
            <a:noFill/>
            <a:miter lim="800000"/>
            <a:headEnd/>
            <a:tailEnd/>
          </a:ln>
          <a:effectLst/>
        </p:spPr>
        <p:txBody>
          <a:bodyPr wrap="square">
            <a:spAutoFit/>
          </a:bodyPr>
          <a:lstStyle/>
          <a:p>
            <a:pPr algn="ctr" fontAlgn="auto">
              <a:spcBef>
                <a:spcPct val="50000"/>
              </a:spcBef>
              <a:spcAft>
                <a:spcPts val="0"/>
              </a:spcAft>
            </a:pPr>
            <a:r>
              <a:rPr lang="it-IT" sz="900" b="1" dirty="0" smtClean="0">
                <a:solidFill>
                  <a:prstClr val="black"/>
                </a:solidFill>
                <a:ea typeface="+mn-ea"/>
              </a:rPr>
              <a:t>Sostanza idrogenata</a:t>
            </a:r>
            <a:r>
              <a:rPr lang="it-IT" sz="900" b="1" dirty="0">
                <a:solidFill>
                  <a:prstClr val="black"/>
                </a:solidFill>
                <a:ea typeface="+mn-ea"/>
              </a:rPr>
              <a:t/>
            </a:r>
            <a:br>
              <a:rPr lang="it-IT" sz="900" b="1" dirty="0">
                <a:solidFill>
                  <a:prstClr val="black"/>
                </a:solidFill>
                <a:ea typeface="+mn-ea"/>
              </a:rPr>
            </a:br>
            <a:r>
              <a:rPr lang="it-IT" sz="900" b="1" dirty="0">
                <a:solidFill>
                  <a:prstClr val="black"/>
                </a:solidFill>
                <a:ea typeface="+mn-ea"/>
              </a:rPr>
              <a:t>(paraffina, acqua</a:t>
            </a:r>
            <a:r>
              <a:rPr lang="it-IT" sz="900" b="1" dirty="0" smtClean="0">
                <a:solidFill>
                  <a:prstClr val="black"/>
                </a:solidFill>
                <a:ea typeface="+mn-ea"/>
              </a:rPr>
              <a:t>,...)</a:t>
            </a:r>
            <a:endParaRPr lang="it-IT" sz="900" b="1" dirty="0">
              <a:solidFill>
                <a:prstClr val="black"/>
              </a:solidFill>
              <a:ea typeface="+mn-ea"/>
            </a:endParaRPr>
          </a:p>
        </p:txBody>
      </p:sp>
      <p:sp>
        <p:nvSpPr>
          <p:cNvPr id="26" name="Line 1034"/>
          <p:cNvSpPr>
            <a:spLocks noChangeShapeType="1"/>
          </p:cNvSpPr>
          <p:nvPr/>
        </p:nvSpPr>
        <p:spPr bwMode="auto">
          <a:xfrm flipV="1">
            <a:off x="2343200" y="3534544"/>
            <a:ext cx="0" cy="138545"/>
          </a:xfrm>
          <a:prstGeom prst="line">
            <a:avLst/>
          </a:prstGeom>
          <a:noFill/>
          <a:ln w="15875">
            <a:solidFill>
              <a:srgbClr val="008000"/>
            </a:solidFill>
            <a:round/>
            <a:headEnd/>
            <a:tailEnd type="triangle" w="med" len="med"/>
          </a:ln>
          <a:effectLst/>
        </p:spPr>
        <p:txBody>
          <a:bodyPr wrap="none" anchor="ctr"/>
          <a:lstStyle/>
          <a:p>
            <a:pPr fontAlgn="auto">
              <a:spcBef>
                <a:spcPts val="0"/>
              </a:spcBef>
              <a:spcAft>
                <a:spcPts val="0"/>
              </a:spcAft>
            </a:pPr>
            <a:endParaRPr lang="en-US" sz="1200">
              <a:solidFill>
                <a:prstClr val="black"/>
              </a:solidFill>
              <a:latin typeface="Calibri"/>
              <a:ea typeface="+mn-ea"/>
            </a:endParaRPr>
          </a:p>
        </p:txBody>
      </p:sp>
      <p:sp>
        <p:nvSpPr>
          <p:cNvPr id="27" name="Line 1035"/>
          <p:cNvSpPr>
            <a:spLocks noChangeShapeType="1"/>
          </p:cNvSpPr>
          <p:nvPr/>
        </p:nvSpPr>
        <p:spPr bwMode="auto">
          <a:xfrm>
            <a:off x="2648000" y="3229744"/>
            <a:ext cx="495301" cy="0"/>
          </a:xfrm>
          <a:prstGeom prst="line">
            <a:avLst/>
          </a:prstGeom>
          <a:noFill/>
          <a:ln w="15875">
            <a:solidFill>
              <a:schemeClr val="hlink"/>
            </a:solidFill>
            <a:round/>
            <a:headEnd/>
            <a:tailEnd type="triangle" w="med" len="med"/>
          </a:ln>
          <a:effectLst/>
        </p:spPr>
        <p:txBody>
          <a:bodyPr wrap="none" anchor="ctr"/>
          <a:lstStyle/>
          <a:p>
            <a:pPr fontAlgn="auto">
              <a:spcBef>
                <a:spcPts val="0"/>
              </a:spcBef>
              <a:spcAft>
                <a:spcPts val="0"/>
              </a:spcAft>
            </a:pPr>
            <a:endParaRPr lang="en-US" sz="1200">
              <a:solidFill>
                <a:prstClr val="black"/>
              </a:solidFill>
              <a:latin typeface="Calibri"/>
              <a:ea typeface="+mn-ea"/>
            </a:endParaRPr>
          </a:p>
        </p:txBody>
      </p:sp>
      <p:sp>
        <p:nvSpPr>
          <p:cNvPr id="28" name="Line 1036"/>
          <p:cNvSpPr>
            <a:spLocks noChangeShapeType="1"/>
          </p:cNvSpPr>
          <p:nvPr/>
        </p:nvSpPr>
        <p:spPr bwMode="auto">
          <a:xfrm>
            <a:off x="2648000" y="3305944"/>
            <a:ext cx="495301" cy="0"/>
          </a:xfrm>
          <a:prstGeom prst="line">
            <a:avLst/>
          </a:prstGeom>
          <a:noFill/>
          <a:ln w="15875">
            <a:solidFill>
              <a:schemeClr val="hlink"/>
            </a:solidFill>
            <a:round/>
            <a:headEnd/>
            <a:tailEnd type="triangle" w="med" len="med"/>
          </a:ln>
          <a:effectLst/>
        </p:spPr>
        <p:txBody>
          <a:bodyPr wrap="none" anchor="ctr"/>
          <a:lstStyle/>
          <a:p>
            <a:pPr fontAlgn="auto">
              <a:spcBef>
                <a:spcPts val="0"/>
              </a:spcBef>
              <a:spcAft>
                <a:spcPts val="0"/>
              </a:spcAft>
            </a:pPr>
            <a:endParaRPr lang="en-US" sz="1200">
              <a:solidFill>
                <a:prstClr val="black"/>
              </a:solidFill>
              <a:latin typeface="Calibri"/>
              <a:ea typeface="+mn-ea"/>
            </a:endParaRPr>
          </a:p>
        </p:txBody>
      </p:sp>
      <p:sp>
        <p:nvSpPr>
          <p:cNvPr id="29" name="Line 1037"/>
          <p:cNvSpPr>
            <a:spLocks noChangeShapeType="1"/>
          </p:cNvSpPr>
          <p:nvPr/>
        </p:nvSpPr>
        <p:spPr bwMode="auto">
          <a:xfrm>
            <a:off x="2648000" y="3382144"/>
            <a:ext cx="495301" cy="0"/>
          </a:xfrm>
          <a:prstGeom prst="line">
            <a:avLst/>
          </a:prstGeom>
          <a:noFill/>
          <a:ln w="15875">
            <a:solidFill>
              <a:schemeClr val="hlink"/>
            </a:solidFill>
            <a:round/>
            <a:headEnd/>
            <a:tailEnd type="triangle" w="med" len="med"/>
          </a:ln>
          <a:effectLst/>
        </p:spPr>
        <p:txBody>
          <a:bodyPr wrap="none" anchor="ctr"/>
          <a:lstStyle/>
          <a:p>
            <a:pPr fontAlgn="auto">
              <a:spcBef>
                <a:spcPts val="0"/>
              </a:spcBef>
              <a:spcAft>
                <a:spcPts val="0"/>
              </a:spcAft>
            </a:pPr>
            <a:endParaRPr lang="en-US" sz="1200">
              <a:solidFill>
                <a:prstClr val="black"/>
              </a:solidFill>
              <a:latin typeface="Calibri"/>
              <a:ea typeface="+mn-ea"/>
            </a:endParaRPr>
          </a:p>
        </p:txBody>
      </p:sp>
      <p:sp>
        <p:nvSpPr>
          <p:cNvPr id="30" name="Text Box 1038"/>
          <p:cNvSpPr txBox="1">
            <a:spLocks noChangeArrowheads="1"/>
          </p:cNvSpPr>
          <p:nvPr/>
        </p:nvSpPr>
        <p:spPr bwMode="auto">
          <a:xfrm>
            <a:off x="1505000" y="2924944"/>
            <a:ext cx="685800" cy="369332"/>
          </a:xfrm>
          <a:prstGeom prst="rect">
            <a:avLst/>
          </a:prstGeom>
          <a:noFill/>
          <a:ln w="15875">
            <a:noFill/>
            <a:miter lim="800000"/>
            <a:headEnd/>
            <a:tailEnd/>
          </a:ln>
          <a:effectLst/>
        </p:spPr>
        <p:txBody>
          <a:bodyPr wrap="square">
            <a:spAutoFit/>
          </a:bodyPr>
          <a:lstStyle/>
          <a:p>
            <a:pPr algn="ctr" fontAlgn="auto">
              <a:spcBef>
                <a:spcPct val="50000"/>
              </a:spcBef>
              <a:spcAft>
                <a:spcPts val="0"/>
              </a:spcAft>
            </a:pPr>
            <a:r>
              <a:rPr lang="it-IT" sz="900" b="1" dirty="0">
                <a:solidFill>
                  <a:srgbClr val="112EA4"/>
                </a:solidFill>
                <a:ea typeface="+mn-ea"/>
              </a:rPr>
              <a:t>neutroni veloci</a:t>
            </a:r>
          </a:p>
        </p:txBody>
      </p:sp>
      <p:sp>
        <p:nvSpPr>
          <p:cNvPr id="31" name="Rectangle 1040"/>
          <p:cNvSpPr>
            <a:spLocks noChangeArrowheads="1"/>
          </p:cNvSpPr>
          <p:nvPr/>
        </p:nvSpPr>
        <p:spPr bwMode="auto">
          <a:xfrm>
            <a:off x="3257600" y="3153544"/>
            <a:ext cx="533400" cy="380999"/>
          </a:xfrm>
          <a:prstGeom prst="rect">
            <a:avLst/>
          </a:prstGeom>
          <a:solidFill>
            <a:schemeClr val="hlink"/>
          </a:solidFill>
          <a:ln w="9525">
            <a:solidFill>
              <a:schemeClr val="tx1"/>
            </a:solidFill>
            <a:miter lim="800000"/>
            <a:headEnd/>
            <a:tailEnd/>
          </a:ln>
          <a:effectLst/>
        </p:spPr>
        <p:txBody>
          <a:bodyPr wrap="none" anchor="ctr"/>
          <a:lstStyle/>
          <a:p>
            <a:pPr fontAlgn="auto">
              <a:spcBef>
                <a:spcPts val="0"/>
              </a:spcBef>
              <a:spcAft>
                <a:spcPts val="0"/>
              </a:spcAft>
            </a:pPr>
            <a:r>
              <a:rPr lang="it-IT" sz="1800" dirty="0" smtClean="0">
                <a:solidFill>
                  <a:prstClr val="black"/>
                </a:solidFill>
                <a:latin typeface="Calibri"/>
                <a:ea typeface="+mn-ea"/>
              </a:rPr>
              <a:t> Ag</a:t>
            </a:r>
            <a:endParaRPr lang="it-IT" sz="1200" baseline="38000" dirty="0">
              <a:solidFill>
                <a:prstClr val="black"/>
              </a:solidFill>
              <a:latin typeface="Calibri"/>
              <a:ea typeface="+mn-ea"/>
            </a:endParaRPr>
          </a:p>
        </p:txBody>
      </p:sp>
      <p:sp>
        <p:nvSpPr>
          <p:cNvPr id="32" name="Line 1042"/>
          <p:cNvSpPr>
            <a:spLocks noChangeShapeType="1"/>
          </p:cNvSpPr>
          <p:nvPr/>
        </p:nvSpPr>
        <p:spPr bwMode="auto">
          <a:xfrm flipV="1">
            <a:off x="3638601" y="2980360"/>
            <a:ext cx="762000" cy="249383"/>
          </a:xfrm>
          <a:prstGeom prst="line">
            <a:avLst/>
          </a:prstGeom>
          <a:noFill/>
          <a:ln w="15875">
            <a:solidFill>
              <a:srgbClr val="C00000"/>
            </a:solidFill>
            <a:round/>
            <a:headEnd/>
            <a:tailEnd type="triangle" w="med" len="med"/>
          </a:ln>
          <a:effectLst/>
        </p:spPr>
        <p:txBody>
          <a:bodyPr wrap="none" anchor="ctr"/>
          <a:lstStyle/>
          <a:p>
            <a:pPr fontAlgn="auto">
              <a:spcBef>
                <a:spcPts val="0"/>
              </a:spcBef>
              <a:spcAft>
                <a:spcPts val="0"/>
              </a:spcAft>
            </a:pPr>
            <a:endParaRPr lang="en-US" sz="1200">
              <a:solidFill>
                <a:prstClr val="black"/>
              </a:solidFill>
              <a:latin typeface="Calibri"/>
              <a:ea typeface="+mn-ea"/>
            </a:endParaRPr>
          </a:p>
        </p:txBody>
      </p:sp>
      <p:sp>
        <p:nvSpPr>
          <p:cNvPr id="33" name="Line 1043"/>
          <p:cNvSpPr>
            <a:spLocks noChangeShapeType="1"/>
          </p:cNvSpPr>
          <p:nvPr/>
        </p:nvSpPr>
        <p:spPr bwMode="auto">
          <a:xfrm>
            <a:off x="3714801" y="3305944"/>
            <a:ext cx="685800" cy="152400"/>
          </a:xfrm>
          <a:prstGeom prst="line">
            <a:avLst/>
          </a:prstGeom>
          <a:noFill/>
          <a:ln w="15875">
            <a:solidFill>
              <a:srgbClr val="C00000"/>
            </a:solidFill>
            <a:round/>
            <a:headEnd/>
            <a:tailEnd type="triangle" w="med" len="med"/>
          </a:ln>
          <a:effectLst/>
        </p:spPr>
        <p:txBody>
          <a:bodyPr wrap="none" anchor="ctr"/>
          <a:lstStyle/>
          <a:p>
            <a:pPr fontAlgn="auto">
              <a:spcBef>
                <a:spcPts val="0"/>
              </a:spcBef>
              <a:spcAft>
                <a:spcPts val="0"/>
              </a:spcAft>
            </a:pPr>
            <a:endParaRPr lang="en-US" sz="1200">
              <a:solidFill>
                <a:prstClr val="black"/>
              </a:solidFill>
              <a:latin typeface="Calibri"/>
              <a:ea typeface="+mn-ea"/>
            </a:endParaRPr>
          </a:p>
        </p:txBody>
      </p:sp>
      <p:sp>
        <p:nvSpPr>
          <p:cNvPr id="34" name="Line 1044"/>
          <p:cNvSpPr>
            <a:spLocks noChangeShapeType="1"/>
          </p:cNvSpPr>
          <p:nvPr/>
        </p:nvSpPr>
        <p:spPr bwMode="auto">
          <a:xfrm>
            <a:off x="3714800" y="3458345"/>
            <a:ext cx="647699" cy="457200"/>
          </a:xfrm>
          <a:prstGeom prst="line">
            <a:avLst/>
          </a:prstGeom>
          <a:noFill/>
          <a:ln w="15875">
            <a:solidFill>
              <a:srgbClr val="C00000"/>
            </a:solidFill>
            <a:round/>
            <a:headEnd/>
            <a:tailEnd type="triangle" w="med" len="med"/>
          </a:ln>
          <a:effectLst/>
        </p:spPr>
        <p:txBody>
          <a:bodyPr wrap="none" anchor="ctr"/>
          <a:lstStyle/>
          <a:p>
            <a:pPr fontAlgn="auto">
              <a:spcBef>
                <a:spcPts val="0"/>
              </a:spcBef>
              <a:spcAft>
                <a:spcPts val="0"/>
              </a:spcAft>
            </a:pPr>
            <a:endParaRPr lang="en-US" sz="1200">
              <a:solidFill>
                <a:prstClr val="black"/>
              </a:solidFill>
              <a:latin typeface="Calibri"/>
              <a:ea typeface="+mn-ea"/>
            </a:endParaRPr>
          </a:p>
        </p:txBody>
      </p:sp>
      <p:sp>
        <p:nvSpPr>
          <p:cNvPr id="35" name="Text Box 1038"/>
          <p:cNvSpPr txBox="1">
            <a:spLocks noChangeArrowheads="1"/>
          </p:cNvSpPr>
          <p:nvPr/>
        </p:nvSpPr>
        <p:spPr bwMode="auto">
          <a:xfrm>
            <a:off x="2571800" y="2924944"/>
            <a:ext cx="685800" cy="369332"/>
          </a:xfrm>
          <a:prstGeom prst="rect">
            <a:avLst/>
          </a:prstGeom>
          <a:noFill/>
          <a:ln w="15875">
            <a:noFill/>
            <a:miter lim="800000"/>
            <a:headEnd/>
            <a:tailEnd/>
          </a:ln>
          <a:effectLst/>
        </p:spPr>
        <p:txBody>
          <a:bodyPr wrap="square">
            <a:spAutoFit/>
          </a:bodyPr>
          <a:lstStyle/>
          <a:p>
            <a:pPr algn="ctr" fontAlgn="auto">
              <a:spcBef>
                <a:spcPct val="50000"/>
              </a:spcBef>
              <a:spcAft>
                <a:spcPts val="0"/>
              </a:spcAft>
            </a:pPr>
            <a:r>
              <a:rPr lang="it-IT" sz="900" b="1" dirty="0" smtClean="0">
                <a:solidFill>
                  <a:srgbClr val="112EA4"/>
                </a:solidFill>
                <a:ea typeface="+mn-ea"/>
              </a:rPr>
              <a:t>neutroni lenti</a:t>
            </a:r>
            <a:endParaRPr lang="it-IT" sz="900" b="1" dirty="0">
              <a:solidFill>
                <a:srgbClr val="112EA4"/>
              </a:solidFill>
              <a:ea typeface="+mn-ea"/>
            </a:endParaRPr>
          </a:p>
        </p:txBody>
      </p:sp>
      <p:sp>
        <p:nvSpPr>
          <p:cNvPr id="36" name="Can 28"/>
          <p:cNvSpPr/>
          <p:nvPr/>
        </p:nvSpPr>
        <p:spPr>
          <a:xfrm>
            <a:off x="4629200" y="2924944"/>
            <a:ext cx="304800" cy="9113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7" name="Text Box 1033"/>
          <p:cNvSpPr txBox="1">
            <a:spLocks noChangeArrowheads="1"/>
          </p:cNvSpPr>
          <p:nvPr/>
        </p:nvSpPr>
        <p:spPr bwMode="auto">
          <a:xfrm>
            <a:off x="4553000" y="3991744"/>
            <a:ext cx="609600" cy="230832"/>
          </a:xfrm>
          <a:prstGeom prst="rect">
            <a:avLst/>
          </a:prstGeom>
          <a:solidFill>
            <a:schemeClr val="bg2"/>
          </a:solidFill>
          <a:ln w="15875">
            <a:noFill/>
            <a:miter lim="800000"/>
            <a:headEnd/>
            <a:tailEnd/>
          </a:ln>
          <a:effectLst/>
        </p:spPr>
        <p:txBody>
          <a:bodyPr wrap="square">
            <a:spAutoFit/>
          </a:bodyPr>
          <a:lstStyle/>
          <a:p>
            <a:pPr algn="ctr" fontAlgn="auto">
              <a:spcBef>
                <a:spcPct val="50000"/>
              </a:spcBef>
              <a:spcAft>
                <a:spcPts val="0"/>
              </a:spcAft>
            </a:pPr>
            <a:r>
              <a:rPr lang="it-IT" sz="900" b="1" dirty="0" smtClean="0">
                <a:solidFill>
                  <a:prstClr val="black"/>
                </a:solidFill>
                <a:ea typeface="+mn-ea"/>
              </a:rPr>
              <a:t>Geiger</a:t>
            </a:r>
            <a:endParaRPr lang="it-IT" sz="900" b="1" dirty="0">
              <a:solidFill>
                <a:prstClr val="black"/>
              </a:solidFill>
              <a:ea typeface="+mn-ea"/>
            </a:endParaRPr>
          </a:p>
        </p:txBody>
      </p:sp>
      <p:sp>
        <p:nvSpPr>
          <p:cNvPr id="38" name="Text Box 1033"/>
          <p:cNvSpPr txBox="1">
            <a:spLocks noChangeArrowheads="1"/>
          </p:cNvSpPr>
          <p:nvPr/>
        </p:nvSpPr>
        <p:spPr bwMode="auto">
          <a:xfrm rot="10800000" flipV="1">
            <a:off x="971600" y="3686944"/>
            <a:ext cx="685800" cy="230832"/>
          </a:xfrm>
          <a:prstGeom prst="rect">
            <a:avLst/>
          </a:prstGeom>
          <a:solidFill>
            <a:schemeClr val="bg2"/>
          </a:solidFill>
          <a:ln w="15875">
            <a:noFill/>
            <a:miter lim="800000"/>
            <a:headEnd/>
            <a:tailEnd/>
          </a:ln>
          <a:effectLst/>
        </p:spPr>
        <p:txBody>
          <a:bodyPr wrap="square">
            <a:spAutoFit/>
          </a:bodyPr>
          <a:lstStyle/>
          <a:p>
            <a:pPr algn="ctr" fontAlgn="auto">
              <a:spcBef>
                <a:spcPct val="50000"/>
              </a:spcBef>
              <a:spcAft>
                <a:spcPts val="0"/>
              </a:spcAft>
            </a:pPr>
            <a:r>
              <a:rPr lang="it-IT" sz="900" b="1" dirty="0" smtClean="0">
                <a:solidFill>
                  <a:prstClr val="black"/>
                </a:solidFill>
                <a:ea typeface="+mn-ea"/>
              </a:rPr>
              <a:t>Sorgente</a:t>
            </a:r>
            <a:endParaRPr lang="it-IT" sz="900" b="1" dirty="0">
              <a:solidFill>
                <a:prstClr val="black"/>
              </a:solidFill>
              <a:ea typeface="+mn-ea"/>
            </a:endParaRPr>
          </a:p>
        </p:txBody>
      </p:sp>
      <p:sp>
        <p:nvSpPr>
          <p:cNvPr id="39" name="Line 1034"/>
          <p:cNvSpPr>
            <a:spLocks noChangeShapeType="1"/>
          </p:cNvSpPr>
          <p:nvPr/>
        </p:nvSpPr>
        <p:spPr bwMode="auto">
          <a:xfrm flipV="1">
            <a:off x="1352600" y="3534544"/>
            <a:ext cx="0" cy="152400"/>
          </a:xfrm>
          <a:prstGeom prst="line">
            <a:avLst/>
          </a:prstGeom>
          <a:noFill/>
          <a:ln w="15875">
            <a:solidFill>
              <a:srgbClr val="008000"/>
            </a:solidFill>
            <a:round/>
            <a:headEnd/>
            <a:tailEnd type="triangle" w="med" len="med"/>
          </a:ln>
          <a:effectLst/>
        </p:spPr>
        <p:txBody>
          <a:bodyPr wrap="none" anchor="ctr"/>
          <a:lstStyle/>
          <a:p>
            <a:pPr fontAlgn="auto">
              <a:spcBef>
                <a:spcPts val="0"/>
              </a:spcBef>
              <a:spcAft>
                <a:spcPts val="0"/>
              </a:spcAft>
            </a:pPr>
            <a:endParaRPr lang="en-US" sz="1200">
              <a:solidFill>
                <a:prstClr val="black"/>
              </a:solidFill>
              <a:latin typeface="Calibri"/>
              <a:ea typeface="+mn-ea"/>
            </a:endParaRPr>
          </a:p>
        </p:txBody>
      </p:sp>
      <p:sp>
        <p:nvSpPr>
          <p:cNvPr id="40" name="Line 1034"/>
          <p:cNvSpPr>
            <a:spLocks noChangeShapeType="1"/>
          </p:cNvSpPr>
          <p:nvPr/>
        </p:nvSpPr>
        <p:spPr bwMode="auto">
          <a:xfrm flipV="1">
            <a:off x="3562400" y="3610744"/>
            <a:ext cx="0" cy="138545"/>
          </a:xfrm>
          <a:prstGeom prst="line">
            <a:avLst/>
          </a:prstGeom>
          <a:noFill/>
          <a:ln w="15875">
            <a:solidFill>
              <a:srgbClr val="008000"/>
            </a:solidFill>
            <a:round/>
            <a:headEnd/>
            <a:tailEnd type="triangle" w="med" len="med"/>
          </a:ln>
          <a:effectLst/>
        </p:spPr>
        <p:txBody>
          <a:bodyPr wrap="none" anchor="ctr"/>
          <a:lstStyle/>
          <a:p>
            <a:pPr fontAlgn="auto">
              <a:spcBef>
                <a:spcPts val="0"/>
              </a:spcBef>
              <a:spcAft>
                <a:spcPts val="0"/>
              </a:spcAft>
            </a:pPr>
            <a:endParaRPr lang="en-US" sz="1200">
              <a:solidFill>
                <a:prstClr val="black"/>
              </a:solidFill>
              <a:latin typeface="Calibri"/>
              <a:ea typeface="+mn-ea"/>
            </a:endParaRPr>
          </a:p>
        </p:txBody>
      </p:sp>
      <p:sp>
        <p:nvSpPr>
          <p:cNvPr id="41" name="Text Box 1033"/>
          <p:cNvSpPr txBox="1">
            <a:spLocks noChangeArrowheads="1"/>
          </p:cNvSpPr>
          <p:nvPr/>
        </p:nvSpPr>
        <p:spPr bwMode="auto">
          <a:xfrm rot="10800000" flipV="1">
            <a:off x="3257601" y="3763144"/>
            <a:ext cx="685800" cy="230832"/>
          </a:xfrm>
          <a:prstGeom prst="rect">
            <a:avLst/>
          </a:prstGeom>
          <a:solidFill>
            <a:schemeClr val="bg2"/>
          </a:solidFill>
          <a:ln w="15875">
            <a:noFill/>
            <a:miter lim="800000"/>
            <a:headEnd/>
            <a:tailEnd/>
          </a:ln>
          <a:effectLst/>
        </p:spPr>
        <p:txBody>
          <a:bodyPr wrap="square">
            <a:spAutoFit/>
          </a:bodyPr>
          <a:lstStyle/>
          <a:p>
            <a:pPr algn="ctr" fontAlgn="auto">
              <a:spcBef>
                <a:spcPct val="50000"/>
              </a:spcBef>
              <a:spcAft>
                <a:spcPts val="0"/>
              </a:spcAft>
            </a:pPr>
            <a:r>
              <a:rPr lang="it-IT" sz="900" b="1" dirty="0" smtClean="0">
                <a:solidFill>
                  <a:prstClr val="black"/>
                </a:solidFill>
                <a:ea typeface="+mn-ea"/>
              </a:rPr>
              <a:t>campione</a:t>
            </a:r>
            <a:endParaRPr lang="it-IT" sz="900" b="1" dirty="0">
              <a:solidFill>
                <a:prstClr val="black"/>
              </a:solidFill>
              <a:ea typeface="+mn-ea"/>
            </a:endParaRPr>
          </a:p>
        </p:txBody>
      </p:sp>
      <p:sp>
        <p:nvSpPr>
          <p:cNvPr id="42" name="Line 1034"/>
          <p:cNvSpPr>
            <a:spLocks noChangeShapeType="1"/>
          </p:cNvSpPr>
          <p:nvPr/>
        </p:nvSpPr>
        <p:spPr bwMode="auto">
          <a:xfrm flipV="1">
            <a:off x="4781600" y="3839344"/>
            <a:ext cx="0" cy="138545"/>
          </a:xfrm>
          <a:prstGeom prst="line">
            <a:avLst/>
          </a:prstGeom>
          <a:noFill/>
          <a:ln w="15875">
            <a:solidFill>
              <a:srgbClr val="008000"/>
            </a:solidFill>
            <a:round/>
            <a:headEnd/>
            <a:tailEnd type="triangle" w="med" len="med"/>
          </a:ln>
          <a:effectLst/>
        </p:spPr>
        <p:txBody>
          <a:bodyPr wrap="none" anchor="ctr"/>
          <a:lstStyle/>
          <a:p>
            <a:pPr fontAlgn="auto">
              <a:spcBef>
                <a:spcPts val="0"/>
              </a:spcBef>
              <a:spcAft>
                <a:spcPts val="0"/>
              </a:spcAft>
            </a:pPr>
            <a:endParaRPr lang="en-US" sz="1200">
              <a:solidFill>
                <a:prstClr val="black"/>
              </a:solidFill>
              <a:latin typeface="Calibri"/>
              <a:ea typeface="+mn-ea"/>
            </a:endParaRPr>
          </a:p>
        </p:txBody>
      </p:sp>
      <p:sp>
        <p:nvSpPr>
          <p:cNvPr id="43" name="TextBox 11"/>
          <p:cNvSpPr txBox="1"/>
          <p:nvPr/>
        </p:nvSpPr>
        <p:spPr>
          <a:xfrm>
            <a:off x="6300192" y="4365104"/>
            <a:ext cx="2448272" cy="230832"/>
          </a:xfrm>
          <a:prstGeom prst="rect">
            <a:avLst/>
          </a:prstGeom>
          <a:solidFill>
            <a:schemeClr val="bg1"/>
          </a:solidFill>
        </p:spPr>
        <p:txBody>
          <a:bodyPr wrap="square" rtlCol="0">
            <a:spAutoFit/>
          </a:bodyPr>
          <a:lstStyle/>
          <a:p>
            <a:pPr algn="ctr" fontAlgn="auto">
              <a:spcBef>
                <a:spcPts val="0"/>
              </a:spcBef>
              <a:spcAft>
                <a:spcPts val="0"/>
              </a:spcAft>
            </a:pPr>
            <a:r>
              <a:rPr lang="en-US" sz="900" b="1" dirty="0" err="1" smtClean="0">
                <a:solidFill>
                  <a:prstClr val="black"/>
                </a:solidFill>
                <a:ea typeface="+mn-ea"/>
              </a:rPr>
              <a:t>Radiografia</a:t>
            </a:r>
            <a:r>
              <a:rPr lang="en-US" sz="900" b="1" dirty="0" smtClean="0">
                <a:solidFill>
                  <a:prstClr val="black"/>
                </a:solidFill>
                <a:ea typeface="+mn-ea"/>
              </a:rPr>
              <a:t> del Geiger </a:t>
            </a:r>
            <a:r>
              <a:rPr lang="en-US" sz="900" b="1" dirty="0" err="1" smtClean="0">
                <a:solidFill>
                  <a:prstClr val="black"/>
                </a:solidFill>
                <a:ea typeface="+mn-ea"/>
              </a:rPr>
              <a:t>usato</a:t>
            </a:r>
            <a:r>
              <a:rPr lang="en-US" sz="900" b="1" dirty="0" smtClean="0">
                <a:solidFill>
                  <a:prstClr val="black"/>
                </a:solidFill>
                <a:ea typeface="+mn-ea"/>
              </a:rPr>
              <a:t> da Fermi </a:t>
            </a:r>
            <a:endParaRPr lang="en-US" sz="900" b="1" dirty="0">
              <a:solidFill>
                <a:prstClr val="black"/>
              </a:solidFill>
              <a:ea typeface="+mn-ea"/>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0754" name="Slide Number Placeholder 2"/>
          <p:cNvSpPr>
            <a:spLocks noGrp="1"/>
          </p:cNvSpPr>
          <p:nvPr>
            <p:ph type="sldNum" sz="quarter" idx="10"/>
          </p:nvPr>
        </p:nvSpPr>
        <p:spPr bwMode="auto">
          <a:noFill/>
          <a:ln>
            <a:miter lim="800000"/>
            <a:headEnd/>
            <a:tailEnd/>
          </a:ln>
        </p:spPr>
        <p:txBody>
          <a:bodyPr/>
          <a:lstStyle/>
          <a:p>
            <a:fld id="{98060136-BA7A-43B9-B460-22289348EEB6}" type="slidenum">
              <a:rPr lang="en-US" smtClean="0">
                <a:ea typeface="ＭＳ Ｐゴシック" pitchFamily="34" charset="-128"/>
              </a:rPr>
              <a:pPr/>
              <a:t>50</a:t>
            </a:fld>
            <a:endParaRPr lang="en-US" smtClean="0">
              <a:ea typeface="ＭＳ Ｐゴシック" pitchFamily="34" charset="-128"/>
            </a:endParaRPr>
          </a:p>
        </p:txBody>
      </p:sp>
      <p:pic>
        <p:nvPicPr>
          <p:cNvPr id="330755" name="Picture 7" descr="vertices.png"/>
          <p:cNvPicPr>
            <a:picLocks noChangeAspect="1"/>
          </p:cNvPicPr>
          <p:nvPr/>
        </p:nvPicPr>
        <p:blipFill>
          <a:blip r:embed="rId3" cstate="print"/>
          <a:srcRect/>
          <a:stretch>
            <a:fillRect/>
          </a:stretch>
        </p:blipFill>
        <p:spPr bwMode="auto">
          <a:xfrm>
            <a:off x="0" y="26988"/>
            <a:ext cx="9144000" cy="6858000"/>
          </a:xfrm>
          <a:prstGeom prst="rect">
            <a:avLst/>
          </a:prstGeom>
          <a:noFill/>
          <a:ln w="9525">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Picture 1" descr="Bild 4.png"/>
          <p:cNvPicPr>
            <a:picLocks noChangeAspect="1"/>
          </p:cNvPicPr>
          <p:nvPr/>
        </p:nvPicPr>
        <p:blipFill>
          <a:blip r:embed="rId2" cstate="print"/>
          <a:srcRect l="1279" t="-2" r="1836" b="1157"/>
          <a:stretch>
            <a:fillRect/>
          </a:stretch>
        </p:blipFill>
        <p:spPr bwMode="auto">
          <a:xfrm>
            <a:off x="312738" y="1066800"/>
            <a:ext cx="6780212" cy="4594225"/>
          </a:xfrm>
          <a:prstGeom prst="rect">
            <a:avLst/>
          </a:prstGeom>
          <a:noFill/>
          <a:ln w="9525">
            <a:noFill/>
            <a:miter lim="800000"/>
            <a:headEnd/>
            <a:tailEnd/>
          </a:ln>
        </p:spPr>
      </p:pic>
      <p:sp>
        <p:nvSpPr>
          <p:cNvPr id="632834" name="TextBox 2"/>
          <p:cNvSpPr txBox="1">
            <a:spLocks noChangeArrowheads="1"/>
          </p:cNvSpPr>
          <p:nvPr/>
        </p:nvSpPr>
        <p:spPr bwMode="auto">
          <a:xfrm>
            <a:off x="1368425" y="2308225"/>
            <a:ext cx="611188" cy="708025"/>
          </a:xfrm>
          <a:prstGeom prst="rect">
            <a:avLst/>
          </a:prstGeom>
          <a:gradFill rotWithShape="1">
            <a:gsLst>
              <a:gs pos="0">
                <a:srgbClr val="E8E8F6"/>
              </a:gs>
              <a:gs pos="64999">
                <a:srgbClr val="C5C5E7"/>
              </a:gs>
              <a:gs pos="100000">
                <a:srgbClr val="AAAADE"/>
              </a:gs>
            </a:gsLst>
            <a:lin ang="5400000" scaled="1"/>
          </a:gradFill>
          <a:ln w="9525">
            <a:noFill/>
            <a:miter lim="800000"/>
            <a:headEnd/>
            <a:tailEnd/>
          </a:ln>
          <a:effectLst>
            <a:outerShdw dist="20000" dir="5400000" rotWithShape="0">
              <a:srgbClr val="808080">
                <a:alpha val="37999"/>
              </a:srgbClr>
            </a:outerShdw>
          </a:effectLst>
        </p:spPr>
        <p:txBody>
          <a:bodyPr wrap="none" lIns="91435" tIns="45718" rIns="91435" bIns="45718">
            <a:spAutoFit/>
          </a:bodyPr>
          <a:lstStyle/>
          <a:p>
            <a:pPr defTabSz="911225">
              <a:defRPr/>
            </a:pPr>
            <a:r>
              <a:rPr lang="en-US" sz="2000">
                <a:solidFill>
                  <a:srgbClr val="000000"/>
                </a:solidFill>
                <a:latin typeface="Arial" pitchFamily="34" charset="0"/>
                <a:ea typeface="ＭＳ Ｐゴシック" charset="-128"/>
              </a:rPr>
              <a:t>[u</a:t>
            </a:r>
            <a:r>
              <a:rPr lang="en-US" sz="2000">
                <a:solidFill>
                  <a:srgbClr val="000000"/>
                </a:solidFill>
                <a:latin typeface="Arial Bar" charset="0"/>
                <a:ea typeface="ＭＳ Ｐゴシック" charset="-128"/>
              </a:rPr>
              <a:t>u</a:t>
            </a:r>
            <a:r>
              <a:rPr lang="en-US" sz="2000">
                <a:solidFill>
                  <a:srgbClr val="000000"/>
                </a:solidFill>
                <a:latin typeface="Arial" pitchFamily="34" charset="0"/>
                <a:ea typeface="ＭＳ Ｐゴシック" charset="-128"/>
              </a:rPr>
              <a:t>]</a:t>
            </a:r>
          </a:p>
          <a:p>
            <a:pPr defTabSz="911225">
              <a:defRPr/>
            </a:pPr>
            <a:r>
              <a:rPr lang="en-US" sz="2000">
                <a:solidFill>
                  <a:srgbClr val="000000"/>
                </a:solidFill>
                <a:latin typeface="Arial" pitchFamily="34" charset="0"/>
                <a:ea typeface="ＭＳ Ｐゴシック" charset="-128"/>
              </a:rPr>
              <a:t>[d</a:t>
            </a:r>
            <a:r>
              <a:rPr lang="en-US" sz="2000">
                <a:solidFill>
                  <a:srgbClr val="000000"/>
                </a:solidFill>
                <a:latin typeface="Arial Bar" charset="0"/>
                <a:ea typeface="ＭＳ Ｐゴシック" charset="-128"/>
              </a:rPr>
              <a:t>d</a:t>
            </a:r>
            <a:r>
              <a:rPr lang="en-US" sz="2000">
                <a:solidFill>
                  <a:srgbClr val="000000"/>
                </a:solidFill>
                <a:latin typeface="Arial" pitchFamily="34" charset="0"/>
                <a:ea typeface="ＭＳ Ｐゴシック" charset="-128"/>
              </a:rPr>
              <a:t>]</a:t>
            </a:r>
          </a:p>
        </p:txBody>
      </p:sp>
      <p:sp>
        <p:nvSpPr>
          <p:cNvPr id="632835" name="TextBox 6"/>
          <p:cNvSpPr txBox="1">
            <a:spLocks noChangeArrowheads="1"/>
          </p:cNvSpPr>
          <p:nvPr/>
        </p:nvSpPr>
        <p:spPr bwMode="auto">
          <a:xfrm>
            <a:off x="2001838" y="2452688"/>
            <a:ext cx="581025" cy="400050"/>
          </a:xfrm>
          <a:prstGeom prst="rect">
            <a:avLst/>
          </a:prstGeom>
          <a:gradFill rotWithShape="1">
            <a:gsLst>
              <a:gs pos="0">
                <a:srgbClr val="E8E8F6"/>
              </a:gs>
              <a:gs pos="64999">
                <a:srgbClr val="C5C5E7"/>
              </a:gs>
              <a:gs pos="100000">
                <a:srgbClr val="AAAADE"/>
              </a:gs>
            </a:gsLst>
            <a:lin ang="5400000" scaled="1"/>
          </a:gradFill>
          <a:ln w="9525">
            <a:noFill/>
            <a:miter lim="800000"/>
            <a:headEnd/>
            <a:tailEnd/>
          </a:ln>
          <a:effectLst>
            <a:outerShdw dist="20000" dir="5400000" rotWithShape="0">
              <a:srgbClr val="808080">
                <a:alpha val="37999"/>
              </a:srgbClr>
            </a:outerShdw>
          </a:effectLst>
        </p:spPr>
        <p:txBody>
          <a:bodyPr wrap="none" lIns="91435" tIns="45718" rIns="91435" bIns="45718">
            <a:spAutoFit/>
          </a:bodyPr>
          <a:lstStyle/>
          <a:p>
            <a:pPr defTabSz="911225">
              <a:defRPr/>
            </a:pPr>
            <a:r>
              <a:rPr lang="en-US" sz="2000">
                <a:solidFill>
                  <a:srgbClr val="000000"/>
                </a:solidFill>
                <a:latin typeface="Arial" pitchFamily="34" charset="0"/>
                <a:ea typeface="ＭＳ Ｐゴシック" charset="-128"/>
              </a:rPr>
              <a:t>[s</a:t>
            </a:r>
            <a:r>
              <a:rPr lang="en-US" sz="2000">
                <a:solidFill>
                  <a:srgbClr val="000000"/>
                </a:solidFill>
                <a:latin typeface="Arial Bar" charset="0"/>
                <a:ea typeface="ＭＳ Ｐゴシック" charset="-128"/>
              </a:rPr>
              <a:t>s</a:t>
            </a:r>
            <a:r>
              <a:rPr lang="en-US" sz="2000">
                <a:solidFill>
                  <a:srgbClr val="000000"/>
                </a:solidFill>
                <a:latin typeface="Arial" pitchFamily="34" charset="0"/>
                <a:ea typeface="ＭＳ Ｐゴシック" charset="-128"/>
              </a:rPr>
              <a:t>]</a:t>
            </a:r>
          </a:p>
        </p:txBody>
      </p:sp>
      <p:sp>
        <p:nvSpPr>
          <p:cNvPr id="632836" name="TextBox 9"/>
          <p:cNvSpPr txBox="1">
            <a:spLocks noChangeArrowheads="1"/>
          </p:cNvSpPr>
          <p:nvPr/>
        </p:nvSpPr>
        <p:spPr bwMode="auto">
          <a:xfrm>
            <a:off x="2854325" y="2740025"/>
            <a:ext cx="581025" cy="400050"/>
          </a:xfrm>
          <a:prstGeom prst="rect">
            <a:avLst/>
          </a:prstGeom>
          <a:gradFill rotWithShape="1">
            <a:gsLst>
              <a:gs pos="0">
                <a:srgbClr val="E8E8F6"/>
              </a:gs>
              <a:gs pos="64999">
                <a:srgbClr val="C5C5E7"/>
              </a:gs>
              <a:gs pos="100000">
                <a:srgbClr val="AAAADE"/>
              </a:gs>
            </a:gsLst>
            <a:lin ang="5400000" scaled="1"/>
          </a:gradFill>
          <a:ln w="9525">
            <a:noFill/>
            <a:miter lim="800000"/>
            <a:headEnd/>
            <a:tailEnd/>
          </a:ln>
          <a:effectLst>
            <a:outerShdw dist="20000" dir="5400000" rotWithShape="0">
              <a:srgbClr val="808080">
                <a:alpha val="37999"/>
              </a:srgbClr>
            </a:outerShdw>
          </a:effectLst>
        </p:spPr>
        <p:txBody>
          <a:bodyPr wrap="none" lIns="91435" tIns="45718" rIns="91435" bIns="45718">
            <a:spAutoFit/>
          </a:bodyPr>
          <a:lstStyle/>
          <a:p>
            <a:pPr defTabSz="911225">
              <a:defRPr/>
            </a:pPr>
            <a:r>
              <a:rPr lang="en-US" sz="2000">
                <a:solidFill>
                  <a:srgbClr val="000000"/>
                </a:solidFill>
                <a:latin typeface="Arial" pitchFamily="34" charset="0"/>
                <a:ea typeface="ＭＳ Ｐゴシック" charset="-128"/>
              </a:rPr>
              <a:t>[c</a:t>
            </a:r>
            <a:r>
              <a:rPr lang="en-US" sz="2000">
                <a:solidFill>
                  <a:srgbClr val="000000"/>
                </a:solidFill>
                <a:latin typeface="Arial Bar" charset="0"/>
                <a:ea typeface="ＭＳ Ｐゴシック" charset="-128"/>
              </a:rPr>
              <a:t>c</a:t>
            </a:r>
            <a:r>
              <a:rPr lang="en-US" sz="2000">
                <a:solidFill>
                  <a:srgbClr val="000000"/>
                </a:solidFill>
                <a:latin typeface="Arial" pitchFamily="34" charset="0"/>
                <a:ea typeface="ＭＳ Ｐゴシック" charset="-128"/>
              </a:rPr>
              <a:t>]</a:t>
            </a:r>
          </a:p>
        </p:txBody>
      </p:sp>
      <p:sp>
        <p:nvSpPr>
          <p:cNvPr id="632837" name="TextBox 10"/>
          <p:cNvSpPr txBox="1">
            <a:spLocks noChangeArrowheads="1"/>
          </p:cNvSpPr>
          <p:nvPr/>
        </p:nvSpPr>
        <p:spPr bwMode="auto">
          <a:xfrm>
            <a:off x="3743325" y="2740025"/>
            <a:ext cx="611188" cy="400050"/>
          </a:xfrm>
          <a:prstGeom prst="rect">
            <a:avLst/>
          </a:prstGeom>
          <a:gradFill rotWithShape="1">
            <a:gsLst>
              <a:gs pos="0">
                <a:srgbClr val="E8E8F6"/>
              </a:gs>
              <a:gs pos="64999">
                <a:srgbClr val="C5C5E7"/>
              </a:gs>
              <a:gs pos="100000">
                <a:srgbClr val="AAAADE"/>
              </a:gs>
            </a:gsLst>
            <a:lin ang="5400000" scaled="1"/>
          </a:gradFill>
          <a:ln w="9525">
            <a:noFill/>
            <a:miter lim="800000"/>
            <a:headEnd/>
            <a:tailEnd/>
          </a:ln>
          <a:effectLst>
            <a:outerShdw dist="20000" dir="5400000" rotWithShape="0">
              <a:srgbClr val="808080">
                <a:alpha val="37999"/>
              </a:srgbClr>
            </a:outerShdw>
          </a:effectLst>
        </p:spPr>
        <p:txBody>
          <a:bodyPr wrap="none" lIns="91435" tIns="45718" rIns="91435" bIns="45718">
            <a:spAutoFit/>
          </a:bodyPr>
          <a:lstStyle/>
          <a:p>
            <a:pPr defTabSz="911225">
              <a:defRPr/>
            </a:pPr>
            <a:r>
              <a:rPr lang="en-US" sz="2000">
                <a:solidFill>
                  <a:srgbClr val="000000"/>
                </a:solidFill>
                <a:latin typeface="Arial" pitchFamily="34" charset="0"/>
                <a:ea typeface="ＭＳ Ｐゴシック" charset="-128"/>
              </a:rPr>
              <a:t>[b</a:t>
            </a:r>
            <a:r>
              <a:rPr lang="en-US" sz="2000">
                <a:solidFill>
                  <a:srgbClr val="000000"/>
                </a:solidFill>
                <a:latin typeface="Arial Bar" charset="0"/>
                <a:ea typeface="ＭＳ Ｐゴシック" charset="-128"/>
              </a:rPr>
              <a:t>b</a:t>
            </a:r>
            <a:r>
              <a:rPr lang="en-US" sz="2000">
                <a:solidFill>
                  <a:srgbClr val="000000"/>
                </a:solidFill>
                <a:latin typeface="Arial" pitchFamily="34" charset="0"/>
                <a:ea typeface="ＭＳ Ｐゴシック" charset="-128"/>
              </a:rPr>
              <a:t>]</a:t>
            </a:r>
          </a:p>
        </p:txBody>
      </p:sp>
      <p:sp>
        <p:nvSpPr>
          <p:cNvPr id="320519" name="TextBox 4"/>
          <p:cNvSpPr txBox="1">
            <a:spLocks noChangeArrowheads="1"/>
          </p:cNvSpPr>
          <p:nvPr/>
        </p:nvSpPr>
        <p:spPr bwMode="auto">
          <a:xfrm>
            <a:off x="7850188" y="5260975"/>
            <a:ext cx="184150" cy="374650"/>
          </a:xfrm>
          <a:prstGeom prst="rect">
            <a:avLst/>
          </a:prstGeom>
          <a:noFill/>
          <a:ln w="9525">
            <a:noFill/>
            <a:miter lim="800000"/>
            <a:headEnd/>
            <a:tailEnd/>
          </a:ln>
        </p:spPr>
        <p:txBody>
          <a:bodyPr wrap="none" lIns="91435" tIns="45718" rIns="91435" bIns="45718">
            <a:spAutoFit/>
          </a:bodyPr>
          <a:lstStyle/>
          <a:p>
            <a:pPr defTabSz="912813"/>
            <a:r>
              <a:rPr lang="en-US" sz="1800">
                <a:solidFill>
                  <a:srgbClr val="000000"/>
                </a:solidFill>
                <a:latin typeface="Arial" pitchFamily="34" charset="0"/>
              </a:rPr>
              <a:t>   </a:t>
            </a:r>
          </a:p>
        </p:txBody>
      </p:sp>
      <p:sp>
        <p:nvSpPr>
          <p:cNvPr id="632839" name="TextBox 20"/>
          <p:cNvSpPr txBox="1">
            <a:spLocks noChangeArrowheads="1"/>
          </p:cNvSpPr>
          <p:nvPr/>
        </p:nvSpPr>
        <p:spPr bwMode="auto">
          <a:xfrm>
            <a:off x="5184775" y="4540250"/>
            <a:ext cx="706438" cy="374650"/>
          </a:xfrm>
          <a:prstGeom prst="rect">
            <a:avLst/>
          </a:prstGeom>
          <a:gradFill rotWithShape="1">
            <a:gsLst>
              <a:gs pos="0">
                <a:srgbClr val="EDEDED"/>
              </a:gs>
              <a:gs pos="64999">
                <a:srgbClr val="D0D0D0"/>
              </a:gs>
              <a:gs pos="100000">
                <a:srgbClr val="BCBCBC"/>
              </a:gs>
            </a:gsLst>
            <a:lin ang="5400000" scaled="1"/>
          </a:gradFill>
          <a:ln w="9525">
            <a:noFill/>
            <a:miter lim="800000"/>
            <a:headEnd/>
            <a:tailEnd/>
          </a:ln>
          <a:effectLst>
            <a:outerShdw dist="20000" dir="5400000" rotWithShape="0">
              <a:srgbClr val="808080">
                <a:alpha val="37999"/>
              </a:srgbClr>
            </a:outerShdw>
          </a:effectLst>
        </p:spPr>
        <p:txBody>
          <a:bodyPr wrap="none" lIns="91435" tIns="45718" rIns="91435" bIns="45718">
            <a:spAutoFit/>
          </a:bodyPr>
          <a:lstStyle/>
          <a:p>
            <a:pPr defTabSz="911225">
              <a:defRPr/>
            </a:pPr>
            <a:r>
              <a:rPr lang="en-US" sz="1800" b="1">
                <a:solidFill>
                  <a:srgbClr val="000000"/>
                </a:solidFill>
                <a:latin typeface="Arial" pitchFamily="34" charset="0"/>
                <a:ea typeface="ＭＳ Ｐゴシック" charset="-128"/>
              </a:rPr>
              <a:t>1983</a:t>
            </a:r>
          </a:p>
        </p:txBody>
      </p:sp>
      <p:sp>
        <p:nvSpPr>
          <p:cNvPr id="632840" name="TextBox 22"/>
          <p:cNvSpPr txBox="1">
            <a:spLocks noChangeArrowheads="1"/>
          </p:cNvSpPr>
          <p:nvPr/>
        </p:nvSpPr>
        <p:spPr bwMode="auto">
          <a:xfrm>
            <a:off x="3743325" y="3171825"/>
            <a:ext cx="706438" cy="374650"/>
          </a:xfrm>
          <a:prstGeom prst="rect">
            <a:avLst/>
          </a:prstGeom>
          <a:gradFill rotWithShape="1">
            <a:gsLst>
              <a:gs pos="0">
                <a:srgbClr val="EDEDED"/>
              </a:gs>
              <a:gs pos="64999">
                <a:srgbClr val="D0D0D0"/>
              </a:gs>
              <a:gs pos="100000">
                <a:srgbClr val="BCBCBC"/>
              </a:gs>
            </a:gsLst>
            <a:lin ang="5400000" scaled="1"/>
          </a:gradFill>
          <a:ln w="9525">
            <a:noFill/>
            <a:miter lim="800000"/>
            <a:headEnd/>
            <a:tailEnd/>
          </a:ln>
          <a:effectLst>
            <a:outerShdw dist="20000" dir="5400000" rotWithShape="0">
              <a:srgbClr val="808080">
                <a:alpha val="37999"/>
              </a:srgbClr>
            </a:outerShdw>
          </a:effectLst>
        </p:spPr>
        <p:txBody>
          <a:bodyPr wrap="none" lIns="91435" tIns="45718" rIns="91435" bIns="45718">
            <a:spAutoFit/>
          </a:bodyPr>
          <a:lstStyle/>
          <a:p>
            <a:pPr defTabSz="911225">
              <a:defRPr/>
            </a:pPr>
            <a:r>
              <a:rPr lang="en-US" sz="1800" b="1">
                <a:solidFill>
                  <a:srgbClr val="000000"/>
                </a:solidFill>
                <a:latin typeface="Arial" pitchFamily="34" charset="0"/>
                <a:ea typeface="ＭＳ Ｐゴシック" charset="-128"/>
              </a:rPr>
              <a:t>1978</a:t>
            </a:r>
          </a:p>
        </p:txBody>
      </p:sp>
      <p:sp>
        <p:nvSpPr>
          <p:cNvPr id="632841" name="TextBox 24"/>
          <p:cNvSpPr txBox="1">
            <a:spLocks noChangeArrowheads="1"/>
          </p:cNvSpPr>
          <p:nvPr/>
        </p:nvSpPr>
        <p:spPr bwMode="auto">
          <a:xfrm>
            <a:off x="2828925" y="3171825"/>
            <a:ext cx="706438" cy="374650"/>
          </a:xfrm>
          <a:prstGeom prst="rect">
            <a:avLst/>
          </a:prstGeom>
          <a:gradFill rotWithShape="1">
            <a:gsLst>
              <a:gs pos="0">
                <a:srgbClr val="EDEDED"/>
              </a:gs>
              <a:gs pos="64999">
                <a:srgbClr val="D0D0D0"/>
              </a:gs>
              <a:gs pos="100000">
                <a:srgbClr val="BCBCBC"/>
              </a:gs>
            </a:gsLst>
            <a:lin ang="5400000" scaled="1"/>
          </a:gradFill>
          <a:ln w="9525">
            <a:noFill/>
            <a:miter lim="800000"/>
            <a:headEnd/>
            <a:tailEnd/>
          </a:ln>
          <a:effectLst>
            <a:outerShdw dist="20000" dir="5400000" rotWithShape="0">
              <a:srgbClr val="808080">
                <a:alpha val="37999"/>
              </a:srgbClr>
            </a:outerShdw>
          </a:effectLst>
        </p:spPr>
        <p:txBody>
          <a:bodyPr wrap="none" lIns="91435" tIns="45718" rIns="91435" bIns="45718">
            <a:spAutoFit/>
          </a:bodyPr>
          <a:lstStyle/>
          <a:p>
            <a:pPr defTabSz="911225">
              <a:defRPr/>
            </a:pPr>
            <a:r>
              <a:rPr lang="en-US" sz="1800" b="1">
                <a:solidFill>
                  <a:srgbClr val="000000"/>
                </a:solidFill>
                <a:latin typeface="Arial" pitchFamily="34" charset="0"/>
                <a:ea typeface="ＭＳ Ｐゴシック" charset="-128"/>
              </a:rPr>
              <a:t>1974</a:t>
            </a:r>
          </a:p>
        </p:txBody>
      </p:sp>
      <p:sp>
        <p:nvSpPr>
          <p:cNvPr id="632842" name="TextBox 25"/>
          <p:cNvSpPr txBox="1">
            <a:spLocks noChangeArrowheads="1"/>
          </p:cNvSpPr>
          <p:nvPr/>
        </p:nvSpPr>
        <p:spPr bwMode="auto">
          <a:xfrm>
            <a:off x="1627188" y="3171825"/>
            <a:ext cx="842962" cy="374650"/>
          </a:xfrm>
          <a:prstGeom prst="rect">
            <a:avLst/>
          </a:prstGeom>
          <a:gradFill rotWithShape="1">
            <a:gsLst>
              <a:gs pos="0">
                <a:srgbClr val="EDEDED"/>
              </a:gs>
              <a:gs pos="64999">
                <a:srgbClr val="D0D0D0"/>
              </a:gs>
              <a:gs pos="100000">
                <a:srgbClr val="BCBCBC"/>
              </a:gs>
            </a:gsLst>
            <a:lin ang="5400000" scaled="1"/>
          </a:gradFill>
          <a:ln w="9525">
            <a:noFill/>
            <a:miter lim="800000"/>
            <a:headEnd/>
            <a:tailEnd/>
          </a:ln>
          <a:effectLst>
            <a:outerShdw dist="20000" dir="5400000" rotWithShape="0">
              <a:srgbClr val="808080">
                <a:alpha val="37999"/>
              </a:srgbClr>
            </a:outerShdw>
          </a:effectLst>
        </p:spPr>
        <p:txBody>
          <a:bodyPr wrap="none" lIns="91435" tIns="45718" rIns="91435" bIns="45718">
            <a:spAutoFit/>
          </a:bodyPr>
          <a:lstStyle/>
          <a:p>
            <a:pPr defTabSz="911225">
              <a:defRPr/>
            </a:pPr>
            <a:r>
              <a:rPr lang="en-US" sz="1800" b="1">
                <a:solidFill>
                  <a:srgbClr val="000000"/>
                </a:solidFill>
                <a:latin typeface="Arial" pitchFamily="34" charset="0"/>
                <a:ea typeface="ＭＳ Ｐゴシック" charset="-128"/>
              </a:rPr>
              <a:t>~1960</a:t>
            </a:r>
          </a:p>
        </p:txBody>
      </p:sp>
      <p:sp>
        <p:nvSpPr>
          <p:cNvPr id="632843" name="TextBox 1"/>
          <p:cNvSpPr txBox="1">
            <a:spLocks noChangeArrowheads="1"/>
          </p:cNvSpPr>
          <p:nvPr/>
        </p:nvSpPr>
        <p:spPr bwMode="auto">
          <a:xfrm>
            <a:off x="755650" y="6021388"/>
            <a:ext cx="7324725" cy="400050"/>
          </a:xfrm>
          <a:prstGeom prst="rect">
            <a:avLst/>
          </a:prstGeom>
          <a:gradFill rotWithShape="1">
            <a:gsLst>
              <a:gs pos="0">
                <a:srgbClr val="EDEDFF"/>
              </a:gs>
              <a:gs pos="64999">
                <a:srgbClr val="D3D3FB"/>
              </a:gs>
              <a:gs pos="100000">
                <a:srgbClr val="C1C1FB"/>
              </a:gs>
            </a:gsLst>
            <a:lin ang="5400000" scaled="1"/>
          </a:gradFill>
          <a:ln w="9525">
            <a:noFill/>
            <a:miter lim="800000"/>
            <a:headEnd/>
            <a:tailEnd/>
          </a:ln>
          <a:effectLst>
            <a:outerShdw dist="20000" dir="5400000" rotWithShape="0">
              <a:srgbClr val="808080">
                <a:alpha val="37999"/>
              </a:srgbClr>
            </a:outerShdw>
          </a:effectLst>
        </p:spPr>
        <p:txBody>
          <a:bodyPr wrap="none" lIns="91435" tIns="45718" rIns="91435" bIns="45718">
            <a:spAutoFit/>
          </a:bodyPr>
          <a:lstStyle/>
          <a:p>
            <a:pPr defTabSz="911225">
              <a:defRPr/>
            </a:pPr>
            <a:r>
              <a:rPr lang="en-US" sz="2000" b="1">
                <a:solidFill>
                  <a:srgbClr val="002060"/>
                </a:solidFill>
                <a:latin typeface="Arial" pitchFamily="34" charset="0"/>
                <a:ea typeface="ＭＳ Ｐゴシック" charset="-128"/>
              </a:rPr>
              <a:t>Dati raccolti (CMS) subito dopo la partenza di LHC nel 2010</a:t>
            </a:r>
          </a:p>
        </p:txBody>
      </p:sp>
      <p:grpSp>
        <p:nvGrpSpPr>
          <p:cNvPr id="320525" name="Group 19"/>
          <p:cNvGrpSpPr>
            <a:grpSpLocks/>
          </p:cNvGrpSpPr>
          <p:nvPr/>
        </p:nvGrpSpPr>
        <p:grpSpPr bwMode="auto">
          <a:xfrm>
            <a:off x="6227763" y="2781300"/>
            <a:ext cx="2305050" cy="1325563"/>
            <a:chOff x="6804025" y="2362200"/>
            <a:chExt cx="2303290" cy="1325563"/>
          </a:xfrm>
        </p:grpSpPr>
        <p:pic>
          <p:nvPicPr>
            <p:cNvPr id="632852" name="Picture 6"/>
            <p:cNvPicPr>
              <a:picLocks noChangeAspect="1" noChangeArrowheads="1"/>
            </p:cNvPicPr>
            <p:nvPr/>
          </p:nvPicPr>
          <p:blipFill>
            <a:blip r:embed="rId3" cstate="print"/>
            <a:srcRect/>
            <a:stretch>
              <a:fillRect/>
            </a:stretch>
          </p:blipFill>
          <p:spPr bwMode="auto">
            <a:xfrm>
              <a:off x="6804025" y="2362200"/>
              <a:ext cx="2231907" cy="1325563"/>
            </a:xfrm>
            <a:prstGeom prst="rect">
              <a:avLst/>
            </a:prstGeom>
            <a:noFill/>
            <a:ln w="9525">
              <a:noFill/>
              <a:miter lim="800000"/>
              <a:headEnd/>
              <a:tailEnd/>
            </a:ln>
            <a:effectLst>
              <a:outerShdw dist="139700" dir="2700000" algn="tl" rotWithShape="0">
                <a:srgbClr val="333333">
                  <a:alpha val="64998"/>
                </a:srgbClr>
              </a:outerShdw>
            </a:effectLst>
          </p:spPr>
        </p:pic>
        <p:sp>
          <p:nvSpPr>
            <p:cNvPr id="320534" name="Rectangle 5"/>
            <p:cNvSpPr>
              <a:spLocks noChangeArrowheads="1"/>
            </p:cNvSpPr>
            <p:nvPr/>
          </p:nvSpPr>
          <p:spPr bwMode="auto">
            <a:xfrm>
              <a:off x="6824663" y="3352800"/>
              <a:ext cx="642937" cy="144463"/>
            </a:xfrm>
            <a:prstGeom prst="rect">
              <a:avLst/>
            </a:prstGeom>
            <a:solidFill>
              <a:schemeClr val="bg1"/>
            </a:solidFill>
            <a:ln w="9525">
              <a:noFill/>
              <a:round/>
              <a:headEnd/>
              <a:tailEnd/>
            </a:ln>
          </p:spPr>
          <p:txBody>
            <a:bodyPr/>
            <a:lstStyle/>
            <a:p>
              <a:pPr defTabSz="911225"/>
              <a:r>
                <a:rPr lang="en-US" sz="1100" b="1">
                  <a:solidFill>
                    <a:srgbClr val="000000"/>
                  </a:solidFill>
                  <a:latin typeface="Arial" pitchFamily="34" charset="0"/>
                </a:rPr>
                <a:t>proton</a:t>
              </a:r>
            </a:p>
          </p:txBody>
        </p:sp>
        <p:sp>
          <p:nvSpPr>
            <p:cNvPr id="320535" name="TextBox 12"/>
            <p:cNvSpPr txBox="1">
              <a:spLocks noChangeArrowheads="1"/>
            </p:cNvSpPr>
            <p:nvPr/>
          </p:nvSpPr>
          <p:spPr bwMode="auto">
            <a:xfrm>
              <a:off x="8640332" y="2370658"/>
              <a:ext cx="402505" cy="369332"/>
            </a:xfrm>
            <a:prstGeom prst="rect">
              <a:avLst/>
            </a:prstGeom>
            <a:solidFill>
              <a:srgbClr val="FFFFFF"/>
            </a:solidFill>
            <a:ln w="9525">
              <a:noFill/>
              <a:miter lim="800000"/>
              <a:headEnd/>
              <a:tailEnd/>
            </a:ln>
          </p:spPr>
          <p:txBody>
            <a:bodyPr wrap="none">
              <a:spAutoFit/>
            </a:bodyPr>
            <a:lstStyle/>
            <a:p>
              <a:pPr defTabSz="912813"/>
              <a:r>
                <a:rPr lang="en-US" sz="1800" b="1">
                  <a:solidFill>
                    <a:srgbClr val="000000"/>
                  </a:solidFill>
                  <a:latin typeface="Symbol" pitchFamily="18" charset="2"/>
                </a:rPr>
                <a:t>m</a:t>
              </a:r>
              <a:r>
                <a:rPr lang="en-US" sz="1800" b="1" baseline="30000">
                  <a:solidFill>
                    <a:srgbClr val="000000"/>
                  </a:solidFill>
                  <a:latin typeface="Symbol" pitchFamily="18" charset="2"/>
                </a:rPr>
                <a:t>+</a:t>
              </a:r>
            </a:p>
          </p:txBody>
        </p:sp>
        <p:sp>
          <p:nvSpPr>
            <p:cNvPr id="320536" name="TextBox 16"/>
            <p:cNvSpPr txBox="1">
              <a:spLocks noChangeArrowheads="1"/>
            </p:cNvSpPr>
            <p:nvPr/>
          </p:nvSpPr>
          <p:spPr bwMode="auto">
            <a:xfrm>
              <a:off x="8704810" y="3154289"/>
              <a:ext cx="402505" cy="369332"/>
            </a:xfrm>
            <a:prstGeom prst="rect">
              <a:avLst/>
            </a:prstGeom>
            <a:solidFill>
              <a:srgbClr val="FFFFFF"/>
            </a:solidFill>
            <a:ln w="9525">
              <a:noFill/>
              <a:miter lim="800000"/>
              <a:headEnd/>
              <a:tailEnd/>
            </a:ln>
          </p:spPr>
          <p:txBody>
            <a:bodyPr wrap="none">
              <a:spAutoFit/>
            </a:bodyPr>
            <a:lstStyle/>
            <a:p>
              <a:pPr defTabSz="912813"/>
              <a:r>
                <a:rPr lang="en-US" sz="1800" b="1">
                  <a:solidFill>
                    <a:srgbClr val="000000"/>
                  </a:solidFill>
                  <a:latin typeface="Symbol" pitchFamily="18" charset="2"/>
                </a:rPr>
                <a:t>m</a:t>
              </a:r>
              <a:r>
                <a:rPr lang="en-US" sz="1800" b="1" baseline="30000">
                  <a:solidFill>
                    <a:srgbClr val="000000"/>
                  </a:solidFill>
                  <a:latin typeface="Symbol" pitchFamily="18" charset="2"/>
                </a:rPr>
                <a:t>-</a:t>
              </a:r>
            </a:p>
          </p:txBody>
        </p:sp>
      </p:grpSp>
      <p:pic>
        <p:nvPicPr>
          <p:cNvPr id="320526" name="Content Placeholder 6" descr="Upsilon3_1pb.png"/>
          <p:cNvPicPr>
            <a:picLocks noChangeAspect="1"/>
          </p:cNvPicPr>
          <p:nvPr/>
        </p:nvPicPr>
        <p:blipFill>
          <a:blip r:embed="rId4" cstate="print"/>
          <a:srcRect t="7651" r="8192" b="716"/>
          <a:stretch>
            <a:fillRect/>
          </a:stretch>
        </p:blipFill>
        <p:spPr bwMode="auto">
          <a:xfrm>
            <a:off x="4932363" y="1125538"/>
            <a:ext cx="2012950" cy="1439862"/>
          </a:xfrm>
          <a:prstGeom prst="rect">
            <a:avLst/>
          </a:prstGeom>
          <a:noFill/>
          <a:ln w="9525">
            <a:solidFill>
              <a:srgbClr val="FF0000"/>
            </a:solidFill>
            <a:miter lim="800000"/>
            <a:headEnd/>
            <a:tailEnd/>
          </a:ln>
        </p:spPr>
      </p:pic>
      <p:sp>
        <p:nvSpPr>
          <p:cNvPr id="19" name="Rectangle 20"/>
          <p:cNvSpPr>
            <a:spLocks noChangeArrowheads="1"/>
          </p:cNvSpPr>
          <p:nvPr/>
        </p:nvSpPr>
        <p:spPr bwMode="auto">
          <a:xfrm>
            <a:off x="3492500" y="1916113"/>
            <a:ext cx="598488" cy="434975"/>
          </a:xfrm>
          <a:prstGeom prst="rect">
            <a:avLst/>
          </a:prstGeom>
          <a:noFill/>
          <a:ln w="9525">
            <a:solidFill>
              <a:srgbClr val="FF0000"/>
            </a:solidFill>
            <a:miter lim="800000"/>
            <a:headEnd/>
            <a:tailEnd/>
          </a:ln>
          <a:effectLst>
            <a:outerShdw blurRad="63500" dist="228601" dir="2700000" sy="89999" rotWithShape="0">
              <a:srgbClr val="000000">
                <a:alpha val="25499"/>
              </a:srgbClr>
            </a:outerShdw>
          </a:effectLst>
          <a:extLst/>
        </p:spPr>
        <p:txBody>
          <a:bodyPr lIns="83802" tIns="41901" rIns="83802" bIns="41901" anchor="ctr"/>
          <a:lstStyle/>
          <a:p>
            <a:pPr algn="ctr" defTabSz="912767">
              <a:defRPr/>
            </a:pPr>
            <a:endParaRPr lang="en-US">
              <a:solidFill>
                <a:srgbClr val="FFFFFF"/>
              </a:solidFill>
              <a:latin typeface="Corbel"/>
              <a:ea typeface="ＭＳ Ｐゴシック" charset="0"/>
              <a:cs typeface="Times New Roman" charset="0"/>
            </a:endParaRPr>
          </a:p>
        </p:txBody>
      </p:sp>
      <p:cxnSp>
        <p:nvCxnSpPr>
          <p:cNvPr id="20" name="Straight Arrow Connector 21"/>
          <p:cNvCxnSpPr>
            <a:cxnSpLocks noChangeShapeType="1"/>
            <a:endCxn id="19" idx="3"/>
          </p:cNvCxnSpPr>
          <p:nvPr/>
        </p:nvCxnSpPr>
        <p:spPr bwMode="auto">
          <a:xfrm flipH="1">
            <a:off x="4090988" y="1903413"/>
            <a:ext cx="876300" cy="230187"/>
          </a:xfrm>
          <a:prstGeom prst="straightConnector1">
            <a:avLst/>
          </a:prstGeom>
          <a:noFill/>
          <a:ln w="25400">
            <a:solidFill>
              <a:srgbClr val="FF0000"/>
            </a:solidFill>
            <a:round/>
            <a:headEnd type="arrow" w="med" len="med"/>
            <a:tailEnd type="arrow" w="med" len="med"/>
          </a:ln>
          <a:effectLst>
            <a:outerShdw blurRad="63500" dist="101600" dir="2700000" algn="tl" rotWithShape="0">
              <a:srgbClr val="000000">
                <a:alpha val="34998"/>
              </a:srgbClr>
            </a:outerShdw>
          </a:effectLst>
          <a:extLst/>
        </p:spPr>
      </p:cxnSp>
      <p:sp>
        <p:nvSpPr>
          <p:cNvPr id="320529" name="CasellaDiTesto 20"/>
          <p:cNvSpPr txBox="1">
            <a:spLocks noChangeArrowheads="1"/>
          </p:cNvSpPr>
          <p:nvPr/>
        </p:nvSpPr>
        <p:spPr bwMode="auto">
          <a:xfrm>
            <a:off x="755650" y="404813"/>
            <a:ext cx="7777163" cy="584200"/>
          </a:xfrm>
          <a:prstGeom prst="rect">
            <a:avLst/>
          </a:prstGeom>
          <a:noFill/>
          <a:ln w="9525">
            <a:noFill/>
            <a:miter lim="800000"/>
            <a:headEnd/>
            <a:tailEnd/>
          </a:ln>
        </p:spPr>
        <p:txBody>
          <a:bodyPr>
            <a:spAutoFit/>
          </a:bodyPr>
          <a:lstStyle/>
          <a:p>
            <a:r>
              <a:rPr lang="it-IT" sz="3200" b="1">
                <a:solidFill>
                  <a:srgbClr val="0000FF"/>
                </a:solidFill>
              </a:rPr>
              <a:t>La riscoperta del Modello Standard</a:t>
            </a:r>
          </a:p>
        </p:txBody>
      </p:sp>
      <p:sp>
        <p:nvSpPr>
          <p:cNvPr id="320530" name="Rettangolo 21"/>
          <p:cNvSpPr>
            <a:spLocks noChangeArrowheads="1"/>
          </p:cNvSpPr>
          <p:nvPr/>
        </p:nvSpPr>
        <p:spPr bwMode="auto">
          <a:xfrm>
            <a:off x="7050088" y="5373688"/>
            <a:ext cx="2201862" cy="307975"/>
          </a:xfrm>
          <a:prstGeom prst="rect">
            <a:avLst/>
          </a:prstGeom>
          <a:noFill/>
          <a:ln w="9525">
            <a:noFill/>
            <a:miter lim="800000"/>
            <a:headEnd/>
            <a:tailEnd/>
          </a:ln>
        </p:spPr>
        <p:txBody>
          <a:bodyPr wrap="none">
            <a:spAutoFit/>
          </a:bodyPr>
          <a:lstStyle/>
          <a:p>
            <a:r>
              <a:rPr kumimoji="1" lang="en-US" sz="1400" b="1">
                <a:solidFill>
                  <a:srgbClr val="0000CC"/>
                </a:solidFill>
                <a:latin typeface="Arial" pitchFamily="34" charset="0"/>
                <a:cs typeface="Times New Roman" pitchFamily="18" charset="0"/>
              </a:rPr>
              <a:t>m</a:t>
            </a:r>
            <a:r>
              <a:rPr kumimoji="1" lang="en-US" sz="1400" b="1" baseline="30000">
                <a:solidFill>
                  <a:srgbClr val="0000CC"/>
                </a:solidFill>
                <a:latin typeface="Arial" pitchFamily="34" charset="0"/>
                <a:cs typeface="Times New Roman" pitchFamily="18" charset="0"/>
              </a:rPr>
              <a:t>2</a:t>
            </a:r>
            <a:r>
              <a:rPr kumimoji="1" lang="en-US" sz="1200" b="1" baseline="30000">
                <a:solidFill>
                  <a:srgbClr val="0000CC"/>
                </a:solidFill>
                <a:latin typeface="Arial" pitchFamily="34" charset="0"/>
                <a:cs typeface="Times New Roman" pitchFamily="18" charset="0"/>
              </a:rPr>
              <a:t> </a:t>
            </a:r>
            <a:r>
              <a:rPr kumimoji="1" lang="en-US" sz="1200">
                <a:solidFill>
                  <a:srgbClr val="000000"/>
                </a:solidFill>
                <a:latin typeface="Arial" pitchFamily="34" charset="0"/>
                <a:cs typeface="Times New Roman" pitchFamily="18" charset="0"/>
              </a:rPr>
              <a:t>c</a:t>
            </a:r>
            <a:r>
              <a:rPr kumimoji="1" lang="en-US" sz="1200" baseline="30000">
                <a:solidFill>
                  <a:srgbClr val="000000"/>
                </a:solidFill>
                <a:latin typeface="Arial" pitchFamily="34" charset="0"/>
                <a:cs typeface="Times New Roman" pitchFamily="18" charset="0"/>
              </a:rPr>
              <a:t>4</a:t>
            </a:r>
            <a:r>
              <a:rPr kumimoji="1" lang="en-US" sz="1200" b="1">
                <a:solidFill>
                  <a:srgbClr val="0000CC"/>
                </a:solidFill>
                <a:latin typeface="Arial" pitchFamily="34" charset="0"/>
                <a:cs typeface="Times New Roman" pitchFamily="18" charset="0"/>
              </a:rPr>
              <a:t> = </a:t>
            </a:r>
            <a:r>
              <a:rPr kumimoji="1" lang="en-US" sz="1200">
                <a:solidFill>
                  <a:srgbClr val="000000"/>
                </a:solidFill>
                <a:latin typeface="Arial" pitchFamily="34" charset="0"/>
                <a:cs typeface="Times New Roman" pitchFamily="18" charset="0"/>
              </a:rPr>
              <a:t>(E</a:t>
            </a:r>
            <a:r>
              <a:rPr kumimoji="1" lang="en-US" sz="1200" baseline="-25000">
                <a:solidFill>
                  <a:srgbClr val="000000"/>
                </a:solidFill>
                <a:latin typeface="Arial" pitchFamily="34" charset="0"/>
                <a:cs typeface="Times New Roman" pitchFamily="18" charset="0"/>
              </a:rPr>
              <a:t>1</a:t>
            </a:r>
            <a:r>
              <a:rPr kumimoji="1" lang="en-US" sz="1200">
                <a:solidFill>
                  <a:srgbClr val="000000"/>
                </a:solidFill>
                <a:latin typeface="Arial" pitchFamily="34" charset="0"/>
                <a:cs typeface="Times New Roman" pitchFamily="18" charset="0"/>
              </a:rPr>
              <a:t>+E</a:t>
            </a:r>
            <a:r>
              <a:rPr kumimoji="1" lang="en-US" sz="1200" baseline="-25000">
                <a:solidFill>
                  <a:srgbClr val="000000"/>
                </a:solidFill>
                <a:latin typeface="Arial" pitchFamily="34" charset="0"/>
                <a:cs typeface="Times New Roman" pitchFamily="18" charset="0"/>
              </a:rPr>
              <a:t>2</a:t>
            </a:r>
            <a:r>
              <a:rPr kumimoji="1" lang="en-US" sz="1200">
                <a:solidFill>
                  <a:srgbClr val="000000"/>
                </a:solidFill>
                <a:latin typeface="Arial" pitchFamily="34" charset="0"/>
                <a:cs typeface="Times New Roman" pitchFamily="18" charset="0"/>
              </a:rPr>
              <a:t>)</a:t>
            </a:r>
            <a:r>
              <a:rPr kumimoji="1" lang="en-US" sz="1200" baseline="30000">
                <a:solidFill>
                  <a:srgbClr val="000000"/>
                </a:solidFill>
                <a:latin typeface="Arial" pitchFamily="34" charset="0"/>
                <a:cs typeface="Times New Roman" pitchFamily="18" charset="0"/>
              </a:rPr>
              <a:t>2</a:t>
            </a:r>
            <a:r>
              <a:rPr kumimoji="1" lang="en-US" sz="1200">
                <a:solidFill>
                  <a:srgbClr val="000000"/>
                </a:solidFill>
                <a:latin typeface="Arial" pitchFamily="34" charset="0"/>
                <a:cs typeface="Times New Roman" pitchFamily="18" charset="0"/>
              </a:rPr>
              <a:t> - (c</a:t>
            </a:r>
            <a:r>
              <a:rPr kumimoji="1" lang="en-US" sz="1200" b="1">
                <a:solidFill>
                  <a:srgbClr val="000000"/>
                </a:solidFill>
                <a:latin typeface="Arial" pitchFamily="34" charset="0"/>
                <a:cs typeface="Times New Roman" pitchFamily="18" charset="0"/>
              </a:rPr>
              <a:t>p</a:t>
            </a:r>
            <a:r>
              <a:rPr kumimoji="1" lang="en-US" sz="1200" baseline="-25000">
                <a:solidFill>
                  <a:srgbClr val="000000"/>
                </a:solidFill>
                <a:latin typeface="Arial" pitchFamily="34" charset="0"/>
                <a:cs typeface="Times New Roman" pitchFamily="18" charset="0"/>
              </a:rPr>
              <a:t>1</a:t>
            </a:r>
            <a:r>
              <a:rPr kumimoji="1" lang="en-US" sz="1200">
                <a:solidFill>
                  <a:srgbClr val="000000"/>
                </a:solidFill>
                <a:latin typeface="Arial" pitchFamily="34" charset="0"/>
                <a:cs typeface="Times New Roman" pitchFamily="18" charset="0"/>
              </a:rPr>
              <a:t>+ c</a:t>
            </a:r>
            <a:r>
              <a:rPr kumimoji="1" lang="en-US" sz="1200" b="1">
                <a:solidFill>
                  <a:srgbClr val="000000"/>
                </a:solidFill>
                <a:latin typeface="Arial" pitchFamily="34" charset="0"/>
                <a:cs typeface="Times New Roman" pitchFamily="18" charset="0"/>
              </a:rPr>
              <a:t>p</a:t>
            </a:r>
            <a:r>
              <a:rPr kumimoji="1" lang="en-US" sz="1200" baseline="-25000">
                <a:solidFill>
                  <a:srgbClr val="000000"/>
                </a:solidFill>
                <a:latin typeface="Arial" pitchFamily="34" charset="0"/>
                <a:cs typeface="Times New Roman" pitchFamily="18" charset="0"/>
              </a:rPr>
              <a:t>2</a:t>
            </a:r>
            <a:r>
              <a:rPr kumimoji="1" lang="en-US" sz="1200">
                <a:solidFill>
                  <a:srgbClr val="000000"/>
                </a:solidFill>
                <a:latin typeface="Arial" pitchFamily="34" charset="0"/>
                <a:cs typeface="Times New Roman" pitchFamily="18" charset="0"/>
              </a:rPr>
              <a:t>)</a:t>
            </a:r>
            <a:r>
              <a:rPr kumimoji="1" lang="en-US" sz="1200" baseline="30000">
                <a:solidFill>
                  <a:srgbClr val="000000"/>
                </a:solidFill>
                <a:latin typeface="Arial" pitchFamily="34" charset="0"/>
                <a:cs typeface="Times New Roman" pitchFamily="18" charset="0"/>
              </a:rPr>
              <a:t>2</a:t>
            </a:r>
            <a:r>
              <a:rPr kumimoji="1" lang="en-US" sz="1200">
                <a:solidFill>
                  <a:srgbClr val="000000"/>
                </a:solidFill>
                <a:latin typeface="Arial" pitchFamily="34" charset="0"/>
                <a:cs typeface="Times New Roman" pitchFamily="18" charset="0"/>
              </a:rPr>
              <a:t> </a:t>
            </a:r>
            <a:endParaRPr lang="it-IT" sz="1200"/>
          </a:p>
        </p:txBody>
      </p:sp>
      <p:sp>
        <p:nvSpPr>
          <p:cNvPr id="320531" name="Text Box 12"/>
          <p:cNvSpPr txBox="1">
            <a:spLocks noChangeArrowheads="1"/>
          </p:cNvSpPr>
          <p:nvPr/>
        </p:nvSpPr>
        <p:spPr bwMode="auto">
          <a:xfrm>
            <a:off x="8361363" y="4386263"/>
            <a:ext cx="185737" cy="338137"/>
          </a:xfrm>
          <a:prstGeom prst="rect">
            <a:avLst/>
          </a:prstGeom>
          <a:solidFill>
            <a:schemeClr val="bg1"/>
          </a:solidFill>
          <a:ln w="9525">
            <a:noFill/>
            <a:miter lim="800000"/>
            <a:headEnd/>
            <a:tailEnd/>
          </a:ln>
        </p:spPr>
        <p:txBody>
          <a:bodyPr wrap="none">
            <a:spAutoFit/>
          </a:bodyPr>
          <a:lstStyle/>
          <a:p>
            <a:pPr eaLnBrk="0" hangingPunct="0"/>
            <a:endParaRPr lang="it-IT" sz="1600" b="1">
              <a:solidFill>
                <a:srgbClr val="000000"/>
              </a:solidFill>
              <a:latin typeface="Times New Roman" pitchFamily="18" charset="0"/>
              <a:cs typeface="Times New Roman" pitchFamily="18" charset="0"/>
            </a:endParaRPr>
          </a:p>
        </p:txBody>
      </p:sp>
      <p:sp>
        <p:nvSpPr>
          <p:cNvPr id="320532" name="Text Box 12"/>
          <p:cNvSpPr txBox="1">
            <a:spLocks noChangeArrowheads="1"/>
          </p:cNvSpPr>
          <p:nvPr/>
        </p:nvSpPr>
        <p:spPr bwMode="auto">
          <a:xfrm>
            <a:off x="8388350" y="2781300"/>
            <a:ext cx="647700" cy="1308100"/>
          </a:xfrm>
          <a:prstGeom prst="rect">
            <a:avLst/>
          </a:prstGeom>
          <a:solidFill>
            <a:srgbClr val="FFFFFF"/>
          </a:solidFill>
          <a:ln w="9525">
            <a:noFill/>
            <a:miter lim="800000"/>
            <a:headEnd/>
            <a:tailEnd/>
          </a:ln>
        </p:spPr>
        <p:txBody>
          <a:bodyPr>
            <a:spAutoFit/>
          </a:bodyPr>
          <a:lstStyle/>
          <a:p>
            <a:pPr eaLnBrk="0" hangingPunct="0"/>
            <a:r>
              <a:rPr lang="en-US" sz="1200">
                <a:solidFill>
                  <a:srgbClr val="000000"/>
                </a:solidFill>
                <a:latin typeface="Arial" pitchFamily="34" charset="0"/>
                <a:cs typeface="Times New Roman" pitchFamily="18" charset="0"/>
              </a:rPr>
              <a:t>(E</a:t>
            </a:r>
            <a:r>
              <a:rPr lang="en-US" sz="1200" baseline="-25000">
                <a:solidFill>
                  <a:srgbClr val="000000"/>
                </a:solidFill>
                <a:latin typeface="Arial" pitchFamily="34" charset="0"/>
                <a:cs typeface="Times New Roman" pitchFamily="18" charset="0"/>
              </a:rPr>
              <a:t>1</a:t>
            </a:r>
            <a:r>
              <a:rPr lang="en-US" sz="1200">
                <a:solidFill>
                  <a:srgbClr val="000000"/>
                </a:solidFill>
                <a:latin typeface="Arial" pitchFamily="34" charset="0"/>
                <a:cs typeface="Times New Roman" pitchFamily="18" charset="0"/>
              </a:rPr>
              <a:t>,</a:t>
            </a:r>
            <a:r>
              <a:rPr lang="en-US" sz="1200" b="1">
                <a:solidFill>
                  <a:srgbClr val="000000"/>
                </a:solidFill>
                <a:latin typeface="Arial" pitchFamily="34" charset="0"/>
                <a:cs typeface="Times New Roman" pitchFamily="18" charset="0"/>
              </a:rPr>
              <a:t>p</a:t>
            </a:r>
            <a:r>
              <a:rPr lang="en-US" sz="1200" baseline="-25000">
                <a:solidFill>
                  <a:srgbClr val="000000"/>
                </a:solidFill>
                <a:latin typeface="Arial" pitchFamily="34" charset="0"/>
                <a:cs typeface="Times New Roman" pitchFamily="18" charset="0"/>
              </a:rPr>
              <a:t>1</a:t>
            </a:r>
            <a:r>
              <a:rPr lang="en-US" sz="1200">
                <a:solidFill>
                  <a:srgbClr val="000000"/>
                </a:solidFill>
                <a:latin typeface="Arial" pitchFamily="34" charset="0"/>
                <a:cs typeface="Times New Roman" pitchFamily="18" charset="0"/>
              </a:rPr>
              <a:t>)</a:t>
            </a:r>
          </a:p>
          <a:p>
            <a:pPr eaLnBrk="0" hangingPunct="0"/>
            <a:endParaRPr lang="en-US" sz="1200" b="1">
              <a:solidFill>
                <a:srgbClr val="000000"/>
              </a:solidFill>
              <a:latin typeface="Arial" pitchFamily="34" charset="0"/>
              <a:cs typeface="Times New Roman" pitchFamily="18" charset="0"/>
            </a:endParaRPr>
          </a:p>
          <a:p>
            <a:pPr eaLnBrk="0" hangingPunct="0"/>
            <a:endParaRPr lang="en-US" sz="700" b="1">
              <a:solidFill>
                <a:srgbClr val="000000"/>
              </a:solidFill>
              <a:latin typeface="Arial" pitchFamily="34" charset="0"/>
              <a:cs typeface="Times New Roman" pitchFamily="18" charset="0"/>
            </a:endParaRPr>
          </a:p>
          <a:p>
            <a:pPr eaLnBrk="0" hangingPunct="0"/>
            <a:endParaRPr lang="en-US" sz="700" b="1">
              <a:solidFill>
                <a:srgbClr val="000000"/>
              </a:solidFill>
              <a:latin typeface="Arial" pitchFamily="34" charset="0"/>
              <a:cs typeface="Times New Roman" pitchFamily="18" charset="0"/>
            </a:endParaRPr>
          </a:p>
          <a:p>
            <a:pPr eaLnBrk="0" hangingPunct="0"/>
            <a:endParaRPr lang="en-US" sz="900" b="1">
              <a:solidFill>
                <a:srgbClr val="000000"/>
              </a:solidFill>
              <a:latin typeface="Arial" pitchFamily="34" charset="0"/>
              <a:cs typeface="Times New Roman" pitchFamily="18" charset="0"/>
            </a:endParaRPr>
          </a:p>
          <a:p>
            <a:pPr eaLnBrk="0" hangingPunct="0"/>
            <a:endParaRPr lang="en-US" sz="1200" b="1">
              <a:solidFill>
                <a:srgbClr val="000000"/>
              </a:solidFill>
              <a:latin typeface="Arial" pitchFamily="34" charset="0"/>
              <a:cs typeface="Times New Roman" pitchFamily="18" charset="0"/>
            </a:endParaRPr>
          </a:p>
          <a:p>
            <a:pPr eaLnBrk="0" hangingPunct="0"/>
            <a:r>
              <a:rPr lang="en-US" sz="1200">
                <a:solidFill>
                  <a:srgbClr val="000000"/>
                </a:solidFill>
                <a:latin typeface="Arial" pitchFamily="34" charset="0"/>
                <a:cs typeface="Times New Roman" pitchFamily="18" charset="0"/>
              </a:rPr>
              <a:t>(E</a:t>
            </a:r>
            <a:r>
              <a:rPr lang="en-US" sz="1200" baseline="-25000">
                <a:solidFill>
                  <a:srgbClr val="000000"/>
                </a:solidFill>
                <a:latin typeface="Arial" pitchFamily="34" charset="0"/>
                <a:cs typeface="Times New Roman" pitchFamily="18" charset="0"/>
              </a:rPr>
              <a:t>2</a:t>
            </a:r>
            <a:r>
              <a:rPr lang="en-US" sz="1200">
                <a:solidFill>
                  <a:srgbClr val="000000"/>
                </a:solidFill>
                <a:latin typeface="Arial" pitchFamily="34" charset="0"/>
                <a:cs typeface="Times New Roman" pitchFamily="18" charset="0"/>
              </a:rPr>
              <a:t>,</a:t>
            </a:r>
            <a:r>
              <a:rPr lang="en-US" sz="1200" b="1">
                <a:solidFill>
                  <a:srgbClr val="000000"/>
                </a:solidFill>
                <a:latin typeface="Arial" pitchFamily="34" charset="0"/>
                <a:cs typeface="Times New Roman" pitchFamily="18" charset="0"/>
              </a:rPr>
              <a:t>p</a:t>
            </a:r>
            <a:r>
              <a:rPr lang="en-US" sz="1200" baseline="-25000">
                <a:solidFill>
                  <a:srgbClr val="000000"/>
                </a:solidFill>
                <a:latin typeface="Arial" pitchFamily="34" charset="0"/>
                <a:cs typeface="Times New Roman" pitchFamily="18" charset="0"/>
              </a:rPr>
              <a:t>2</a:t>
            </a:r>
            <a:r>
              <a:rPr lang="en-US" sz="1200">
                <a:solidFill>
                  <a:srgbClr val="000000"/>
                </a:solidFill>
                <a:latin typeface="Arial" pitchFamily="34" charset="0"/>
                <a:cs typeface="Times New Roman" pitchFamily="18" charset="0"/>
              </a:rPr>
              <a:t>)</a:t>
            </a:r>
            <a:endParaRPr lang="en-US" sz="800">
              <a:solidFill>
                <a:srgbClr val="000000"/>
              </a:solidFill>
              <a:latin typeface="Arial" pitchFamily="34" charset="0"/>
              <a:cs typeface="Times New Roman" pitchFamily="18" charset="0"/>
            </a:endParaRPr>
          </a:p>
          <a:p>
            <a:pPr eaLnBrk="0" hangingPunct="0"/>
            <a:endParaRPr lang="en-US" sz="800">
              <a:solidFill>
                <a:srgbClr val="000000"/>
              </a:solidFill>
              <a:latin typeface="Arial" pitchFamily="34"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538" name="Group 15"/>
          <p:cNvGrpSpPr>
            <a:grpSpLocks/>
          </p:cNvGrpSpPr>
          <p:nvPr/>
        </p:nvGrpSpPr>
        <p:grpSpPr bwMode="auto">
          <a:xfrm>
            <a:off x="900113" y="1052513"/>
            <a:ext cx="6767512" cy="4679950"/>
            <a:chOff x="467544" y="620688"/>
            <a:chExt cx="6768752" cy="4680520"/>
          </a:xfrm>
        </p:grpSpPr>
        <p:sp>
          <p:nvSpPr>
            <p:cNvPr id="3" name="Rectangle 4"/>
            <p:cNvSpPr/>
            <p:nvPr/>
          </p:nvSpPr>
          <p:spPr bwMode="auto">
            <a:xfrm>
              <a:off x="467544" y="620688"/>
              <a:ext cx="6768752" cy="4680520"/>
            </a:xfrm>
            <a:prstGeom prst="rect">
              <a:avLst/>
            </a:prstGeom>
            <a:solidFill>
              <a:srgbClr val="000090"/>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a:solidFill>
                  <a:schemeClr val="tx1"/>
                </a:solidFill>
                <a:effectLst>
                  <a:outerShdw blurRad="38100" dist="38100" dir="2700000" algn="tl">
                    <a:srgbClr val="000000">
                      <a:alpha val="43137"/>
                    </a:srgbClr>
                  </a:outerShdw>
                </a:effectLst>
                <a:latin typeface="Comic Sans MS" pitchFamily="-111" charset="0"/>
                <a:ea typeface="ＭＳ Ｐゴシック" pitchFamily="-107" charset="-128"/>
              </a:endParaRPr>
            </a:p>
          </p:txBody>
        </p:sp>
        <p:pic>
          <p:nvPicPr>
            <p:cNvPr id="321542" name="Picture 12" descr="summaryPlotICHEP2012-v4.png"/>
            <p:cNvPicPr preferRelativeResize="0">
              <a:picLocks noChangeAspect="1"/>
            </p:cNvPicPr>
            <p:nvPr/>
          </p:nvPicPr>
          <p:blipFill>
            <a:blip r:embed="rId2" cstate="print"/>
            <a:srcRect/>
            <a:stretch>
              <a:fillRect/>
            </a:stretch>
          </p:blipFill>
          <p:spPr bwMode="auto">
            <a:xfrm>
              <a:off x="600040" y="764704"/>
              <a:ext cx="6492240" cy="4380307"/>
            </a:xfrm>
            <a:prstGeom prst="rect">
              <a:avLst/>
            </a:prstGeom>
            <a:noFill/>
            <a:ln w="9525">
              <a:solidFill>
                <a:srgbClr val="000000"/>
              </a:solidFill>
              <a:miter lim="800000"/>
              <a:headEnd/>
              <a:tailEnd/>
            </a:ln>
          </p:spPr>
        </p:pic>
      </p:grpSp>
      <p:sp>
        <p:nvSpPr>
          <p:cNvPr id="321539" name="CasellaDiTesto 5"/>
          <p:cNvSpPr txBox="1">
            <a:spLocks noChangeArrowheads="1"/>
          </p:cNvSpPr>
          <p:nvPr/>
        </p:nvSpPr>
        <p:spPr bwMode="auto">
          <a:xfrm>
            <a:off x="755650" y="260350"/>
            <a:ext cx="7777163" cy="585788"/>
          </a:xfrm>
          <a:prstGeom prst="rect">
            <a:avLst/>
          </a:prstGeom>
          <a:noFill/>
          <a:ln w="9525">
            <a:noFill/>
            <a:miter lim="800000"/>
            <a:headEnd/>
            <a:tailEnd/>
          </a:ln>
        </p:spPr>
        <p:txBody>
          <a:bodyPr>
            <a:spAutoFit/>
          </a:bodyPr>
          <a:lstStyle/>
          <a:p>
            <a:r>
              <a:rPr lang="it-IT" sz="3200" b="1">
                <a:solidFill>
                  <a:srgbClr val="0000FF"/>
                </a:solidFill>
              </a:rPr>
              <a:t>La verifica del Modello Standard</a:t>
            </a:r>
          </a:p>
        </p:txBody>
      </p:sp>
      <p:sp>
        <p:nvSpPr>
          <p:cNvPr id="633859" name="TextBox 1"/>
          <p:cNvSpPr txBox="1">
            <a:spLocks noChangeArrowheads="1"/>
          </p:cNvSpPr>
          <p:nvPr/>
        </p:nvSpPr>
        <p:spPr bwMode="auto">
          <a:xfrm>
            <a:off x="1708150" y="5876925"/>
            <a:ext cx="5240338" cy="708025"/>
          </a:xfrm>
          <a:prstGeom prst="rect">
            <a:avLst/>
          </a:prstGeom>
          <a:gradFill rotWithShape="1">
            <a:gsLst>
              <a:gs pos="0">
                <a:srgbClr val="EDEDFF"/>
              </a:gs>
              <a:gs pos="64999">
                <a:srgbClr val="D3D3FB"/>
              </a:gs>
              <a:gs pos="100000">
                <a:srgbClr val="C1C1FB"/>
              </a:gs>
            </a:gsLst>
            <a:lin ang="5400000" scaled="1"/>
          </a:gradFill>
          <a:ln w="9525">
            <a:noFill/>
            <a:miter lim="800000"/>
            <a:headEnd/>
            <a:tailEnd/>
          </a:ln>
          <a:effectLst>
            <a:outerShdw dist="20000" dir="5400000" rotWithShape="0">
              <a:srgbClr val="808080">
                <a:alpha val="37999"/>
              </a:srgbClr>
            </a:outerShdw>
          </a:effectLst>
        </p:spPr>
        <p:txBody>
          <a:bodyPr wrap="none" lIns="91435" tIns="45718" rIns="91435" bIns="45718">
            <a:spAutoFit/>
          </a:bodyPr>
          <a:lstStyle/>
          <a:p>
            <a:pPr defTabSz="911225">
              <a:defRPr/>
            </a:pPr>
            <a:r>
              <a:rPr lang="en-US" sz="2000" b="1">
                <a:solidFill>
                  <a:srgbClr val="002060"/>
                </a:solidFill>
                <a:latin typeface="Arial" pitchFamily="34" charset="0"/>
                <a:ea typeface="ＭＳ Ｐゴシック" charset="-128"/>
              </a:rPr>
              <a:t>Dati raccolti (ATLAS) fino a metà del 2012 </a:t>
            </a:r>
          </a:p>
          <a:p>
            <a:pPr defTabSz="911225">
              <a:defRPr/>
            </a:pPr>
            <a:r>
              <a:rPr lang="en-US" sz="2000" b="1">
                <a:solidFill>
                  <a:srgbClr val="002060"/>
                </a:solidFill>
                <a:latin typeface="Arial" pitchFamily="34" charset="0"/>
                <a:ea typeface="ＭＳ Ｐゴシック" charset="-128"/>
              </a:rPr>
              <a:t>e confronto con le previsioni della teoria </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a:xfrm>
            <a:off x="685800" y="152400"/>
            <a:ext cx="7772400" cy="685800"/>
          </a:xfrm>
        </p:spPr>
        <p:txBody>
          <a:bodyPr/>
          <a:lstStyle/>
          <a:p>
            <a:pPr eaLnBrk="1" hangingPunct="1"/>
            <a:r>
              <a:rPr lang="it-IT" sz="3200" b="1" smtClean="0">
                <a:solidFill>
                  <a:schemeClr val="accent2"/>
                </a:solidFill>
                <a:latin typeface="Comic Sans MS" pitchFamily="66" charset="0"/>
                <a:ea typeface="ＭＳ Ｐゴシック" pitchFamily="34" charset="-128"/>
              </a:rPr>
              <a:t>Eventi di </a:t>
            </a:r>
            <a:r>
              <a:rPr lang="en-US" sz="3200" b="1" smtClean="0">
                <a:solidFill>
                  <a:schemeClr val="accent2"/>
                </a:solidFill>
                <a:latin typeface="Comic Sans MS" pitchFamily="66" charset="0"/>
                <a:ea typeface="ＭＳ Ｐゴシック" pitchFamily="34" charset="-128"/>
              </a:rPr>
              <a:t>Higgs in CMS</a:t>
            </a:r>
          </a:p>
        </p:txBody>
      </p:sp>
      <p:pic>
        <p:nvPicPr>
          <p:cNvPr id="323587" name="Picture 3"/>
          <p:cNvPicPr>
            <a:picLocks noChangeAspect="1" noChangeArrowheads="1"/>
          </p:cNvPicPr>
          <p:nvPr/>
        </p:nvPicPr>
        <p:blipFill>
          <a:blip r:embed="rId3" cstate="print"/>
          <a:srcRect/>
          <a:stretch>
            <a:fillRect/>
          </a:stretch>
        </p:blipFill>
        <p:spPr bwMode="auto">
          <a:xfrm>
            <a:off x="381000" y="1371600"/>
            <a:ext cx="1971675" cy="1295400"/>
          </a:xfrm>
          <a:prstGeom prst="rect">
            <a:avLst/>
          </a:prstGeom>
          <a:noFill/>
          <a:ln w="9525">
            <a:noFill/>
            <a:miter lim="800000"/>
            <a:headEnd/>
            <a:tailEnd/>
          </a:ln>
        </p:spPr>
      </p:pic>
      <p:pic>
        <p:nvPicPr>
          <p:cNvPr id="323588" name="Picture 4"/>
          <p:cNvPicPr>
            <a:picLocks noChangeAspect="1" noChangeArrowheads="1"/>
          </p:cNvPicPr>
          <p:nvPr/>
        </p:nvPicPr>
        <p:blipFill>
          <a:blip r:embed="rId4" cstate="print"/>
          <a:srcRect/>
          <a:stretch>
            <a:fillRect/>
          </a:stretch>
        </p:blipFill>
        <p:spPr bwMode="auto">
          <a:xfrm>
            <a:off x="0" y="2743200"/>
            <a:ext cx="2562225" cy="1981200"/>
          </a:xfrm>
          <a:prstGeom prst="rect">
            <a:avLst/>
          </a:prstGeom>
          <a:noFill/>
          <a:ln w="9525">
            <a:noFill/>
            <a:miter lim="800000"/>
            <a:headEnd/>
            <a:tailEnd/>
          </a:ln>
        </p:spPr>
      </p:pic>
      <p:pic>
        <p:nvPicPr>
          <p:cNvPr id="323589" name="Picture 5"/>
          <p:cNvPicPr>
            <a:picLocks noChangeAspect="1" noChangeArrowheads="1"/>
          </p:cNvPicPr>
          <p:nvPr/>
        </p:nvPicPr>
        <p:blipFill>
          <a:blip r:embed="rId5" cstate="print"/>
          <a:srcRect/>
          <a:stretch>
            <a:fillRect/>
          </a:stretch>
        </p:blipFill>
        <p:spPr bwMode="auto">
          <a:xfrm>
            <a:off x="381000" y="4876800"/>
            <a:ext cx="1898650" cy="1905000"/>
          </a:xfrm>
          <a:prstGeom prst="rect">
            <a:avLst/>
          </a:prstGeom>
          <a:noFill/>
          <a:ln w="9525">
            <a:noFill/>
            <a:miter lim="800000"/>
            <a:headEnd/>
            <a:tailEnd/>
          </a:ln>
        </p:spPr>
      </p:pic>
      <p:pic>
        <p:nvPicPr>
          <p:cNvPr id="323590" name="Picture 6" descr="fig7"/>
          <p:cNvPicPr>
            <a:picLocks noChangeAspect="1" noChangeArrowheads="1"/>
          </p:cNvPicPr>
          <p:nvPr/>
        </p:nvPicPr>
        <p:blipFill>
          <a:blip r:embed="rId6" cstate="print"/>
          <a:srcRect t="50909" r="12549"/>
          <a:stretch>
            <a:fillRect/>
          </a:stretch>
        </p:blipFill>
        <p:spPr bwMode="auto">
          <a:xfrm>
            <a:off x="2814638" y="2743200"/>
            <a:ext cx="2814637" cy="1981200"/>
          </a:xfrm>
          <a:prstGeom prst="rect">
            <a:avLst/>
          </a:prstGeom>
          <a:noFill/>
          <a:ln w="9525">
            <a:noFill/>
            <a:miter lim="800000"/>
            <a:headEnd/>
            <a:tailEnd/>
          </a:ln>
        </p:spPr>
      </p:pic>
      <p:pic>
        <p:nvPicPr>
          <p:cNvPr id="323591" name="Picture 7"/>
          <p:cNvPicPr>
            <a:picLocks noChangeAspect="1" noChangeArrowheads="1"/>
          </p:cNvPicPr>
          <p:nvPr/>
        </p:nvPicPr>
        <p:blipFill>
          <a:blip r:embed="rId7" cstate="print"/>
          <a:srcRect/>
          <a:stretch>
            <a:fillRect/>
          </a:stretch>
        </p:blipFill>
        <p:spPr bwMode="auto">
          <a:xfrm>
            <a:off x="3338513" y="1303338"/>
            <a:ext cx="1685925" cy="1363662"/>
          </a:xfrm>
          <a:prstGeom prst="rect">
            <a:avLst/>
          </a:prstGeom>
          <a:noFill/>
          <a:ln w="9525">
            <a:noFill/>
            <a:miter lim="800000"/>
            <a:headEnd/>
            <a:tailEnd/>
          </a:ln>
        </p:spPr>
      </p:pic>
      <p:pic>
        <p:nvPicPr>
          <p:cNvPr id="323592" name="Picture 8" descr="Picture1"/>
          <p:cNvPicPr>
            <a:picLocks noChangeAspect="1" noChangeArrowheads="1"/>
          </p:cNvPicPr>
          <p:nvPr/>
        </p:nvPicPr>
        <p:blipFill>
          <a:blip r:embed="rId8" cstate="print"/>
          <a:srcRect/>
          <a:stretch>
            <a:fillRect/>
          </a:stretch>
        </p:blipFill>
        <p:spPr bwMode="auto">
          <a:xfrm>
            <a:off x="3055938" y="4800600"/>
            <a:ext cx="2320925" cy="2057400"/>
          </a:xfrm>
          <a:prstGeom prst="rect">
            <a:avLst/>
          </a:prstGeom>
          <a:noFill/>
          <a:ln w="9525">
            <a:noFill/>
            <a:miter lim="800000"/>
            <a:headEnd/>
            <a:tailEnd/>
          </a:ln>
        </p:spPr>
      </p:pic>
      <p:pic>
        <p:nvPicPr>
          <p:cNvPr id="323593" name="Picture 9"/>
          <p:cNvPicPr>
            <a:picLocks noChangeAspect="1" noChangeArrowheads="1"/>
          </p:cNvPicPr>
          <p:nvPr/>
        </p:nvPicPr>
        <p:blipFill>
          <a:blip r:embed="rId9" cstate="print"/>
          <a:srcRect/>
          <a:stretch>
            <a:fillRect/>
          </a:stretch>
        </p:blipFill>
        <p:spPr bwMode="auto">
          <a:xfrm>
            <a:off x="6049963" y="1295400"/>
            <a:ext cx="1690687" cy="1409700"/>
          </a:xfrm>
          <a:prstGeom prst="rect">
            <a:avLst/>
          </a:prstGeom>
          <a:noFill/>
          <a:ln w="9525">
            <a:noFill/>
            <a:miter lim="800000"/>
            <a:headEnd/>
            <a:tailEnd/>
          </a:ln>
        </p:spPr>
      </p:pic>
      <p:pic>
        <p:nvPicPr>
          <p:cNvPr id="323594" name="Picture 10"/>
          <p:cNvPicPr>
            <a:picLocks noChangeAspect="1" noChangeArrowheads="1"/>
          </p:cNvPicPr>
          <p:nvPr/>
        </p:nvPicPr>
        <p:blipFill>
          <a:blip r:embed="rId10" cstate="print"/>
          <a:srcRect/>
          <a:stretch>
            <a:fillRect/>
          </a:stretch>
        </p:blipFill>
        <p:spPr bwMode="auto">
          <a:xfrm>
            <a:off x="5838825" y="2743200"/>
            <a:ext cx="2393950" cy="1981200"/>
          </a:xfrm>
          <a:prstGeom prst="rect">
            <a:avLst/>
          </a:prstGeom>
          <a:noFill/>
          <a:ln w="9525">
            <a:noFill/>
            <a:miter lim="800000"/>
            <a:headEnd/>
            <a:tailEnd/>
          </a:ln>
        </p:spPr>
      </p:pic>
      <p:pic>
        <p:nvPicPr>
          <p:cNvPr id="323595" name="Picture 11"/>
          <p:cNvPicPr>
            <a:picLocks noChangeAspect="1" noChangeArrowheads="1"/>
          </p:cNvPicPr>
          <p:nvPr/>
        </p:nvPicPr>
        <p:blipFill>
          <a:blip r:embed="rId11" cstate="print"/>
          <a:srcRect/>
          <a:stretch>
            <a:fillRect/>
          </a:stretch>
        </p:blipFill>
        <p:spPr bwMode="auto">
          <a:xfrm>
            <a:off x="6010275" y="4800600"/>
            <a:ext cx="1970088" cy="1981200"/>
          </a:xfrm>
          <a:prstGeom prst="rect">
            <a:avLst/>
          </a:prstGeom>
          <a:noFill/>
          <a:ln w="9525">
            <a:noFill/>
            <a:miter lim="800000"/>
            <a:headEnd/>
            <a:tailEnd/>
          </a:ln>
        </p:spPr>
      </p:pic>
      <p:sp>
        <p:nvSpPr>
          <p:cNvPr id="323596" name="Text Box 12"/>
          <p:cNvSpPr txBox="1">
            <a:spLocks noChangeArrowheads="1"/>
          </p:cNvSpPr>
          <p:nvPr/>
        </p:nvSpPr>
        <p:spPr bwMode="auto">
          <a:xfrm>
            <a:off x="612775" y="914400"/>
            <a:ext cx="1825625" cy="419100"/>
          </a:xfrm>
          <a:prstGeom prst="rect">
            <a:avLst/>
          </a:prstGeom>
          <a:noFill/>
          <a:ln w="22225">
            <a:solidFill>
              <a:schemeClr val="tx1"/>
            </a:solidFill>
            <a:miter lim="800000"/>
            <a:headEnd/>
            <a:tailEnd/>
          </a:ln>
        </p:spPr>
        <p:txBody>
          <a:bodyPr wrap="none">
            <a:spAutoFit/>
          </a:bodyPr>
          <a:lstStyle/>
          <a:p>
            <a:r>
              <a:rPr lang="en-US" sz="2000" b="1">
                <a:solidFill>
                  <a:srgbClr val="3333CC"/>
                </a:solidFill>
                <a:latin typeface="Arial" pitchFamily="34" charset="0"/>
              </a:rPr>
              <a:t>M</a:t>
            </a:r>
            <a:r>
              <a:rPr lang="en-US" sz="2000" b="1" baseline="-25000">
                <a:solidFill>
                  <a:srgbClr val="3333CC"/>
                </a:solidFill>
                <a:latin typeface="Arial" pitchFamily="34" charset="0"/>
              </a:rPr>
              <a:t>H</a:t>
            </a:r>
            <a:r>
              <a:rPr lang="en-US" sz="2000" b="1">
                <a:solidFill>
                  <a:srgbClr val="3333CC"/>
                </a:solidFill>
                <a:latin typeface="Arial" pitchFamily="34" charset="0"/>
              </a:rPr>
              <a:t> &lt; 150 GeV</a:t>
            </a:r>
            <a:endParaRPr lang="en-US" sz="2000" b="1" baseline="30000">
              <a:solidFill>
                <a:srgbClr val="3333CC"/>
              </a:solidFill>
              <a:latin typeface="Arial" pitchFamily="34" charset="0"/>
            </a:endParaRPr>
          </a:p>
        </p:txBody>
      </p:sp>
      <p:sp>
        <p:nvSpPr>
          <p:cNvPr id="323597" name="Text Box 13"/>
          <p:cNvSpPr txBox="1">
            <a:spLocks noChangeArrowheads="1"/>
          </p:cNvSpPr>
          <p:nvPr/>
        </p:nvSpPr>
        <p:spPr bwMode="auto">
          <a:xfrm>
            <a:off x="3278188" y="906463"/>
            <a:ext cx="2055812" cy="388937"/>
          </a:xfrm>
          <a:prstGeom prst="rect">
            <a:avLst/>
          </a:prstGeom>
          <a:noFill/>
          <a:ln w="22225">
            <a:solidFill>
              <a:schemeClr val="tx1"/>
            </a:solidFill>
            <a:miter lim="800000"/>
            <a:headEnd/>
            <a:tailEnd/>
          </a:ln>
        </p:spPr>
        <p:txBody>
          <a:bodyPr wrap="none">
            <a:spAutoFit/>
          </a:bodyPr>
          <a:lstStyle/>
          <a:p>
            <a:r>
              <a:rPr lang="en-US" sz="1800" b="1">
                <a:solidFill>
                  <a:srgbClr val="3333CC"/>
                </a:solidFill>
                <a:latin typeface="Arial" pitchFamily="34" charset="0"/>
              </a:rPr>
              <a:t>130&lt;M</a:t>
            </a:r>
            <a:r>
              <a:rPr lang="en-US" sz="1800" b="1" baseline="-25000">
                <a:solidFill>
                  <a:srgbClr val="3333CC"/>
                </a:solidFill>
                <a:latin typeface="Arial" pitchFamily="34" charset="0"/>
              </a:rPr>
              <a:t>H</a:t>
            </a:r>
            <a:r>
              <a:rPr lang="en-US" sz="1800" b="1">
                <a:solidFill>
                  <a:srgbClr val="3333CC"/>
                </a:solidFill>
                <a:latin typeface="Arial" pitchFamily="34" charset="0"/>
              </a:rPr>
              <a:t>&lt;500 GeV</a:t>
            </a:r>
            <a:endParaRPr lang="en-US" sz="1800" b="1" baseline="30000">
              <a:solidFill>
                <a:srgbClr val="3333CC"/>
              </a:solidFill>
              <a:latin typeface="Arial" pitchFamily="34" charset="0"/>
            </a:endParaRPr>
          </a:p>
        </p:txBody>
      </p:sp>
      <p:sp>
        <p:nvSpPr>
          <p:cNvPr id="323598" name="Text Box 14"/>
          <p:cNvSpPr txBox="1">
            <a:spLocks noChangeArrowheads="1"/>
          </p:cNvSpPr>
          <p:nvPr/>
        </p:nvSpPr>
        <p:spPr bwMode="auto">
          <a:xfrm>
            <a:off x="6248400" y="914400"/>
            <a:ext cx="1801813" cy="388938"/>
          </a:xfrm>
          <a:prstGeom prst="rect">
            <a:avLst/>
          </a:prstGeom>
          <a:noFill/>
          <a:ln w="22225">
            <a:solidFill>
              <a:schemeClr val="tx1"/>
            </a:solidFill>
            <a:miter lim="800000"/>
            <a:headEnd/>
            <a:tailEnd/>
          </a:ln>
        </p:spPr>
        <p:txBody>
          <a:bodyPr wrap="none">
            <a:spAutoFit/>
          </a:bodyPr>
          <a:lstStyle/>
          <a:p>
            <a:r>
              <a:rPr lang="en-US" sz="1800" b="1">
                <a:solidFill>
                  <a:srgbClr val="3333CC"/>
                </a:solidFill>
                <a:latin typeface="Arial" pitchFamily="34" charset="0"/>
              </a:rPr>
              <a:t>M</a:t>
            </a:r>
            <a:r>
              <a:rPr lang="en-US" sz="1800" b="1" baseline="-25000">
                <a:solidFill>
                  <a:srgbClr val="3333CC"/>
                </a:solidFill>
                <a:latin typeface="Arial" pitchFamily="34" charset="0"/>
              </a:rPr>
              <a:t>H</a:t>
            </a:r>
            <a:r>
              <a:rPr lang="en-US" sz="1800" b="1">
                <a:solidFill>
                  <a:srgbClr val="3333CC"/>
                </a:solidFill>
                <a:latin typeface="Arial" pitchFamily="34" charset="0"/>
              </a:rPr>
              <a:t> &gt; ~500 GeV</a:t>
            </a:r>
            <a:endParaRPr lang="en-US" sz="1800" b="1" baseline="30000">
              <a:solidFill>
                <a:srgbClr val="3333CC"/>
              </a:solidFill>
              <a:latin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81" name="Picture 11"/>
          <p:cNvPicPr>
            <a:picLocks noChangeAspect="1"/>
          </p:cNvPicPr>
          <p:nvPr/>
        </p:nvPicPr>
        <p:blipFill>
          <a:blip r:embed="rId2" cstate="print"/>
          <a:srcRect/>
          <a:stretch>
            <a:fillRect/>
          </a:stretch>
        </p:blipFill>
        <p:spPr bwMode="auto">
          <a:xfrm>
            <a:off x="179388" y="765175"/>
            <a:ext cx="3048000" cy="2955925"/>
          </a:xfrm>
          <a:prstGeom prst="rect">
            <a:avLst/>
          </a:prstGeom>
          <a:noFill/>
          <a:ln w="9525">
            <a:noFill/>
            <a:miter lim="800000"/>
            <a:headEnd/>
            <a:tailEnd/>
          </a:ln>
          <a:effectLst>
            <a:outerShdw dist="139700" dir="2700000" algn="tl" rotWithShape="0">
              <a:srgbClr val="333333">
                <a:alpha val="64998"/>
              </a:srgbClr>
            </a:outerShdw>
          </a:effectLst>
        </p:spPr>
      </p:pic>
      <p:graphicFrame>
        <p:nvGraphicFramePr>
          <p:cNvPr id="12" name="Chart 5"/>
          <p:cNvGraphicFramePr>
            <a:graphicFrameLocks/>
          </p:cNvGraphicFramePr>
          <p:nvPr/>
        </p:nvGraphicFramePr>
        <p:xfrm>
          <a:off x="2736000" y="3962509"/>
          <a:ext cx="3069618" cy="2634843"/>
        </p:xfrm>
        <a:graphic>
          <a:graphicData uri="http://schemas.openxmlformats.org/drawingml/2006/chart">
            <c:chart xmlns:c="http://schemas.openxmlformats.org/drawingml/2006/chart" xmlns:r="http://schemas.openxmlformats.org/officeDocument/2006/relationships" r:id="rId3"/>
          </a:graphicData>
        </a:graphic>
      </p:graphicFrame>
      <p:grpSp>
        <p:nvGrpSpPr>
          <p:cNvPr id="322564" name="Group 9"/>
          <p:cNvGrpSpPr>
            <a:grpSpLocks/>
          </p:cNvGrpSpPr>
          <p:nvPr/>
        </p:nvGrpSpPr>
        <p:grpSpPr bwMode="auto">
          <a:xfrm>
            <a:off x="168275" y="3806825"/>
            <a:ext cx="2459038" cy="2574925"/>
            <a:chOff x="379043" y="1432192"/>
            <a:chExt cx="4407767" cy="4351663"/>
          </a:xfrm>
        </p:grpSpPr>
        <p:pic>
          <p:nvPicPr>
            <p:cNvPr id="322573" name="Content Placeholder 7"/>
            <p:cNvPicPr>
              <a:picLocks noChangeAspect="1"/>
            </p:cNvPicPr>
            <p:nvPr/>
          </p:nvPicPr>
          <p:blipFill>
            <a:blip r:embed="rId4" cstate="print"/>
            <a:srcRect l="7510" t="2992" r="2" b="1826"/>
            <a:stretch>
              <a:fillRect/>
            </a:stretch>
          </p:blipFill>
          <p:spPr bwMode="auto">
            <a:xfrm>
              <a:off x="379043" y="1432192"/>
              <a:ext cx="4407767" cy="4351663"/>
            </a:xfrm>
            <a:prstGeom prst="rect">
              <a:avLst/>
            </a:prstGeom>
            <a:noFill/>
            <a:ln w="9525">
              <a:noFill/>
              <a:miter lim="800000"/>
              <a:headEnd/>
              <a:tailEnd/>
            </a:ln>
          </p:spPr>
        </p:pic>
        <p:cxnSp>
          <p:nvCxnSpPr>
            <p:cNvPr id="15" name="Straight Connector 4"/>
            <p:cNvCxnSpPr/>
            <p:nvPr/>
          </p:nvCxnSpPr>
          <p:spPr>
            <a:xfrm>
              <a:off x="1975401" y="1534142"/>
              <a:ext cx="0" cy="3581672"/>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322565" name="Immagine 16"/>
          <p:cNvPicPr>
            <a:picLocks noChangeAspect="1"/>
          </p:cNvPicPr>
          <p:nvPr/>
        </p:nvPicPr>
        <p:blipFill>
          <a:blip r:embed="rId5" cstate="print"/>
          <a:srcRect/>
          <a:stretch>
            <a:fillRect/>
          </a:stretch>
        </p:blipFill>
        <p:spPr bwMode="auto">
          <a:xfrm>
            <a:off x="3481388" y="1052513"/>
            <a:ext cx="2386012" cy="2046287"/>
          </a:xfrm>
          <a:prstGeom prst="rect">
            <a:avLst/>
          </a:prstGeom>
          <a:noFill/>
          <a:ln w="9525">
            <a:noFill/>
            <a:miter lim="800000"/>
            <a:headEnd/>
            <a:tailEnd/>
          </a:ln>
        </p:spPr>
      </p:pic>
      <p:pic>
        <p:nvPicPr>
          <p:cNvPr id="322566" name="Immagine 17"/>
          <p:cNvPicPr>
            <a:picLocks noChangeAspect="1"/>
          </p:cNvPicPr>
          <p:nvPr/>
        </p:nvPicPr>
        <p:blipFill>
          <a:blip r:embed="rId6" cstate="print"/>
          <a:srcRect/>
          <a:stretch>
            <a:fillRect/>
          </a:stretch>
        </p:blipFill>
        <p:spPr bwMode="auto">
          <a:xfrm>
            <a:off x="4745038" y="4149725"/>
            <a:ext cx="979487" cy="1439863"/>
          </a:xfrm>
          <a:prstGeom prst="rect">
            <a:avLst/>
          </a:prstGeom>
          <a:noFill/>
          <a:ln w="9525">
            <a:noFill/>
            <a:miter lim="800000"/>
            <a:headEnd/>
            <a:tailEnd/>
          </a:ln>
        </p:spPr>
      </p:pic>
      <p:sp>
        <p:nvSpPr>
          <p:cNvPr id="322567" name="CasellaDiTesto 18"/>
          <p:cNvSpPr txBox="1">
            <a:spLocks noChangeArrowheads="1"/>
          </p:cNvSpPr>
          <p:nvPr/>
        </p:nvSpPr>
        <p:spPr bwMode="auto">
          <a:xfrm rot="-1840311">
            <a:off x="5002213" y="5954713"/>
            <a:ext cx="449262" cy="400050"/>
          </a:xfrm>
          <a:prstGeom prst="rect">
            <a:avLst/>
          </a:prstGeom>
          <a:solidFill>
            <a:srgbClr val="FFFFFF"/>
          </a:solidFill>
          <a:ln w="9525">
            <a:noFill/>
            <a:miter lim="800000"/>
            <a:headEnd/>
            <a:tailEnd/>
          </a:ln>
        </p:spPr>
        <p:txBody>
          <a:bodyPr>
            <a:spAutoFit/>
          </a:bodyPr>
          <a:lstStyle/>
          <a:p>
            <a:r>
              <a:rPr lang="it-IT" sz="2000">
                <a:solidFill>
                  <a:schemeClr val="tx1"/>
                </a:solidFill>
                <a:latin typeface="Symbol" pitchFamily="18" charset="2"/>
              </a:rPr>
              <a:t>gg</a:t>
            </a:r>
          </a:p>
        </p:txBody>
      </p:sp>
      <p:sp>
        <p:nvSpPr>
          <p:cNvPr id="322568" name="Rettangolo 19"/>
          <p:cNvSpPr>
            <a:spLocks noChangeArrowheads="1"/>
          </p:cNvSpPr>
          <p:nvPr/>
        </p:nvSpPr>
        <p:spPr bwMode="auto">
          <a:xfrm>
            <a:off x="5651500" y="6011863"/>
            <a:ext cx="3479800" cy="369887"/>
          </a:xfrm>
          <a:prstGeom prst="rect">
            <a:avLst/>
          </a:prstGeom>
          <a:noFill/>
          <a:ln w="9525">
            <a:noFill/>
            <a:miter lim="800000"/>
            <a:headEnd/>
            <a:tailEnd/>
          </a:ln>
        </p:spPr>
        <p:txBody>
          <a:bodyPr wrap="none">
            <a:spAutoFit/>
          </a:bodyPr>
          <a:lstStyle/>
          <a:p>
            <a:r>
              <a:rPr lang="it-IT" sz="1800" b="1" dirty="0">
                <a:solidFill>
                  <a:srgbClr val="C00000"/>
                </a:solidFill>
              </a:rPr>
              <a:t>Higgs decade in 10</a:t>
            </a:r>
            <a:r>
              <a:rPr lang="it-IT" sz="1800" b="1" baseline="30000" dirty="0">
                <a:solidFill>
                  <a:srgbClr val="C00000"/>
                </a:solidFill>
              </a:rPr>
              <a:t>-22 </a:t>
            </a:r>
            <a:r>
              <a:rPr lang="it-IT" sz="1800" b="1" dirty="0">
                <a:solidFill>
                  <a:srgbClr val="C00000"/>
                </a:solidFill>
              </a:rPr>
              <a:t>secondi</a:t>
            </a:r>
          </a:p>
        </p:txBody>
      </p:sp>
      <p:sp>
        <p:nvSpPr>
          <p:cNvPr id="322569" name="Rectangle 4"/>
          <p:cNvSpPr>
            <a:spLocks/>
          </p:cNvSpPr>
          <p:nvPr/>
        </p:nvSpPr>
        <p:spPr bwMode="auto">
          <a:xfrm>
            <a:off x="6084888" y="4005263"/>
            <a:ext cx="2951162" cy="1727200"/>
          </a:xfrm>
          <a:prstGeom prst="rect">
            <a:avLst/>
          </a:prstGeom>
          <a:noFill/>
          <a:ln w="12700">
            <a:noFill/>
            <a:miter lim="800000"/>
            <a:headEnd/>
            <a:tailEnd/>
          </a:ln>
        </p:spPr>
        <p:txBody>
          <a:bodyPr lIns="0" tIns="0" rIns="57799" bIns="0"/>
          <a:lstStyle/>
          <a:p>
            <a:pPr marL="57150"/>
            <a:endParaRPr lang="en-US" sz="1600">
              <a:solidFill>
                <a:srgbClr val="0000FF"/>
              </a:solidFill>
              <a:cs typeface="Arial" pitchFamily="34" charset="0"/>
            </a:endParaRPr>
          </a:p>
          <a:p>
            <a:pPr marL="57150"/>
            <a:r>
              <a:rPr lang="en-US" sz="1800" b="1">
                <a:solidFill>
                  <a:srgbClr val="0000FF"/>
                </a:solidFill>
                <a:cs typeface="Arial" pitchFamily="34" charset="0"/>
              </a:rPr>
              <a:t>Frazioni di decadimento</a:t>
            </a:r>
            <a:r>
              <a:rPr lang="en-US" sz="1600">
                <a:solidFill>
                  <a:srgbClr val="0000FF"/>
                </a:solidFill>
                <a:cs typeface="Arial" pitchFamily="34" charset="0"/>
              </a:rPr>
              <a:t>:</a:t>
            </a:r>
          </a:p>
          <a:p>
            <a:pPr marL="57150"/>
            <a:r>
              <a:rPr lang="en-US" sz="1600" b="1">
                <a:solidFill>
                  <a:srgbClr val="0000FF"/>
                </a:solidFill>
                <a:cs typeface="Arial" pitchFamily="34" charset="0"/>
              </a:rPr>
              <a:t>4l   1.2 10</a:t>
            </a:r>
            <a:r>
              <a:rPr lang="en-US" sz="1600" b="1" baseline="32000">
                <a:solidFill>
                  <a:srgbClr val="0000FF"/>
                </a:solidFill>
                <a:cs typeface="Arial" pitchFamily="34" charset="0"/>
              </a:rPr>
              <a:t>-4</a:t>
            </a:r>
            <a:r>
              <a:rPr lang="en-US" sz="1600" b="1">
                <a:solidFill>
                  <a:srgbClr val="0000FF"/>
                </a:solidFill>
                <a:cs typeface="Arial" pitchFamily="34" charset="0"/>
              </a:rPr>
              <a:t>   (ZZ-&gt;4l)</a:t>
            </a:r>
          </a:p>
          <a:p>
            <a:pPr marL="57150"/>
            <a:r>
              <a:rPr lang="en-US" sz="1600" b="1">
                <a:solidFill>
                  <a:srgbClr val="0000FF"/>
                </a:solidFill>
                <a:latin typeface="Symbol" pitchFamily="18" charset="2"/>
                <a:cs typeface="Arial" pitchFamily="34" charset="0"/>
              </a:rPr>
              <a:t>gg</a:t>
            </a:r>
            <a:r>
              <a:rPr lang="en-US" sz="1600" b="1">
                <a:solidFill>
                  <a:srgbClr val="0000FF"/>
                </a:solidFill>
                <a:cs typeface="Arial" pitchFamily="34" charset="0"/>
              </a:rPr>
              <a:t>   2.3 10</a:t>
            </a:r>
            <a:r>
              <a:rPr lang="en-US" sz="1600" b="1" baseline="32000">
                <a:solidFill>
                  <a:srgbClr val="0000FF"/>
                </a:solidFill>
                <a:cs typeface="Arial" pitchFamily="34" charset="0"/>
              </a:rPr>
              <a:t>-3</a:t>
            </a:r>
          </a:p>
          <a:p>
            <a:pPr marL="57150"/>
            <a:r>
              <a:rPr lang="en-US" sz="1600" b="1">
                <a:solidFill>
                  <a:srgbClr val="0000FF"/>
                </a:solidFill>
                <a:cs typeface="Arial" pitchFamily="34" charset="0"/>
              </a:rPr>
              <a:t>2l2</a:t>
            </a:r>
            <a:r>
              <a:rPr lang="en-US" sz="1600" b="1">
                <a:solidFill>
                  <a:srgbClr val="0000FF"/>
                </a:solidFill>
                <a:latin typeface="Symbol" pitchFamily="18" charset="2"/>
                <a:cs typeface="Arial" pitchFamily="34" charset="0"/>
              </a:rPr>
              <a:t>n</a:t>
            </a:r>
            <a:r>
              <a:rPr lang="en-US" sz="1600" b="1">
                <a:solidFill>
                  <a:srgbClr val="0000FF"/>
                </a:solidFill>
                <a:cs typeface="Arial" pitchFamily="34" charset="0"/>
              </a:rPr>
              <a:t> 1.0 10</a:t>
            </a:r>
            <a:r>
              <a:rPr lang="en-US" sz="1600" b="1" baseline="32000">
                <a:solidFill>
                  <a:srgbClr val="0000FF"/>
                </a:solidFill>
                <a:cs typeface="Arial" pitchFamily="34" charset="0"/>
              </a:rPr>
              <a:t>-2    </a:t>
            </a:r>
            <a:r>
              <a:rPr lang="en-US" sz="1600" b="1">
                <a:solidFill>
                  <a:srgbClr val="0000FF"/>
                </a:solidFill>
                <a:cs typeface="Arial" pitchFamily="34" charset="0"/>
              </a:rPr>
              <a:t>(WW-&gt;2l2ν)</a:t>
            </a:r>
          </a:p>
          <a:p>
            <a:pPr marL="57150"/>
            <a:r>
              <a:rPr lang="en-US" sz="1600" b="1">
                <a:solidFill>
                  <a:srgbClr val="0000FF"/>
                </a:solidFill>
                <a:latin typeface="Symbol" pitchFamily="18" charset="2"/>
                <a:cs typeface="Arial" pitchFamily="34" charset="0"/>
              </a:rPr>
              <a:t>tt      </a:t>
            </a:r>
            <a:r>
              <a:rPr lang="en-US" sz="1600" b="1">
                <a:solidFill>
                  <a:srgbClr val="0000FF"/>
                </a:solidFill>
                <a:cs typeface="Arial" pitchFamily="34" charset="0"/>
              </a:rPr>
              <a:t>6.0 10</a:t>
            </a:r>
            <a:r>
              <a:rPr lang="en-US" sz="1600" b="1" baseline="32000">
                <a:solidFill>
                  <a:srgbClr val="0000FF"/>
                </a:solidFill>
                <a:cs typeface="Arial" pitchFamily="34" charset="0"/>
              </a:rPr>
              <a:t>-2</a:t>
            </a:r>
          </a:p>
          <a:p>
            <a:pPr marL="57150"/>
            <a:r>
              <a:rPr lang="en-US" sz="1600" b="1">
                <a:solidFill>
                  <a:srgbClr val="0000FF"/>
                </a:solidFill>
                <a:cs typeface="Arial" pitchFamily="34" charset="0"/>
              </a:rPr>
              <a:t>bb   5.8 10</a:t>
            </a:r>
            <a:r>
              <a:rPr lang="en-US" sz="1600" b="1" baseline="32000">
                <a:solidFill>
                  <a:srgbClr val="0000FF"/>
                </a:solidFill>
                <a:cs typeface="Arial" pitchFamily="34" charset="0"/>
              </a:rPr>
              <a:t>-1</a:t>
            </a:r>
          </a:p>
          <a:p>
            <a:pPr marL="57150"/>
            <a:endParaRPr lang="en-US" sz="1600" b="1">
              <a:solidFill>
                <a:srgbClr val="0000FF"/>
              </a:solidFill>
              <a:cs typeface="Arial" pitchFamily="34" charset="0"/>
            </a:endParaRPr>
          </a:p>
        </p:txBody>
      </p:sp>
      <p:sp>
        <p:nvSpPr>
          <p:cNvPr id="322570" name="Rettangolo 1"/>
          <p:cNvSpPr>
            <a:spLocks noChangeArrowheads="1"/>
          </p:cNvSpPr>
          <p:nvPr/>
        </p:nvSpPr>
        <p:spPr bwMode="auto">
          <a:xfrm>
            <a:off x="6300788" y="3141663"/>
            <a:ext cx="2663825" cy="954087"/>
          </a:xfrm>
          <a:prstGeom prst="rect">
            <a:avLst/>
          </a:prstGeom>
          <a:noFill/>
          <a:ln w="9525">
            <a:noFill/>
            <a:miter lim="800000"/>
            <a:headEnd/>
            <a:tailEnd/>
          </a:ln>
        </p:spPr>
        <p:txBody>
          <a:bodyPr>
            <a:spAutoFit/>
          </a:bodyPr>
          <a:lstStyle/>
          <a:p>
            <a:pPr marL="57150"/>
            <a:r>
              <a:rPr lang="en-US" dirty="0">
                <a:solidFill>
                  <a:srgbClr val="0000FF"/>
                </a:solidFill>
                <a:cs typeface="Arial" pitchFamily="34" charset="0"/>
              </a:rPr>
              <a:t>@ </a:t>
            </a:r>
            <a:r>
              <a:rPr lang="en-US" dirty="0">
                <a:solidFill>
                  <a:srgbClr val="C00000"/>
                </a:solidFill>
                <a:cs typeface="Arial" pitchFamily="34" charset="0"/>
              </a:rPr>
              <a:t>M</a:t>
            </a:r>
            <a:r>
              <a:rPr lang="en-US" baseline="-25000" dirty="0">
                <a:solidFill>
                  <a:srgbClr val="C00000"/>
                </a:solidFill>
                <a:cs typeface="Arial" pitchFamily="34" charset="0"/>
              </a:rPr>
              <a:t>H</a:t>
            </a:r>
            <a:r>
              <a:rPr lang="en-US" dirty="0">
                <a:solidFill>
                  <a:srgbClr val="C00000"/>
                </a:solidFill>
                <a:cs typeface="Arial" pitchFamily="34" charset="0"/>
              </a:rPr>
              <a:t>=125 </a:t>
            </a:r>
            <a:r>
              <a:rPr lang="en-US" dirty="0" err="1">
                <a:solidFill>
                  <a:srgbClr val="C00000"/>
                </a:solidFill>
                <a:cs typeface="Arial" pitchFamily="34" charset="0"/>
              </a:rPr>
              <a:t>GeV</a:t>
            </a:r>
            <a:endParaRPr lang="en-US" dirty="0">
              <a:solidFill>
                <a:srgbClr val="C00000"/>
              </a:solidFill>
              <a:cs typeface="Arial" pitchFamily="34" charset="0"/>
            </a:endParaRPr>
          </a:p>
          <a:p>
            <a:pPr marL="57150"/>
            <a:r>
              <a:rPr lang="en-US" sz="3200" b="1" dirty="0">
                <a:solidFill>
                  <a:srgbClr val="0000FF"/>
                </a:solidFill>
                <a:cs typeface="Arial" pitchFamily="34" charset="0"/>
              </a:rPr>
              <a:t>  </a:t>
            </a:r>
            <a:r>
              <a:rPr lang="en-US" sz="3200" b="1" dirty="0" err="1">
                <a:solidFill>
                  <a:srgbClr val="0000FF"/>
                </a:solidFill>
                <a:cs typeface="Arial" pitchFamily="34" charset="0"/>
              </a:rPr>
              <a:t>σ</a:t>
            </a:r>
            <a:r>
              <a:rPr lang="en-US" baseline="-25000" dirty="0" err="1">
                <a:solidFill>
                  <a:srgbClr val="0000FF"/>
                </a:solidFill>
                <a:cs typeface="Arial" pitchFamily="34" charset="0"/>
              </a:rPr>
              <a:t>H</a:t>
            </a:r>
            <a:r>
              <a:rPr lang="en-US" dirty="0">
                <a:solidFill>
                  <a:srgbClr val="0000FF"/>
                </a:solidFill>
                <a:cs typeface="Arial" pitchFamily="34" charset="0"/>
              </a:rPr>
              <a:t>~ 15 </a:t>
            </a:r>
            <a:r>
              <a:rPr lang="en-US" dirty="0" err="1">
                <a:solidFill>
                  <a:srgbClr val="0000FF"/>
                </a:solidFill>
                <a:cs typeface="Arial" pitchFamily="34" charset="0"/>
              </a:rPr>
              <a:t>pb</a:t>
            </a:r>
            <a:endParaRPr lang="en-US" dirty="0">
              <a:solidFill>
                <a:srgbClr val="0000FF"/>
              </a:solidFill>
              <a:cs typeface="Arial" pitchFamily="34" charset="0"/>
            </a:endParaRPr>
          </a:p>
        </p:txBody>
      </p:sp>
      <p:sp>
        <p:nvSpPr>
          <p:cNvPr id="322571" name="CasellaDiTesto 20"/>
          <p:cNvSpPr txBox="1">
            <a:spLocks noChangeArrowheads="1"/>
          </p:cNvSpPr>
          <p:nvPr/>
        </p:nvSpPr>
        <p:spPr bwMode="auto">
          <a:xfrm>
            <a:off x="900113" y="115888"/>
            <a:ext cx="8135937" cy="461962"/>
          </a:xfrm>
          <a:prstGeom prst="rect">
            <a:avLst/>
          </a:prstGeom>
          <a:noFill/>
          <a:ln w="9525">
            <a:noFill/>
            <a:miter lim="800000"/>
            <a:headEnd/>
            <a:tailEnd/>
          </a:ln>
        </p:spPr>
        <p:txBody>
          <a:bodyPr>
            <a:spAutoFit/>
          </a:bodyPr>
          <a:lstStyle/>
          <a:p>
            <a:r>
              <a:rPr lang="it-IT">
                <a:solidFill>
                  <a:srgbClr val="0000FF"/>
                </a:solidFill>
              </a:rPr>
              <a:t>Sezioni d</a:t>
            </a:r>
            <a:r>
              <a:rPr lang="it-IT" altLang="it-IT">
                <a:solidFill>
                  <a:srgbClr val="0000FF"/>
                </a:solidFill>
              </a:rPr>
              <a:t>’</a:t>
            </a:r>
            <a:r>
              <a:rPr lang="it-IT">
                <a:solidFill>
                  <a:srgbClr val="0000FF"/>
                </a:solidFill>
              </a:rPr>
              <a:t>urto di produzione e canali di decadimento  </a:t>
            </a:r>
          </a:p>
        </p:txBody>
      </p:sp>
      <p:sp>
        <p:nvSpPr>
          <p:cNvPr id="322572" name="CasellaDiTesto 21"/>
          <p:cNvSpPr txBox="1">
            <a:spLocks noChangeArrowheads="1"/>
          </p:cNvSpPr>
          <p:nvPr/>
        </p:nvSpPr>
        <p:spPr bwMode="auto">
          <a:xfrm>
            <a:off x="6156325" y="836613"/>
            <a:ext cx="2808288" cy="2246312"/>
          </a:xfrm>
          <a:prstGeom prst="rect">
            <a:avLst/>
          </a:prstGeom>
          <a:noFill/>
          <a:ln w="9525">
            <a:noFill/>
            <a:miter lim="800000"/>
            <a:headEnd/>
            <a:tailEnd/>
          </a:ln>
        </p:spPr>
        <p:txBody>
          <a:bodyPr>
            <a:spAutoFit/>
          </a:bodyPr>
          <a:lstStyle/>
          <a:p>
            <a:r>
              <a:rPr lang="it-IT" sz="2000">
                <a:solidFill>
                  <a:srgbClr val="0000FF"/>
                </a:solidFill>
              </a:rPr>
              <a:t>Nel Modello Standard se si conosce la massa del bosone di Higgs</a:t>
            </a:r>
          </a:p>
          <a:p>
            <a:r>
              <a:rPr lang="it-IT" sz="2000">
                <a:solidFill>
                  <a:srgbClr val="0000FF"/>
                </a:solidFill>
              </a:rPr>
              <a:t>si conoscono anche la sezione d</a:t>
            </a:r>
            <a:r>
              <a:rPr lang="it-IT" altLang="it-IT" sz="2000">
                <a:solidFill>
                  <a:srgbClr val="0000FF"/>
                </a:solidFill>
              </a:rPr>
              <a:t>’</a:t>
            </a:r>
            <a:r>
              <a:rPr lang="it-IT" sz="2000">
                <a:solidFill>
                  <a:srgbClr val="0000FF"/>
                </a:solidFill>
              </a:rPr>
              <a:t>urto di produzione ed i canali di decadimento</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3"/>
          <p:cNvPicPr>
            <a:picLocks noChangeAspect="1" noChangeArrowheads="1"/>
          </p:cNvPicPr>
          <p:nvPr/>
        </p:nvPicPr>
        <p:blipFill>
          <a:blip r:embed="rId2" cstate="print"/>
          <a:srcRect/>
          <a:stretch>
            <a:fillRect/>
          </a:stretch>
        </p:blipFill>
        <p:spPr bwMode="auto">
          <a:xfrm>
            <a:off x="-36513" y="836613"/>
            <a:ext cx="4964113" cy="5611812"/>
          </a:xfrm>
          <a:prstGeom prst="rect">
            <a:avLst/>
          </a:prstGeom>
          <a:noFill/>
          <a:ln w="9525">
            <a:noFill/>
            <a:miter lim="800000"/>
            <a:headEnd/>
            <a:tailEnd/>
          </a:ln>
        </p:spPr>
      </p:pic>
      <p:sp>
        <p:nvSpPr>
          <p:cNvPr id="324611" name="CasellaDiTesto 2"/>
          <p:cNvSpPr txBox="1">
            <a:spLocks noChangeArrowheads="1"/>
          </p:cNvSpPr>
          <p:nvPr/>
        </p:nvSpPr>
        <p:spPr bwMode="auto">
          <a:xfrm>
            <a:off x="539750" y="115888"/>
            <a:ext cx="8135938" cy="585787"/>
          </a:xfrm>
          <a:prstGeom prst="rect">
            <a:avLst/>
          </a:prstGeom>
          <a:noFill/>
          <a:ln w="9525">
            <a:noFill/>
            <a:miter lim="800000"/>
            <a:headEnd/>
            <a:tailEnd/>
          </a:ln>
        </p:spPr>
        <p:txBody>
          <a:bodyPr>
            <a:spAutoFit/>
          </a:bodyPr>
          <a:lstStyle/>
          <a:p>
            <a:pPr algn="ctr"/>
            <a:r>
              <a:rPr lang="it-IT" sz="3200" b="1">
                <a:solidFill>
                  <a:srgbClr val="0000FF"/>
                </a:solidFill>
              </a:rPr>
              <a:t>Frequenza delle interazioni p-p a LHC</a:t>
            </a:r>
          </a:p>
        </p:txBody>
      </p:sp>
      <p:sp>
        <p:nvSpPr>
          <p:cNvPr id="324612" name="CasellaDiTesto 3"/>
          <p:cNvSpPr txBox="1">
            <a:spLocks noChangeArrowheads="1"/>
          </p:cNvSpPr>
          <p:nvPr/>
        </p:nvSpPr>
        <p:spPr bwMode="auto">
          <a:xfrm>
            <a:off x="1235075" y="1071563"/>
            <a:ext cx="184150" cy="461962"/>
          </a:xfrm>
          <a:prstGeom prst="rect">
            <a:avLst/>
          </a:prstGeom>
          <a:noFill/>
          <a:ln w="9525">
            <a:noFill/>
            <a:miter lim="800000"/>
            <a:headEnd/>
            <a:tailEnd/>
          </a:ln>
        </p:spPr>
        <p:txBody>
          <a:bodyPr wrap="none">
            <a:spAutoFit/>
          </a:bodyPr>
          <a:lstStyle/>
          <a:p>
            <a:endParaRPr lang="it-IT"/>
          </a:p>
        </p:txBody>
      </p:sp>
      <p:sp>
        <p:nvSpPr>
          <p:cNvPr id="324613" name="CasellaDiTesto 7"/>
          <p:cNvSpPr txBox="1">
            <a:spLocks noChangeArrowheads="1"/>
          </p:cNvSpPr>
          <p:nvPr/>
        </p:nvSpPr>
        <p:spPr bwMode="auto">
          <a:xfrm>
            <a:off x="4572000" y="836613"/>
            <a:ext cx="4427538" cy="831850"/>
          </a:xfrm>
          <a:prstGeom prst="rect">
            <a:avLst/>
          </a:prstGeom>
          <a:noFill/>
          <a:ln w="9525">
            <a:noFill/>
            <a:miter lim="800000"/>
            <a:headEnd/>
            <a:tailEnd/>
          </a:ln>
        </p:spPr>
        <p:txBody>
          <a:bodyPr>
            <a:spAutoFit/>
          </a:bodyPr>
          <a:lstStyle/>
          <a:p>
            <a:pPr algn="ctr"/>
            <a:r>
              <a:rPr lang="it-IT" sz="2800" b="1" i="1">
                <a:solidFill>
                  <a:srgbClr val="0000FF"/>
                </a:solidFill>
              </a:rPr>
              <a:t>N</a:t>
            </a:r>
            <a:r>
              <a:rPr lang="it-IT" sz="2800" b="1" i="1" baseline="-25000">
                <a:solidFill>
                  <a:srgbClr val="0000FF"/>
                </a:solidFill>
              </a:rPr>
              <a:t>ev</a:t>
            </a:r>
            <a:r>
              <a:rPr lang="it-IT" sz="2800" b="1" i="1">
                <a:solidFill>
                  <a:srgbClr val="0000FF"/>
                </a:solidFill>
              </a:rPr>
              <a:t>/sec</a:t>
            </a:r>
            <a:r>
              <a:rPr lang="it-IT" sz="2800" b="1">
                <a:solidFill>
                  <a:srgbClr val="0000FF"/>
                </a:solidFill>
              </a:rPr>
              <a:t>=</a:t>
            </a:r>
            <a:r>
              <a:rPr lang="it-IT" sz="2800" b="1" i="1">
                <a:solidFill>
                  <a:srgbClr val="0000FF"/>
                </a:solidFill>
                <a:latin typeface="Symbol" pitchFamily="18" charset="2"/>
              </a:rPr>
              <a:t>s</a:t>
            </a:r>
            <a:r>
              <a:rPr lang="it-IT" sz="2800" b="1" i="1" baseline="-25000">
                <a:solidFill>
                  <a:srgbClr val="0000FF"/>
                </a:solidFill>
              </a:rPr>
              <a:t>ev</a:t>
            </a:r>
            <a:r>
              <a:rPr lang="it-IT" sz="2800" b="1">
                <a:solidFill>
                  <a:srgbClr val="0000FF"/>
                </a:solidFill>
              </a:rPr>
              <a:t>×</a:t>
            </a:r>
            <a:r>
              <a:rPr lang="it-IT" sz="2800" b="1" i="1">
                <a:solidFill>
                  <a:srgbClr val="0000FF"/>
                </a:solidFill>
              </a:rPr>
              <a:t>L</a:t>
            </a:r>
          </a:p>
          <a:p>
            <a:pPr algn="ctr"/>
            <a:r>
              <a:rPr lang="it-IT" sz="2000" i="1">
                <a:solidFill>
                  <a:srgbClr val="0000FF"/>
                </a:solidFill>
                <a:latin typeface="Verdana" pitchFamily="34" charset="0"/>
              </a:rPr>
              <a:t>L≈10</a:t>
            </a:r>
            <a:r>
              <a:rPr lang="it-IT" sz="2000" i="1" baseline="30000">
                <a:solidFill>
                  <a:srgbClr val="0000FF"/>
                </a:solidFill>
                <a:latin typeface="Verdana" pitchFamily="34" charset="0"/>
              </a:rPr>
              <a:t>34</a:t>
            </a:r>
            <a:r>
              <a:rPr lang="it-IT" sz="2000" i="1">
                <a:solidFill>
                  <a:srgbClr val="0000FF"/>
                </a:solidFill>
                <a:latin typeface="Verdana" pitchFamily="34" charset="0"/>
              </a:rPr>
              <a:t>cm</a:t>
            </a:r>
            <a:r>
              <a:rPr lang="it-IT" sz="2000" i="1" baseline="30000">
                <a:solidFill>
                  <a:srgbClr val="0000FF"/>
                </a:solidFill>
                <a:latin typeface="Verdana" pitchFamily="34" charset="0"/>
              </a:rPr>
              <a:t>-2</a:t>
            </a:r>
            <a:r>
              <a:rPr lang="it-IT" sz="2000" i="1">
                <a:solidFill>
                  <a:srgbClr val="0000FF"/>
                </a:solidFill>
                <a:latin typeface="Verdana" pitchFamily="34" charset="0"/>
              </a:rPr>
              <a:t> sec</a:t>
            </a:r>
            <a:r>
              <a:rPr lang="it-IT" sz="2000" i="1" baseline="30000">
                <a:solidFill>
                  <a:srgbClr val="0000FF"/>
                </a:solidFill>
                <a:latin typeface="Verdana" pitchFamily="34" charset="0"/>
              </a:rPr>
              <a:t>-1</a:t>
            </a:r>
            <a:r>
              <a:rPr lang="it-IT" sz="2000" i="1">
                <a:solidFill>
                  <a:srgbClr val="0000FF"/>
                </a:solidFill>
                <a:latin typeface="Verdana" pitchFamily="34" charset="0"/>
              </a:rPr>
              <a:t>;</a:t>
            </a:r>
            <a:r>
              <a:rPr lang="it-IT" sz="2000" i="1" baseline="30000">
                <a:solidFill>
                  <a:srgbClr val="0000FF"/>
                </a:solidFill>
                <a:latin typeface="Verdana" pitchFamily="34" charset="0"/>
              </a:rPr>
              <a:t> </a:t>
            </a:r>
            <a:r>
              <a:rPr lang="it-IT" sz="2000" i="1">
                <a:solidFill>
                  <a:srgbClr val="0000FF"/>
                </a:solidFill>
                <a:latin typeface="Verdana" pitchFamily="34" charset="0"/>
              </a:rPr>
              <a:t>1pb=10</a:t>
            </a:r>
            <a:r>
              <a:rPr lang="it-IT" sz="2000" i="1" baseline="30000">
                <a:solidFill>
                  <a:srgbClr val="0000FF"/>
                </a:solidFill>
                <a:latin typeface="Verdana" pitchFamily="34" charset="0"/>
              </a:rPr>
              <a:t>-36</a:t>
            </a:r>
            <a:r>
              <a:rPr lang="it-IT" sz="2000" i="1">
                <a:solidFill>
                  <a:srgbClr val="0000FF"/>
                </a:solidFill>
                <a:latin typeface="Verdana" pitchFamily="34" charset="0"/>
              </a:rPr>
              <a:t>cm</a:t>
            </a:r>
            <a:r>
              <a:rPr lang="it-IT" sz="2000" i="1" baseline="30000">
                <a:solidFill>
                  <a:srgbClr val="0000FF"/>
                </a:solidFill>
              </a:rPr>
              <a:t>2</a:t>
            </a:r>
            <a:endParaRPr lang="it-IT" sz="2000" i="1">
              <a:solidFill>
                <a:srgbClr val="0000FF"/>
              </a:solidFill>
            </a:endParaRPr>
          </a:p>
        </p:txBody>
      </p:sp>
      <p:sp>
        <p:nvSpPr>
          <p:cNvPr id="324614" name="Rettangolo 8"/>
          <p:cNvSpPr>
            <a:spLocks noChangeArrowheads="1"/>
          </p:cNvSpPr>
          <p:nvPr/>
        </p:nvSpPr>
        <p:spPr bwMode="auto">
          <a:xfrm>
            <a:off x="5040313" y="1628775"/>
            <a:ext cx="4068762" cy="2005013"/>
          </a:xfrm>
          <a:prstGeom prst="rect">
            <a:avLst/>
          </a:prstGeom>
          <a:noFill/>
          <a:ln w="9525">
            <a:noFill/>
            <a:miter lim="800000"/>
            <a:headEnd/>
            <a:tailEnd/>
          </a:ln>
        </p:spPr>
        <p:txBody>
          <a:bodyPr>
            <a:spAutoFit/>
          </a:bodyPr>
          <a:lstStyle/>
          <a:p>
            <a:r>
              <a:rPr lang="it-IT" b="1">
                <a:solidFill>
                  <a:srgbClr val="0000FF"/>
                </a:solidFill>
                <a:latin typeface="Symbol" pitchFamily="18" charset="2"/>
              </a:rPr>
              <a:t>  s</a:t>
            </a:r>
            <a:r>
              <a:rPr lang="it-IT" b="1" i="1" baseline="-25000">
                <a:solidFill>
                  <a:srgbClr val="0000FF"/>
                </a:solidFill>
                <a:latin typeface="Verdana" pitchFamily="34" charset="0"/>
              </a:rPr>
              <a:t>tot</a:t>
            </a:r>
            <a:r>
              <a:rPr lang="it-IT" b="1" i="1">
                <a:solidFill>
                  <a:srgbClr val="0000FF"/>
                </a:solidFill>
              </a:rPr>
              <a:t>≈10</a:t>
            </a:r>
            <a:r>
              <a:rPr lang="it-IT" b="1" i="1" baseline="30000">
                <a:solidFill>
                  <a:srgbClr val="0000FF"/>
                </a:solidFill>
              </a:rPr>
              <a:t>11</a:t>
            </a:r>
            <a:r>
              <a:rPr lang="it-IT" b="1" i="1">
                <a:solidFill>
                  <a:srgbClr val="0000FF"/>
                </a:solidFill>
              </a:rPr>
              <a:t>pb      </a:t>
            </a:r>
          </a:p>
          <a:p>
            <a:pPr algn="ctr">
              <a:buFont typeface="Wingdings" pitchFamily="2" charset="2"/>
              <a:buChar char="Ø"/>
            </a:pPr>
            <a:r>
              <a:rPr lang="it-IT" b="1" i="1">
                <a:solidFill>
                  <a:srgbClr val="0000FF"/>
                </a:solidFill>
              </a:rPr>
              <a:t> N</a:t>
            </a:r>
            <a:r>
              <a:rPr lang="it-IT" b="1" i="1" baseline="-25000">
                <a:solidFill>
                  <a:srgbClr val="0000FF"/>
                </a:solidFill>
              </a:rPr>
              <a:t>tot</a:t>
            </a:r>
            <a:r>
              <a:rPr lang="it-IT" b="1" i="1">
                <a:solidFill>
                  <a:srgbClr val="0000FF"/>
                </a:solidFill>
              </a:rPr>
              <a:t>/sec≈10</a:t>
            </a:r>
            <a:r>
              <a:rPr lang="it-IT" b="1" i="1" baseline="30000">
                <a:solidFill>
                  <a:srgbClr val="0000FF"/>
                </a:solidFill>
              </a:rPr>
              <a:t>9</a:t>
            </a:r>
            <a:endParaRPr lang="it-IT" sz="1600" i="1" baseline="30000">
              <a:solidFill>
                <a:srgbClr val="0000FF"/>
              </a:solidFill>
              <a:latin typeface="Verdana" pitchFamily="34" charset="0"/>
            </a:endParaRPr>
          </a:p>
          <a:p>
            <a:pPr>
              <a:lnSpc>
                <a:spcPct val="120000"/>
              </a:lnSpc>
            </a:pPr>
            <a:r>
              <a:rPr lang="it-IT" b="1">
                <a:solidFill>
                  <a:srgbClr val="0000FF"/>
                </a:solidFill>
                <a:latin typeface="Symbol" pitchFamily="18" charset="2"/>
              </a:rPr>
              <a:t>   s</a:t>
            </a:r>
            <a:r>
              <a:rPr lang="it-IT" b="1" i="1" baseline="-25000">
                <a:solidFill>
                  <a:srgbClr val="0000FF"/>
                </a:solidFill>
              </a:rPr>
              <a:t>higgs</a:t>
            </a:r>
            <a:r>
              <a:rPr lang="it-IT" b="1" i="1">
                <a:solidFill>
                  <a:srgbClr val="0000FF"/>
                </a:solidFill>
              </a:rPr>
              <a:t>≈15pb </a:t>
            </a:r>
            <a:r>
              <a:rPr lang="it-IT" sz="1600" i="1">
                <a:solidFill>
                  <a:srgbClr val="0000FF"/>
                </a:solidFill>
                <a:latin typeface="Verdana" pitchFamily="34" charset="0"/>
              </a:rPr>
              <a:t>(</a:t>
            </a:r>
            <a:r>
              <a:rPr lang="it-IT" sz="1400" i="1">
                <a:solidFill>
                  <a:srgbClr val="0000FF"/>
                </a:solidFill>
                <a:latin typeface="Verdana" pitchFamily="34" charset="0"/>
              </a:rPr>
              <a:t>M</a:t>
            </a:r>
            <a:r>
              <a:rPr lang="it-IT" sz="1400" i="1" baseline="-25000">
                <a:solidFill>
                  <a:srgbClr val="0000FF"/>
                </a:solidFill>
                <a:latin typeface="Verdana" pitchFamily="34" charset="0"/>
              </a:rPr>
              <a:t>Higgs</a:t>
            </a:r>
            <a:r>
              <a:rPr lang="it-IT" sz="1400" i="1">
                <a:solidFill>
                  <a:srgbClr val="0000FF"/>
                </a:solidFill>
                <a:latin typeface="Verdana" pitchFamily="34" charset="0"/>
              </a:rPr>
              <a:t> =125 GeV)</a:t>
            </a:r>
            <a:r>
              <a:rPr lang="it-IT" sz="1400" i="1">
                <a:solidFill>
                  <a:srgbClr val="0000FF"/>
                </a:solidFill>
              </a:rPr>
              <a:t> </a:t>
            </a:r>
          </a:p>
          <a:p>
            <a:pPr algn="ctr">
              <a:lnSpc>
                <a:spcPct val="120000"/>
              </a:lnSpc>
            </a:pPr>
            <a:endParaRPr lang="it-IT" sz="1600" i="1" baseline="30000">
              <a:solidFill>
                <a:srgbClr val="0000FF"/>
              </a:solidFill>
              <a:latin typeface="Verdana" pitchFamily="34" charset="0"/>
            </a:endParaRPr>
          </a:p>
          <a:p>
            <a:pPr algn="ctr">
              <a:buFont typeface="Wingdings" pitchFamily="2" charset="2"/>
              <a:buChar char="Ø"/>
            </a:pPr>
            <a:r>
              <a:rPr lang="it-IT" b="1" i="1">
                <a:solidFill>
                  <a:srgbClr val="0000FF"/>
                </a:solidFill>
              </a:rPr>
              <a:t> N</a:t>
            </a:r>
            <a:r>
              <a:rPr lang="it-IT" b="1" i="1" baseline="-25000">
                <a:solidFill>
                  <a:srgbClr val="0000FF"/>
                </a:solidFill>
              </a:rPr>
              <a:t>higgs</a:t>
            </a:r>
            <a:r>
              <a:rPr lang="it-IT" b="1" i="1">
                <a:solidFill>
                  <a:srgbClr val="0000FF"/>
                </a:solidFill>
              </a:rPr>
              <a:t>/sec≈0.15</a:t>
            </a:r>
          </a:p>
          <a:p>
            <a:pPr algn="ctr"/>
            <a:endParaRPr lang="it-IT" sz="1600" i="1" baseline="30000">
              <a:solidFill>
                <a:srgbClr val="0000FF"/>
              </a:solidFill>
              <a:latin typeface="Verdana" pitchFamily="34" charset="0"/>
            </a:endParaRPr>
          </a:p>
        </p:txBody>
      </p:sp>
      <p:sp>
        <p:nvSpPr>
          <p:cNvPr id="324615" name="CasellaDiTesto 16"/>
          <p:cNvSpPr txBox="1">
            <a:spLocks noChangeArrowheads="1"/>
          </p:cNvSpPr>
          <p:nvPr/>
        </p:nvSpPr>
        <p:spPr bwMode="auto">
          <a:xfrm>
            <a:off x="5219700" y="3429000"/>
            <a:ext cx="3563938" cy="1016000"/>
          </a:xfrm>
          <a:prstGeom prst="rect">
            <a:avLst/>
          </a:prstGeom>
          <a:noFill/>
          <a:ln w="9525">
            <a:noFill/>
            <a:miter lim="800000"/>
            <a:headEnd/>
            <a:tailEnd/>
          </a:ln>
        </p:spPr>
        <p:txBody>
          <a:bodyPr>
            <a:spAutoFit/>
          </a:bodyPr>
          <a:lstStyle/>
          <a:p>
            <a:pPr marL="342900" indent="-342900">
              <a:buFont typeface="Wingdings" pitchFamily="2" charset="2"/>
              <a:buChar char="Ø"/>
            </a:pPr>
            <a:r>
              <a:rPr lang="it-IT" sz="2000" b="1">
                <a:solidFill>
                  <a:srgbClr val="0000FF"/>
                </a:solidFill>
              </a:rPr>
              <a:t>Per ogni evento di Higgs ci sono circa 7 miliardi di eventi di altro tipo</a:t>
            </a:r>
          </a:p>
        </p:txBody>
      </p:sp>
      <p:pic>
        <p:nvPicPr>
          <p:cNvPr id="324616" name="Immagine 17"/>
          <p:cNvPicPr>
            <a:picLocks noChangeAspect="1"/>
          </p:cNvPicPr>
          <p:nvPr/>
        </p:nvPicPr>
        <p:blipFill>
          <a:blip r:embed="rId3" cstate="print"/>
          <a:srcRect/>
          <a:stretch>
            <a:fillRect/>
          </a:stretch>
        </p:blipFill>
        <p:spPr bwMode="auto">
          <a:xfrm>
            <a:off x="5580063" y="4437063"/>
            <a:ext cx="2852737" cy="24479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1"/>
          <p:cNvPicPr>
            <a:picLocks noChangeAspect="1" noChangeArrowheads="1"/>
          </p:cNvPicPr>
          <p:nvPr/>
        </p:nvPicPr>
        <p:blipFill>
          <a:blip r:embed="rId2" cstate="print"/>
          <a:srcRect/>
          <a:stretch>
            <a:fillRect/>
          </a:stretch>
        </p:blipFill>
        <p:spPr bwMode="auto">
          <a:xfrm>
            <a:off x="4932363" y="3284538"/>
            <a:ext cx="4211637" cy="2492375"/>
          </a:xfrm>
          <a:prstGeom prst="rect">
            <a:avLst/>
          </a:prstGeom>
          <a:noFill/>
          <a:ln w="12700">
            <a:noFill/>
            <a:round/>
            <a:headEnd/>
            <a:tailEnd/>
          </a:ln>
        </p:spPr>
      </p:pic>
      <p:pic>
        <p:nvPicPr>
          <p:cNvPr id="325635" name="Immagine 2"/>
          <p:cNvPicPr>
            <a:picLocks noChangeAspect="1"/>
          </p:cNvPicPr>
          <p:nvPr/>
        </p:nvPicPr>
        <p:blipFill>
          <a:blip r:embed="rId3" cstate="print"/>
          <a:srcRect/>
          <a:stretch>
            <a:fillRect/>
          </a:stretch>
        </p:blipFill>
        <p:spPr bwMode="auto">
          <a:xfrm>
            <a:off x="179388" y="720725"/>
            <a:ext cx="4608512" cy="3956050"/>
          </a:xfrm>
          <a:prstGeom prst="rect">
            <a:avLst/>
          </a:prstGeom>
          <a:noFill/>
          <a:ln w="9525">
            <a:noFill/>
            <a:miter lim="800000"/>
            <a:headEnd/>
            <a:tailEnd/>
          </a:ln>
        </p:spPr>
      </p:pic>
      <p:sp>
        <p:nvSpPr>
          <p:cNvPr id="325636" name="Title 1"/>
          <p:cNvSpPr txBox="1">
            <a:spLocks/>
          </p:cNvSpPr>
          <p:nvPr/>
        </p:nvSpPr>
        <p:spPr bwMode="auto">
          <a:xfrm>
            <a:off x="457200" y="44450"/>
            <a:ext cx="8229600" cy="706438"/>
          </a:xfrm>
          <a:prstGeom prst="rect">
            <a:avLst/>
          </a:prstGeom>
          <a:noFill/>
          <a:ln w="9525">
            <a:noFill/>
            <a:miter lim="800000"/>
            <a:headEnd/>
            <a:tailEnd/>
          </a:ln>
        </p:spPr>
        <p:txBody>
          <a:bodyPr/>
          <a:lstStyle/>
          <a:p>
            <a:pPr algn="ctr" eaLnBrk="0" hangingPunct="0"/>
            <a:r>
              <a:rPr lang="en-US" sz="3600" b="1">
                <a:solidFill>
                  <a:srgbClr val="D7171E"/>
                </a:solidFill>
              </a:rPr>
              <a:t>Cercare un ago in un pagliaio …</a:t>
            </a:r>
          </a:p>
        </p:txBody>
      </p:sp>
      <p:sp>
        <p:nvSpPr>
          <p:cNvPr id="325637" name="Rettangolo 1"/>
          <p:cNvSpPr>
            <a:spLocks noChangeArrowheads="1"/>
          </p:cNvSpPr>
          <p:nvPr/>
        </p:nvSpPr>
        <p:spPr bwMode="auto">
          <a:xfrm>
            <a:off x="4968875" y="1052513"/>
            <a:ext cx="4175125" cy="2308225"/>
          </a:xfrm>
          <a:prstGeom prst="rect">
            <a:avLst/>
          </a:prstGeom>
          <a:noFill/>
          <a:ln w="9525">
            <a:noFill/>
            <a:miter lim="800000"/>
            <a:headEnd/>
            <a:tailEnd/>
          </a:ln>
        </p:spPr>
        <p:txBody>
          <a:bodyPr>
            <a:spAutoFit/>
          </a:bodyPr>
          <a:lstStyle/>
          <a:p>
            <a:r>
              <a:rPr lang="en-US" sz="1800" b="1">
                <a:solidFill>
                  <a:srgbClr val="1A1AFF"/>
                </a:solidFill>
              </a:rPr>
              <a:t>… non solo i pochi aghi prodotti sono nascosti tra tante pagliuzze</a:t>
            </a:r>
          </a:p>
          <a:p>
            <a:r>
              <a:rPr lang="en-US" sz="1800" b="1">
                <a:solidFill>
                  <a:srgbClr val="1A1AFF"/>
                </a:solidFill>
              </a:rPr>
              <a:t>(un ago su 7 miliardi di pagliuzze),</a:t>
            </a:r>
          </a:p>
          <a:p>
            <a:r>
              <a:rPr lang="en-US" sz="1800" b="1">
                <a:solidFill>
                  <a:srgbClr val="1A1AFF"/>
                </a:solidFill>
              </a:rPr>
              <a:t>ma ci sono anche molti eventi che producono stati finali molto simili a quelli in cui si ha il bosone di Higgs ... pagliuzze che assomigliano ad aghi ! </a:t>
            </a:r>
          </a:p>
        </p:txBody>
      </p:sp>
      <p:sp>
        <p:nvSpPr>
          <p:cNvPr id="325638" name="Rettangolo 4"/>
          <p:cNvSpPr>
            <a:spLocks noChangeArrowheads="1"/>
          </p:cNvSpPr>
          <p:nvPr/>
        </p:nvSpPr>
        <p:spPr bwMode="auto">
          <a:xfrm>
            <a:off x="5545138" y="5805488"/>
            <a:ext cx="2987675" cy="584200"/>
          </a:xfrm>
          <a:prstGeom prst="rect">
            <a:avLst/>
          </a:prstGeom>
          <a:noFill/>
          <a:ln w="9525">
            <a:noFill/>
            <a:miter lim="800000"/>
            <a:headEnd/>
            <a:tailEnd/>
          </a:ln>
        </p:spPr>
        <p:txBody>
          <a:bodyPr>
            <a:spAutoFit/>
          </a:bodyPr>
          <a:lstStyle/>
          <a:p>
            <a:r>
              <a:rPr lang="en-US" sz="1600" b="1">
                <a:solidFill>
                  <a:srgbClr val="1A1AFF"/>
                </a:solidFill>
              </a:rPr>
              <a:t>Alcuni esempi di eventi che potrebbero sembrare aghi !!</a:t>
            </a:r>
          </a:p>
        </p:txBody>
      </p:sp>
      <p:sp>
        <p:nvSpPr>
          <p:cNvPr id="325639" name="CasellaDiTesto 10"/>
          <p:cNvSpPr txBox="1">
            <a:spLocks noChangeArrowheads="1"/>
          </p:cNvSpPr>
          <p:nvPr/>
        </p:nvSpPr>
        <p:spPr bwMode="auto">
          <a:xfrm>
            <a:off x="684213" y="4797425"/>
            <a:ext cx="2159000" cy="400050"/>
          </a:xfrm>
          <a:prstGeom prst="rect">
            <a:avLst/>
          </a:prstGeom>
          <a:noFill/>
          <a:ln w="9525">
            <a:noFill/>
            <a:miter lim="800000"/>
            <a:headEnd/>
            <a:tailEnd/>
          </a:ln>
        </p:spPr>
        <p:txBody>
          <a:bodyPr>
            <a:spAutoFit/>
          </a:bodyPr>
          <a:lstStyle/>
          <a:p>
            <a:r>
              <a:rPr lang="it-IT" sz="2000" b="1">
                <a:solidFill>
                  <a:srgbClr val="000000"/>
                </a:solidFill>
              </a:rPr>
              <a:t>Per ogni evento</a:t>
            </a:r>
          </a:p>
        </p:txBody>
      </p:sp>
      <p:sp>
        <p:nvSpPr>
          <p:cNvPr id="325640" name="CasellaDiTesto 11"/>
          <p:cNvSpPr txBox="1">
            <a:spLocks noChangeArrowheads="1"/>
          </p:cNvSpPr>
          <p:nvPr/>
        </p:nvSpPr>
        <p:spPr bwMode="auto">
          <a:xfrm>
            <a:off x="34925" y="5229225"/>
            <a:ext cx="3816350" cy="400050"/>
          </a:xfrm>
          <a:prstGeom prst="rect">
            <a:avLst/>
          </a:prstGeom>
          <a:noFill/>
          <a:ln w="9525">
            <a:noFill/>
            <a:miter lim="800000"/>
            <a:headEnd/>
            <a:tailEnd/>
          </a:ln>
        </p:spPr>
        <p:txBody>
          <a:bodyPr>
            <a:spAutoFit/>
          </a:bodyPr>
          <a:lstStyle/>
          <a:p>
            <a:r>
              <a:rPr lang="it-IT" sz="2000" b="1">
                <a:solidFill>
                  <a:schemeClr val="tx1"/>
                </a:solidFill>
              </a:rPr>
              <a:t>ci sono 10</a:t>
            </a:r>
            <a:r>
              <a:rPr lang="it-IT" sz="2000" b="1" baseline="30000">
                <a:solidFill>
                  <a:schemeClr val="tx1"/>
                </a:solidFill>
              </a:rPr>
              <a:t> </a:t>
            </a:r>
            <a:r>
              <a:rPr lang="it-IT" sz="2000" b="1">
                <a:solidFill>
                  <a:schemeClr val="tx1"/>
                </a:solidFill>
              </a:rPr>
              <a:t>milioni di eventi</a:t>
            </a:r>
          </a:p>
        </p:txBody>
      </p:sp>
      <p:pic>
        <p:nvPicPr>
          <p:cNvPr id="325641" name="Immagine 12"/>
          <p:cNvPicPr>
            <a:picLocks noChangeAspect="1"/>
          </p:cNvPicPr>
          <p:nvPr/>
        </p:nvPicPr>
        <p:blipFill>
          <a:blip r:embed="rId4" cstate="print"/>
          <a:srcRect/>
          <a:stretch>
            <a:fillRect/>
          </a:stretch>
        </p:blipFill>
        <p:spPr bwMode="auto">
          <a:xfrm>
            <a:off x="2886075" y="4751388"/>
            <a:ext cx="1757363" cy="477837"/>
          </a:xfrm>
          <a:prstGeom prst="rect">
            <a:avLst/>
          </a:prstGeom>
          <a:noFill/>
          <a:ln w="9525">
            <a:noFill/>
            <a:miter lim="800000"/>
            <a:headEnd/>
            <a:tailEnd/>
          </a:ln>
        </p:spPr>
      </p:pic>
      <p:pic>
        <p:nvPicPr>
          <p:cNvPr id="325642" name="Immagine 13"/>
          <p:cNvPicPr>
            <a:picLocks noChangeAspect="1"/>
          </p:cNvPicPr>
          <p:nvPr/>
        </p:nvPicPr>
        <p:blipFill>
          <a:blip r:embed="rId5" cstate="print"/>
          <a:srcRect/>
          <a:stretch>
            <a:fillRect/>
          </a:stretch>
        </p:blipFill>
        <p:spPr bwMode="auto">
          <a:xfrm>
            <a:off x="3484563" y="5157788"/>
            <a:ext cx="1087437" cy="446087"/>
          </a:xfrm>
          <a:prstGeom prst="rect">
            <a:avLst/>
          </a:prstGeom>
          <a:noFill/>
          <a:ln w="9525">
            <a:noFill/>
            <a:miter lim="800000"/>
            <a:headEnd/>
            <a:tailEnd/>
          </a:ln>
        </p:spPr>
      </p:pic>
      <p:sp>
        <p:nvSpPr>
          <p:cNvPr id="325643" name="CasellaDiTesto 15"/>
          <p:cNvSpPr txBox="1">
            <a:spLocks noChangeArrowheads="1"/>
          </p:cNvSpPr>
          <p:nvPr/>
        </p:nvSpPr>
        <p:spPr bwMode="auto">
          <a:xfrm>
            <a:off x="323850" y="5661025"/>
            <a:ext cx="4464050" cy="1016000"/>
          </a:xfrm>
          <a:prstGeom prst="rect">
            <a:avLst/>
          </a:prstGeom>
          <a:noFill/>
          <a:ln w="9525">
            <a:noFill/>
            <a:miter lim="800000"/>
            <a:headEnd/>
            <a:tailEnd/>
          </a:ln>
        </p:spPr>
        <p:txBody>
          <a:bodyPr>
            <a:spAutoFit/>
          </a:bodyPr>
          <a:lstStyle/>
          <a:p>
            <a:pPr marL="342900" indent="-342900">
              <a:buFont typeface="Wingdings" pitchFamily="2" charset="2"/>
              <a:buChar char="Ø"/>
            </a:pPr>
            <a:r>
              <a:rPr lang="it-IT" sz="2000" b="1">
                <a:solidFill>
                  <a:srgbClr val="FF0000"/>
                </a:solidFill>
              </a:rPr>
              <a:t>È necessario scegliere i canali di decadimento con meno fondo dove cercare l</a:t>
            </a:r>
            <a:r>
              <a:rPr lang="it-IT" altLang="it-IT" sz="2000" b="1">
                <a:solidFill>
                  <a:srgbClr val="FF0000"/>
                </a:solidFill>
              </a:rPr>
              <a:t>’</a:t>
            </a:r>
            <a:r>
              <a:rPr lang="it-IT" altLang="ja-JP" sz="2000" b="1">
                <a:solidFill>
                  <a:srgbClr val="FF0000"/>
                </a:solidFill>
              </a:rPr>
              <a:t>Higgs…</a:t>
            </a:r>
            <a:endParaRPr lang="it-IT" sz="2000" b="1">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p:cNvSpPr>
          <p:nvPr/>
        </p:nvSpPr>
        <p:spPr bwMode="auto">
          <a:xfrm>
            <a:off x="3203575" y="981075"/>
            <a:ext cx="5832475" cy="5976938"/>
          </a:xfrm>
          <a:prstGeom prst="rect">
            <a:avLst/>
          </a:prstGeom>
          <a:noFill/>
          <a:ln w="9525">
            <a:noFill/>
            <a:miter lim="800000"/>
            <a:headEnd/>
            <a:tailEnd/>
          </a:ln>
        </p:spPr>
        <p:txBody>
          <a:bodyPr lIns="0" tIns="0" rIns="57799" bIns="0"/>
          <a:lstStyle/>
          <a:p>
            <a:pPr marL="57150"/>
            <a:r>
              <a:rPr lang="en-US" sz="2000" b="1">
                <a:solidFill>
                  <a:srgbClr val="0000FF"/>
                </a:solidFill>
                <a:cs typeface="Arial" pitchFamily="34" charset="0"/>
              </a:rPr>
              <a:t>H-&gt;ZZ-&gt;4l:      </a:t>
            </a:r>
            <a:endParaRPr lang="en-US" sz="1800" b="1">
              <a:solidFill>
                <a:srgbClr val="0000FF"/>
              </a:solidFill>
              <a:cs typeface="Arial" pitchFamily="34" charset="0"/>
            </a:endParaRPr>
          </a:p>
          <a:p>
            <a:pPr marL="57150">
              <a:buFont typeface="Wingdings" pitchFamily="2" charset="2"/>
              <a:buChar char="Ø"/>
            </a:pPr>
            <a:r>
              <a:rPr lang="en-US" sz="1600" b="1">
                <a:solidFill>
                  <a:srgbClr val="000000"/>
                </a:solidFill>
                <a:cs typeface="Arial" pitchFamily="34" charset="0"/>
              </a:rPr>
              <a:t>BR=1.2 10</a:t>
            </a:r>
            <a:r>
              <a:rPr lang="en-US" sz="1600" b="1" baseline="32000">
                <a:solidFill>
                  <a:srgbClr val="000000"/>
                </a:solidFill>
                <a:cs typeface="Arial" pitchFamily="34" charset="0"/>
              </a:rPr>
              <a:t>-4</a:t>
            </a:r>
            <a:r>
              <a:rPr lang="en-US" sz="1600" b="1">
                <a:solidFill>
                  <a:srgbClr val="000000"/>
                </a:solidFill>
                <a:cs typeface="Arial" pitchFamily="34" charset="0"/>
              </a:rPr>
              <a:t>, canale con ottima risoluzione in massa e pochi eventi di fondo: </a:t>
            </a:r>
            <a:r>
              <a:rPr lang="en-US" sz="1600" b="1">
                <a:solidFill>
                  <a:srgbClr val="000000"/>
                </a:solidFill>
              </a:rPr>
              <a:t>~18 </a:t>
            </a:r>
            <a:r>
              <a:rPr lang="en-US" sz="1600" b="1">
                <a:solidFill>
                  <a:srgbClr val="000000"/>
                </a:solidFill>
                <a:cs typeface="Arial" pitchFamily="34" charset="0"/>
              </a:rPr>
              <a:t> eventi aspettati. Dopo tutte le selezioni 6 eventi e 1 di fondo nel bin della risoluzione di</a:t>
            </a:r>
            <a:r>
              <a:rPr lang="en-US" sz="1800" b="1">
                <a:solidFill>
                  <a:srgbClr val="000000"/>
                </a:solidFill>
                <a:latin typeface="Arial Bold" charset="0"/>
                <a:sym typeface="Arial Bold" charset="0"/>
              </a:rPr>
              <a:t> ~ 2 GeV </a:t>
            </a:r>
          </a:p>
          <a:p>
            <a:pPr marL="57150"/>
            <a:r>
              <a:rPr lang="en-US" sz="2000" b="1">
                <a:solidFill>
                  <a:srgbClr val="B613ED"/>
                </a:solidFill>
                <a:cs typeface="Arial" pitchFamily="34" charset="0"/>
              </a:rPr>
              <a:t>H-&gt; </a:t>
            </a:r>
            <a:r>
              <a:rPr lang="en-US" sz="2000" b="1">
                <a:solidFill>
                  <a:srgbClr val="B613ED"/>
                </a:solidFill>
                <a:latin typeface="Symbol" pitchFamily="18" charset="2"/>
                <a:cs typeface="Arial" pitchFamily="34" charset="0"/>
              </a:rPr>
              <a:t>gg</a:t>
            </a:r>
            <a:r>
              <a:rPr lang="en-US" sz="2000" b="1">
                <a:solidFill>
                  <a:srgbClr val="B613ED"/>
                </a:solidFill>
                <a:cs typeface="Arial" pitchFamily="34" charset="0"/>
              </a:rPr>
              <a:t>: </a:t>
            </a:r>
          </a:p>
          <a:p>
            <a:pPr marL="57150">
              <a:buFont typeface="Wingdings" pitchFamily="2" charset="2"/>
              <a:buChar char="Ø"/>
            </a:pPr>
            <a:r>
              <a:rPr lang="en-US" sz="1600" b="1">
                <a:solidFill>
                  <a:srgbClr val="000000"/>
                </a:solidFill>
                <a:cs typeface="Arial" pitchFamily="34" charset="0"/>
              </a:rPr>
              <a:t>BR=2.3 10</a:t>
            </a:r>
            <a:r>
              <a:rPr lang="en-US" sz="1600" b="1" baseline="32000">
                <a:solidFill>
                  <a:srgbClr val="000000"/>
                </a:solidFill>
                <a:cs typeface="Arial" pitchFamily="34" charset="0"/>
              </a:rPr>
              <a:t>-3</a:t>
            </a:r>
            <a:r>
              <a:rPr lang="en-US" sz="1600" b="1">
                <a:solidFill>
                  <a:srgbClr val="000000"/>
                </a:solidFill>
                <a:cs typeface="Arial" pitchFamily="34" charset="0"/>
              </a:rPr>
              <a:t>, canale con ottima risoluzione in massa ma molti eventi di fondo: </a:t>
            </a:r>
            <a:r>
              <a:rPr lang="en-US" sz="1600" b="1">
                <a:solidFill>
                  <a:srgbClr val="000000"/>
                </a:solidFill>
              </a:rPr>
              <a:t>~350 </a:t>
            </a:r>
            <a:r>
              <a:rPr lang="en-US" sz="1600" b="1">
                <a:solidFill>
                  <a:srgbClr val="000000"/>
                </a:solidFill>
                <a:cs typeface="Arial" pitchFamily="34" charset="0"/>
              </a:rPr>
              <a:t> eventi aspettati. Dopo tutte le selezioni 200 eventi e 3000 di fondo nel bin della risoluzione di</a:t>
            </a:r>
            <a:r>
              <a:rPr lang="en-US" sz="1800" b="1">
                <a:solidFill>
                  <a:srgbClr val="000000"/>
                </a:solidFill>
                <a:latin typeface="Arial Bold" charset="0"/>
                <a:sym typeface="Arial Bold" charset="0"/>
              </a:rPr>
              <a:t> ~ 2 GeV </a:t>
            </a:r>
          </a:p>
          <a:p>
            <a:pPr marL="57150"/>
            <a:r>
              <a:rPr lang="en-US" sz="1800" b="1">
                <a:solidFill>
                  <a:srgbClr val="6BFF0E"/>
                </a:solidFill>
                <a:cs typeface="Arial" pitchFamily="34" charset="0"/>
              </a:rPr>
              <a:t>H-&gt;WW-&gt;</a:t>
            </a:r>
            <a:r>
              <a:rPr lang="en-US" sz="1800" b="1">
                <a:solidFill>
                  <a:srgbClr val="6BFF0E"/>
                </a:solidFill>
              </a:rPr>
              <a:t>2l2</a:t>
            </a:r>
            <a:r>
              <a:rPr lang="en-US" sz="1800" b="1">
                <a:solidFill>
                  <a:srgbClr val="6BFF0E"/>
                </a:solidFill>
                <a:latin typeface="Symbol" pitchFamily="18" charset="2"/>
              </a:rPr>
              <a:t>n</a:t>
            </a:r>
            <a:r>
              <a:rPr lang="en-US" sz="1800" b="1">
                <a:solidFill>
                  <a:srgbClr val="6BFF0E"/>
                </a:solidFill>
              </a:rPr>
              <a:t>: </a:t>
            </a:r>
          </a:p>
          <a:p>
            <a:pPr marL="57150">
              <a:buFont typeface="Wingdings" pitchFamily="2" charset="2"/>
              <a:buChar char="Ø"/>
            </a:pPr>
            <a:r>
              <a:rPr lang="en-US" sz="1600" b="1">
                <a:solidFill>
                  <a:srgbClr val="000000"/>
                </a:solidFill>
                <a:cs typeface="Arial" pitchFamily="34" charset="0"/>
              </a:rPr>
              <a:t>BR=1.0 10</a:t>
            </a:r>
            <a:r>
              <a:rPr lang="en-US" sz="1600" b="1" baseline="32000">
                <a:solidFill>
                  <a:srgbClr val="000000"/>
                </a:solidFill>
                <a:cs typeface="Arial" pitchFamily="34" charset="0"/>
              </a:rPr>
              <a:t>-2</a:t>
            </a:r>
            <a:r>
              <a:rPr lang="en-US" sz="1600" b="1">
                <a:solidFill>
                  <a:srgbClr val="000000"/>
                </a:solidFill>
                <a:cs typeface="Arial" pitchFamily="34" charset="0"/>
              </a:rPr>
              <a:t>, canale con risoluzione in massa del 20% e molti eventi di fondo: </a:t>
            </a:r>
            <a:r>
              <a:rPr lang="en-US" sz="1600" b="1">
                <a:solidFill>
                  <a:srgbClr val="000000"/>
                </a:solidFill>
              </a:rPr>
              <a:t>~1500 </a:t>
            </a:r>
            <a:r>
              <a:rPr lang="en-US" sz="1600" b="1">
                <a:solidFill>
                  <a:srgbClr val="000000"/>
                </a:solidFill>
                <a:cs typeface="Arial" pitchFamily="34" charset="0"/>
              </a:rPr>
              <a:t> eventi aspettati. Dopo tutte le selezioni 60 eventi e 300 di fondo </a:t>
            </a:r>
            <a:r>
              <a:rPr lang="en-US" sz="1600" b="1">
                <a:solidFill>
                  <a:srgbClr val="000000"/>
                </a:solidFill>
              </a:rPr>
              <a:t> </a:t>
            </a:r>
          </a:p>
          <a:p>
            <a:pPr marL="57150"/>
            <a:r>
              <a:rPr lang="en-US" sz="1800" b="1">
                <a:solidFill>
                  <a:srgbClr val="FF0000"/>
                </a:solidFill>
                <a:cs typeface="Arial" pitchFamily="34" charset="0"/>
              </a:rPr>
              <a:t>H-&gt; </a:t>
            </a:r>
            <a:r>
              <a:rPr lang="en-US" sz="1800" b="1">
                <a:solidFill>
                  <a:srgbClr val="FF0000"/>
                </a:solidFill>
                <a:latin typeface="Symbol" pitchFamily="18" charset="2"/>
                <a:cs typeface="Arial" pitchFamily="34" charset="0"/>
              </a:rPr>
              <a:t>tt</a:t>
            </a:r>
            <a:r>
              <a:rPr lang="en-US" sz="1800" b="1">
                <a:solidFill>
                  <a:srgbClr val="FF0000"/>
                </a:solidFill>
              </a:rPr>
              <a:t>: </a:t>
            </a:r>
          </a:p>
          <a:p>
            <a:pPr marL="57150">
              <a:buFont typeface="Wingdings" pitchFamily="2" charset="2"/>
              <a:buChar char="Ø"/>
            </a:pPr>
            <a:r>
              <a:rPr lang="en-US" sz="1600" b="1">
                <a:solidFill>
                  <a:srgbClr val="000000"/>
                </a:solidFill>
                <a:cs typeface="Arial" pitchFamily="34" charset="0"/>
              </a:rPr>
              <a:t>BR=6.0 10</a:t>
            </a:r>
            <a:r>
              <a:rPr lang="en-US" sz="1600" b="1" baseline="32000">
                <a:solidFill>
                  <a:srgbClr val="000000"/>
                </a:solidFill>
                <a:cs typeface="Arial" pitchFamily="34" charset="0"/>
              </a:rPr>
              <a:t>-2</a:t>
            </a:r>
            <a:r>
              <a:rPr lang="en-US" sz="1600" b="1">
                <a:solidFill>
                  <a:srgbClr val="000000"/>
                </a:solidFill>
                <a:cs typeface="Arial" pitchFamily="34" charset="0"/>
              </a:rPr>
              <a:t>, canale con risoluzione in massa del 20% e molti eventi di fondo: </a:t>
            </a:r>
            <a:r>
              <a:rPr lang="en-US" sz="1600" b="1">
                <a:solidFill>
                  <a:srgbClr val="000000"/>
                </a:solidFill>
              </a:rPr>
              <a:t>~9000 </a:t>
            </a:r>
            <a:r>
              <a:rPr lang="en-US" sz="1600" b="1">
                <a:solidFill>
                  <a:srgbClr val="000000"/>
                </a:solidFill>
                <a:cs typeface="Arial" pitchFamily="34" charset="0"/>
              </a:rPr>
              <a:t> eventi aspettati. Dopo tutte le selezioni 14 eventi e 140 di fondo </a:t>
            </a:r>
            <a:r>
              <a:rPr lang="en-US" sz="1600" b="1">
                <a:solidFill>
                  <a:srgbClr val="000000"/>
                </a:solidFill>
              </a:rPr>
              <a:t> </a:t>
            </a:r>
          </a:p>
          <a:p>
            <a:pPr marL="57150"/>
            <a:r>
              <a:rPr lang="en-US" sz="1800" b="1">
                <a:solidFill>
                  <a:srgbClr val="000000"/>
                </a:solidFill>
                <a:cs typeface="Arial" pitchFamily="34" charset="0"/>
              </a:rPr>
              <a:t>H-&gt; bb: </a:t>
            </a:r>
          </a:p>
          <a:p>
            <a:pPr marL="57150">
              <a:buFont typeface="Wingdings" pitchFamily="2" charset="2"/>
              <a:buChar char="Ø"/>
            </a:pPr>
            <a:r>
              <a:rPr lang="en-US" sz="1600" b="1">
                <a:solidFill>
                  <a:srgbClr val="000000"/>
                </a:solidFill>
                <a:cs typeface="Arial" pitchFamily="34" charset="0"/>
              </a:rPr>
              <a:t>BR=5.8 10</a:t>
            </a:r>
            <a:r>
              <a:rPr lang="en-US" sz="1600" b="1" baseline="32000">
                <a:solidFill>
                  <a:srgbClr val="000000"/>
                </a:solidFill>
                <a:cs typeface="Arial" pitchFamily="34" charset="0"/>
              </a:rPr>
              <a:t>-1</a:t>
            </a:r>
            <a:r>
              <a:rPr lang="en-US" sz="1600" b="1">
                <a:solidFill>
                  <a:srgbClr val="000000"/>
                </a:solidFill>
                <a:cs typeface="Arial" pitchFamily="34" charset="0"/>
              </a:rPr>
              <a:t>, canale con risoluzione in massa del 10% e molti eventi di fondo: </a:t>
            </a:r>
            <a:r>
              <a:rPr lang="en-US" sz="1600" b="1">
                <a:solidFill>
                  <a:srgbClr val="000000"/>
                </a:solidFill>
              </a:rPr>
              <a:t>~90000 </a:t>
            </a:r>
            <a:r>
              <a:rPr lang="en-US" sz="1600" b="1">
                <a:solidFill>
                  <a:srgbClr val="000000"/>
                </a:solidFill>
                <a:cs typeface="Arial" pitchFamily="34" charset="0"/>
              </a:rPr>
              <a:t> eventi aspettati. Dopo tutte le selezioni 8 eventi e 80 di fondo </a:t>
            </a:r>
            <a:r>
              <a:rPr lang="en-US" sz="1600" b="1">
                <a:solidFill>
                  <a:srgbClr val="000000"/>
                </a:solidFill>
              </a:rPr>
              <a:t> </a:t>
            </a:r>
          </a:p>
        </p:txBody>
      </p:sp>
      <p:pic>
        <p:nvPicPr>
          <p:cNvPr id="326659" name="Immagine 6"/>
          <p:cNvPicPr>
            <a:picLocks noChangeAspect="1"/>
          </p:cNvPicPr>
          <p:nvPr/>
        </p:nvPicPr>
        <p:blipFill>
          <a:blip r:embed="rId2" cstate="print"/>
          <a:srcRect/>
          <a:stretch>
            <a:fillRect/>
          </a:stretch>
        </p:blipFill>
        <p:spPr bwMode="auto">
          <a:xfrm>
            <a:off x="6804025" y="115888"/>
            <a:ext cx="736600" cy="546100"/>
          </a:xfrm>
          <a:prstGeom prst="rect">
            <a:avLst/>
          </a:prstGeom>
          <a:noFill/>
          <a:ln w="9525">
            <a:noFill/>
            <a:miter lim="800000"/>
            <a:headEnd/>
            <a:tailEnd/>
          </a:ln>
        </p:spPr>
      </p:pic>
      <p:grpSp>
        <p:nvGrpSpPr>
          <p:cNvPr id="326660" name="Gruppo 7"/>
          <p:cNvGrpSpPr>
            <a:grpSpLocks/>
          </p:cNvGrpSpPr>
          <p:nvPr/>
        </p:nvGrpSpPr>
        <p:grpSpPr bwMode="auto">
          <a:xfrm>
            <a:off x="107950" y="4244975"/>
            <a:ext cx="2376488" cy="2451100"/>
            <a:chOff x="104796" y="1865277"/>
            <a:chExt cx="4913582" cy="3909062"/>
          </a:xfrm>
        </p:grpSpPr>
        <p:cxnSp>
          <p:nvCxnSpPr>
            <p:cNvPr id="9" name="Straight Arrow Connector 6"/>
            <p:cNvCxnSpPr/>
            <p:nvPr/>
          </p:nvCxnSpPr>
          <p:spPr>
            <a:xfrm>
              <a:off x="826899" y="5333810"/>
              <a:ext cx="365646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8"/>
            <p:cNvCxnSpPr/>
            <p:nvPr/>
          </p:nvCxnSpPr>
          <p:spPr>
            <a:xfrm flipV="1">
              <a:off x="826899" y="1905785"/>
              <a:ext cx="0" cy="34280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6669" name="TextBox 9"/>
            <p:cNvSpPr txBox="1">
              <a:spLocks noChangeArrowheads="1"/>
            </p:cNvSpPr>
            <p:nvPr/>
          </p:nvSpPr>
          <p:spPr bwMode="auto">
            <a:xfrm>
              <a:off x="1208086" y="5234538"/>
              <a:ext cx="2743199" cy="539801"/>
            </a:xfrm>
            <a:prstGeom prst="rect">
              <a:avLst/>
            </a:prstGeom>
            <a:noFill/>
            <a:ln w="9525">
              <a:noFill/>
              <a:miter lim="800000"/>
              <a:headEnd/>
              <a:tailEnd/>
            </a:ln>
          </p:spPr>
          <p:txBody>
            <a:bodyPr>
              <a:spAutoFit/>
            </a:bodyPr>
            <a:lstStyle/>
            <a:p>
              <a:pPr algn="ctr"/>
              <a:r>
                <a:rPr lang="en-US" sz="1600" b="1">
                  <a:solidFill>
                    <a:srgbClr val="FF0000"/>
                  </a:solidFill>
                </a:rPr>
                <a:t>Sensibilità</a:t>
              </a:r>
            </a:p>
          </p:txBody>
        </p:sp>
        <p:sp>
          <p:nvSpPr>
            <p:cNvPr id="326670" name="TextBox 10"/>
            <p:cNvSpPr txBox="1">
              <a:spLocks noChangeArrowheads="1"/>
            </p:cNvSpPr>
            <p:nvPr/>
          </p:nvSpPr>
          <p:spPr bwMode="auto">
            <a:xfrm rot="-5400000">
              <a:off x="-1420797" y="3390870"/>
              <a:ext cx="3751240" cy="700054"/>
            </a:xfrm>
            <a:prstGeom prst="rect">
              <a:avLst/>
            </a:prstGeom>
            <a:noFill/>
            <a:ln w="9525">
              <a:noFill/>
              <a:miter lim="800000"/>
              <a:headEnd/>
              <a:tailEnd/>
            </a:ln>
          </p:spPr>
          <p:txBody>
            <a:bodyPr>
              <a:spAutoFit/>
            </a:bodyPr>
            <a:lstStyle/>
            <a:p>
              <a:pPr algn="ctr"/>
              <a:r>
                <a:rPr lang="en-US" sz="1600" b="1">
                  <a:solidFill>
                    <a:srgbClr val="FF0000"/>
                  </a:solidFill>
                </a:rPr>
                <a:t>Risoluzione in massa</a:t>
              </a:r>
            </a:p>
          </p:txBody>
        </p:sp>
        <p:sp>
          <p:nvSpPr>
            <p:cNvPr id="13" name="Oval 11"/>
            <p:cNvSpPr/>
            <p:nvPr/>
          </p:nvSpPr>
          <p:spPr>
            <a:xfrm>
              <a:off x="3646383" y="4954044"/>
              <a:ext cx="180525" cy="182288"/>
            </a:xfrm>
            <a:prstGeom prst="ellipse">
              <a:avLst/>
            </a:prstGeom>
            <a:solidFill>
              <a:srgbClr val="B613ED"/>
            </a:solidFill>
            <a:ln>
              <a:solidFill>
                <a:srgbClr val="B613E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4" name="Oval 12"/>
            <p:cNvSpPr/>
            <p:nvPr/>
          </p:nvSpPr>
          <p:spPr>
            <a:xfrm>
              <a:off x="3797368" y="4954044"/>
              <a:ext cx="183808" cy="182288"/>
            </a:xfrm>
            <a:prstGeom prst="ellipse">
              <a:avLst/>
            </a:prstGeom>
            <a:solidFill>
              <a:schemeClr val="accent1">
                <a:lumMod val="60000"/>
                <a:lumOff val="4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5" name="Oval 13"/>
            <p:cNvSpPr/>
            <p:nvPr/>
          </p:nvSpPr>
          <p:spPr>
            <a:xfrm>
              <a:off x="3380517" y="2407077"/>
              <a:ext cx="183808" cy="184820"/>
            </a:xfrm>
            <a:prstGeom prst="ellipse">
              <a:avLst/>
            </a:prstGeom>
            <a:solidFill>
              <a:srgbClr val="6BFF0E"/>
            </a:solidFill>
            <a:ln>
              <a:solidFill>
                <a:srgbClr val="6BFF0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6" name="Oval 14"/>
            <p:cNvSpPr/>
            <p:nvPr/>
          </p:nvSpPr>
          <p:spPr>
            <a:xfrm>
              <a:off x="1939594" y="2407077"/>
              <a:ext cx="183808" cy="1848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7" name="Oval 15"/>
            <p:cNvSpPr/>
            <p:nvPr/>
          </p:nvSpPr>
          <p:spPr>
            <a:xfrm>
              <a:off x="1939594" y="3247627"/>
              <a:ext cx="183808" cy="18228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26676" name="TextBox 16"/>
            <p:cNvSpPr txBox="1">
              <a:spLocks noChangeArrowheads="1"/>
            </p:cNvSpPr>
            <p:nvPr/>
          </p:nvSpPr>
          <p:spPr bwMode="auto">
            <a:xfrm>
              <a:off x="2933827" y="1976437"/>
              <a:ext cx="1419554" cy="539801"/>
            </a:xfrm>
            <a:prstGeom prst="rect">
              <a:avLst/>
            </a:prstGeom>
            <a:noFill/>
            <a:ln w="9525">
              <a:noFill/>
              <a:miter lim="800000"/>
              <a:headEnd/>
              <a:tailEnd/>
            </a:ln>
          </p:spPr>
          <p:txBody>
            <a:bodyPr>
              <a:spAutoFit/>
            </a:bodyPr>
            <a:lstStyle/>
            <a:p>
              <a:r>
                <a:rPr lang="en-US" sz="1600" b="1">
                  <a:solidFill>
                    <a:srgbClr val="6BFF0E"/>
                  </a:solidFill>
                  <a:latin typeface="Perpetua" pitchFamily="18" charset="0"/>
                </a:rPr>
                <a:t>WW</a:t>
              </a:r>
            </a:p>
          </p:txBody>
        </p:sp>
        <p:sp>
          <p:nvSpPr>
            <p:cNvPr id="326677" name="TextBox 17"/>
            <p:cNvSpPr txBox="1">
              <a:spLocks noChangeArrowheads="1"/>
            </p:cNvSpPr>
            <p:nvPr/>
          </p:nvSpPr>
          <p:spPr bwMode="auto">
            <a:xfrm>
              <a:off x="3162739" y="4316045"/>
              <a:ext cx="893379" cy="637947"/>
            </a:xfrm>
            <a:prstGeom prst="rect">
              <a:avLst/>
            </a:prstGeom>
            <a:noFill/>
            <a:ln w="9525">
              <a:noFill/>
              <a:miter lim="800000"/>
              <a:headEnd/>
              <a:tailEnd/>
            </a:ln>
          </p:spPr>
          <p:txBody>
            <a:bodyPr>
              <a:spAutoFit/>
            </a:bodyPr>
            <a:lstStyle/>
            <a:p>
              <a:r>
                <a:rPr lang="en-US" sz="2000" b="1">
                  <a:solidFill>
                    <a:srgbClr val="B613ED"/>
                  </a:solidFill>
                  <a:latin typeface="Symbol" pitchFamily="18" charset="2"/>
                </a:rPr>
                <a:t>gg</a:t>
              </a:r>
            </a:p>
          </p:txBody>
        </p:sp>
        <p:sp>
          <p:nvSpPr>
            <p:cNvPr id="326678" name="TextBox 18"/>
            <p:cNvSpPr txBox="1">
              <a:spLocks noChangeArrowheads="1"/>
            </p:cNvSpPr>
            <p:nvPr/>
          </p:nvSpPr>
          <p:spPr bwMode="auto">
            <a:xfrm>
              <a:off x="3928424" y="4732282"/>
              <a:ext cx="1089954" cy="539801"/>
            </a:xfrm>
            <a:prstGeom prst="rect">
              <a:avLst/>
            </a:prstGeom>
            <a:noFill/>
            <a:ln w="9525">
              <a:noFill/>
              <a:miter lim="800000"/>
              <a:headEnd/>
              <a:tailEnd/>
            </a:ln>
          </p:spPr>
          <p:txBody>
            <a:bodyPr>
              <a:spAutoFit/>
            </a:bodyPr>
            <a:lstStyle/>
            <a:p>
              <a:r>
                <a:rPr lang="en-US" sz="1600" b="1">
                  <a:solidFill>
                    <a:srgbClr val="0000FF"/>
                  </a:solidFill>
                  <a:latin typeface="Symbol" pitchFamily="18" charset="2"/>
                </a:rPr>
                <a:t>ZZ</a:t>
              </a:r>
            </a:p>
          </p:txBody>
        </p:sp>
        <p:sp>
          <p:nvSpPr>
            <p:cNvPr id="326679" name="TextBox 19"/>
            <p:cNvSpPr txBox="1">
              <a:spLocks noChangeArrowheads="1"/>
            </p:cNvSpPr>
            <p:nvPr/>
          </p:nvSpPr>
          <p:spPr bwMode="auto">
            <a:xfrm>
              <a:off x="1843874" y="1927728"/>
              <a:ext cx="792161" cy="588874"/>
            </a:xfrm>
            <a:prstGeom prst="rect">
              <a:avLst/>
            </a:prstGeom>
            <a:noFill/>
            <a:ln w="9525">
              <a:noFill/>
              <a:miter lim="800000"/>
              <a:headEnd/>
              <a:tailEnd/>
            </a:ln>
          </p:spPr>
          <p:txBody>
            <a:bodyPr>
              <a:spAutoFit/>
            </a:bodyPr>
            <a:lstStyle/>
            <a:p>
              <a:r>
                <a:rPr lang="en-US" sz="1800" b="1">
                  <a:solidFill>
                    <a:srgbClr val="FF0000"/>
                  </a:solidFill>
                  <a:latin typeface="Symbol" pitchFamily="18" charset="2"/>
                </a:rPr>
                <a:t>tt</a:t>
              </a:r>
            </a:p>
          </p:txBody>
        </p:sp>
        <p:sp>
          <p:nvSpPr>
            <p:cNvPr id="326680" name="TextBox 20"/>
            <p:cNvSpPr txBox="1">
              <a:spLocks noChangeArrowheads="1"/>
            </p:cNvSpPr>
            <p:nvPr/>
          </p:nvSpPr>
          <p:spPr bwMode="auto">
            <a:xfrm>
              <a:off x="2040449" y="2823493"/>
              <a:ext cx="941058" cy="588874"/>
            </a:xfrm>
            <a:prstGeom prst="rect">
              <a:avLst/>
            </a:prstGeom>
            <a:noFill/>
            <a:ln w="9525">
              <a:noFill/>
              <a:miter lim="800000"/>
              <a:headEnd/>
              <a:tailEnd/>
            </a:ln>
          </p:spPr>
          <p:txBody>
            <a:bodyPr>
              <a:spAutoFit/>
            </a:bodyPr>
            <a:lstStyle/>
            <a:p>
              <a:r>
                <a:rPr lang="en-US" sz="1800" b="1">
                  <a:solidFill>
                    <a:schemeClr val="tx1"/>
                  </a:solidFill>
                  <a:latin typeface="Perpetua" pitchFamily="18" charset="0"/>
                </a:rPr>
                <a:t>bb</a:t>
              </a:r>
            </a:p>
          </p:txBody>
        </p:sp>
        <p:cxnSp>
          <p:nvCxnSpPr>
            <p:cNvPr id="23" name="Straight Connector 22"/>
            <p:cNvCxnSpPr/>
            <p:nvPr/>
          </p:nvCxnSpPr>
          <p:spPr>
            <a:xfrm flipH="1" flipV="1">
              <a:off x="718584" y="5093292"/>
              <a:ext cx="2166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728430" y="3353961"/>
              <a:ext cx="2166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728430" y="2513412"/>
              <a:ext cx="2166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6684" name="TextBox 25"/>
            <p:cNvSpPr txBox="1">
              <a:spLocks noChangeArrowheads="1"/>
            </p:cNvSpPr>
            <p:nvPr/>
          </p:nvSpPr>
          <p:spPr bwMode="auto">
            <a:xfrm>
              <a:off x="847724" y="4776786"/>
              <a:ext cx="2028826" cy="605346"/>
            </a:xfrm>
            <a:prstGeom prst="rect">
              <a:avLst/>
            </a:prstGeom>
            <a:noFill/>
            <a:ln w="9525">
              <a:noFill/>
              <a:miter lim="800000"/>
              <a:headEnd/>
              <a:tailEnd/>
            </a:ln>
          </p:spPr>
          <p:txBody>
            <a:bodyPr>
              <a:spAutoFit/>
            </a:bodyPr>
            <a:lstStyle/>
            <a:p>
              <a:r>
                <a:rPr lang="en-US" sz="1400">
                  <a:solidFill>
                    <a:schemeClr val="tx1"/>
                  </a:solidFill>
                  <a:latin typeface="Perpetua" pitchFamily="18" charset="0"/>
                </a:rPr>
                <a:t>1%</a:t>
              </a:r>
            </a:p>
          </p:txBody>
        </p:sp>
        <p:sp>
          <p:nvSpPr>
            <p:cNvPr id="326685" name="TextBox 26"/>
            <p:cNvSpPr txBox="1">
              <a:spLocks noChangeArrowheads="1"/>
            </p:cNvSpPr>
            <p:nvPr/>
          </p:nvSpPr>
          <p:spPr bwMode="auto">
            <a:xfrm>
              <a:off x="827088" y="3021829"/>
              <a:ext cx="1064465" cy="490729"/>
            </a:xfrm>
            <a:prstGeom prst="rect">
              <a:avLst/>
            </a:prstGeom>
            <a:noFill/>
            <a:ln w="9525">
              <a:noFill/>
              <a:miter lim="800000"/>
              <a:headEnd/>
              <a:tailEnd/>
            </a:ln>
          </p:spPr>
          <p:txBody>
            <a:bodyPr>
              <a:spAutoFit/>
            </a:bodyPr>
            <a:lstStyle/>
            <a:p>
              <a:r>
                <a:rPr lang="en-US" sz="1400">
                  <a:solidFill>
                    <a:schemeClr val="tx1"/>
                  </a:solidFill>
                  <a:latin typeface="Perpetua" pitchFamily="18" charset="0"/>
                </a:rPr>
                <a:t>10%</a:t>
              </a:r>
            </a:p>
          </p:txBody>
        </p:sp>
        <p:sp>
          <p:nvSpPr>
            <p:cNvPr id="326686" name="TextBox 27"/>
            <p:cNvSpPr txBox="1">
              <a:spLocks noChangeArrowheads="1"/>
            </p:cNvSpPr>
            <p:nvPr/>
          </p:nvSpPr>
          <p:spPr bwMode="auto">
            <a:xfrm>
              <a:off x="838198" y="2255692"/>
              <a:ext cx="2028826" cy="605346"/>
            </a:xfrm>
            <a:prstGeom prst="rect">
              <a:avLst/>
            </a:prstGeom>
            <a:noFill/>
            <a:ln w="9525">
              <a:noFill/>
              <a:miter lim="800000"/>
              <a:headEnd/>
              <a:tailEnd/>
            </a:ln>
          </p:spPr>
          <p:txBody>
            <a:bodyPr>
              <a:spAutoFit/>
            </a:bodyPr>
            <a:lstStyle/>
            <a:p>
              <a:r>
                <a:rPr lang="en-US" sz="1400">
                  <a:solidFill>
                    <a:schemeClr val="tx1"/>
                  </a:solidFill>
                  <a:latin typeface="Perpetua" pitchFamily="18" charset="0"/>
                </a:rPr>
                <a:t>20%</a:t>
              </a:r>
            </a:p>
          </p:txBody>
        </p:sp>
      </p:grpSp>
      <p:grpSp>
        <p:nvGrpSpPr>
          <p:cNvPr id="32" name="Group 31"/>
          <p:cNvGrpSpPr/>
          <p:nvPr/>
        </p:nvGrpSpPr>
        <p:grpSpPr>
          <a:xfrm>
            <a:off x="-14288" y="836613"/>
            <a:ext cx="2930526" cy="3074987"/>
            <a:chOff x="-14288" y="836613"/>
            <a:chExt cx="2930526" cy="3074987"/>
          </a:xfrm>
        </p:grpSpPr>
        <p:grpSp>
          <p:nvGrpSpPr>
            <p:cNvPr id="326661" name="Group 9"/>
            <p:cNvGrpSpPr>
              <a:grpSpLocks/>
            </p:cNvGrpSpPr>
            <p:nvPr/>
          </p:nvGrpSpPr>
          <p:grpSpPr bwMode="auto">
            <a:xfrm>
              <a:off x="323850" y="1125538"/>
              <a:ext cx="2592388" cy="2735262"/>
              <a:chOff x="379043" y="1432192"/>
              <a:chExt cx="4407767" cy="4351663"/>
            </a:xfrm>
          </p:grpSpPr>
          <p:pic>
            <p:nvPicPr>
              <p:cNvPr id="326665" name="Content Placeholder 7"/>
              <p:cNvPicPr>
                <a:picLocks noChangeAspect="1"/>
              </p:cNvPicPr>
              <p:nvPr/>
            </p:nvPicPr>
            <p:blipFill>
              <a:blip r:embed="rId3" cstate="print"/>
              <a:srcRect l="7510" t="2992" r="2" b="1826"/>
              <a:stretch>
                <a:fillRect/>
              </a:stretch>
            </p:blipFill>
            <p:spPr bwMode="auto">
              <a:xfrm>
                <a:off x="379043" y="1432192"/>
                <a:ext cx="4407767" cy="4351663"/>
              </a:xfrm>
              <a:prstGeom prst="rect">
                <a:avLst/>
              </a:prstGeom>
              <a:noFill/>
              <a:ln w="9525">
                <a:noFill/>
                <a:miter lim="800000"/>
                <a:headEnd/>
                <a:tailEnd/>
              </a:ln>
            </p:spPr>
          </p:pic>
          <p:cxnSp>
            <p:nvCxnSpPr>
              <p:cNvPr id="31" name="Straight Connector 4"/>
              <p:cNvCxnSpPr/>
              <p:nvPr/>
            </p:nvCxnSpPr>
            <p:spPr>
              <a:xfrm>
                <a:off x="1976959" y="1535742"/>
                <a:ext cx="0" cy="3581346"/>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26662" name="TextBox 10"/>
            <p:cNvSpPr txBox="1">
              <a:spLocks noChangeArrowheads="1"/>
            </p:cNvSpPr>
            <p:nvPr/>
          </p:nvSpPr>
          <p:spPr bwMode="auto">
            <a:xfrm rot="-5400000">
              <a:off x="-1321594" y="2143919"/>
              <a:ext cx="2952750" cy="338138"/>
            </a:xfrm>
            <a:prstGeom prst="rect">
              <a:avLst/>
            </a:prstGeom>
            <a:noFill/>
            <a:ln w="9525">
              <a:noFill/>
              <a:miter lim="800000"/>
              <a:headEnd/>
              <a:tailEnd/>
            </a:ln>
          </p:spPr>
          <p:txBody>
            <a:bodyPr>
              <a:spAutoFit/>
            </a:bodyPr>
            <a:lstStyle/>
            <a:p>
              <a:pPr algn="ctr"/>
              <a:r>
                <a:rPr lang="en-US" sz="1600" b="1">
                  <a:solidFill>
                    <a:srgbClr val="FF0000"/>
                  </a:solidFill>
                </a:rPr>
                <a:t>Frazione di decadimento BR</a:t>
              </a:r>
            </a:p>
          </p:txBody>
        </p:sp>
        <p:sp>
          <p:nvSpPr>
            <p:cNvPr id="326663" name="TextBox 9"/>
            <p:cNvSpPr txBox="1">
              <a:spLocks noChangeArrowheads="1"/>
            </p:cNvSpPr>
            <p:nvPr/>
          </p:nvSpPr>
          <p:spPr bwMode="auto">
            <a:xfrm>
              <a:off x="395288" y="3573463"/>
              <a:ext cx="1762125" cy="338137"/>
            </a:xfrm>
            <a:prstGeom prst="rect">
              <a:avLst/>
            </a:prstGeom>
            <a:noFill/>
            <a:ln w="9525">
              <a:noFill/>
              <a:miter lim="800000"/>
              <a:headEnd/>
              <a:tailEnd/>
            </a:ln>
          </p:spPr>
          <p:txBody>
            <a:bodyPr>
              <a:spAutoFit/>
            </a:bodyPr>
            <a:lstStyle/>
            <a:p>
              <a:pPr algn="ctr"/>
              <a:r>
                <a:rPr lang="en-US" sz="1600" b="1">
                  <a:solidFill>
                    <a:srgbClr val="FF0000"/>
                  </a:solidFill>
                </a:rPr>
                <a:t>Massa Higgs</a:t>
              </a:r>
            </a:p>
          </p:txBody>
        </p:sp>
      </p:grpSp>
      <p:sp>
        <p:nvSpPr>
          <p:cNvPr id="326664" name="Rettangolo 34"/>
          <p:cNvSpPr>
            <a:spLocks noChangeArrowheads="1"/>
          </p:cNvSpPr>
          <p:nvPr/>
        </p:nvSpPr>
        <p:spPr bwMode="auto">
          <a:xfrm>
            <a:off x="360363" y="115888"/>
            <a:ext cx="8783637" cy="708025"/>
          </a:xfrm>
          <a:prstGeom prst="rect">
            <a:avLst/>
          </a:prstGeom>
          <a:noFill/>
          <a:ln w="9525">
            <a:noFill/>
            <a:miter lim="800000"/>
            <a:headEnd/>
            <a:tailEnd/>
          </a:ln>
        </p:spPr>
        <p:txBody>
          <a:bodyPr>
            <a:spAutoFit/>
          </a:bodyPr>
          <a:lstStyle/>
          <a:p>
            <a:pPr marL="57150"/>
            <a:r>
              <a:rPr lang="en-US" sz="2000" b="1">
                <a:solidFill>
                  <a:schemeClr val="tx1"/>
                </a:solidFill>
                <a:cs typeface="Arial" pitchFamily="34" charset="0"/>
              </a:rPr>
              <a:t>Con una massa M</a:t>
            </a:r>
            <a:r>
              <a:rPr lang="en-US" sz="2000" b="1" baseline="-25000">
                <a:solidFill>
                  <a:schemeClr val="tx1"/>
                </a:solidFill>
                <a:cs typeface="Arial" pitchFamily="34" charset="0"/>
              </a:rPr>
              <a:t>H</a:t>
            </a:r>
            <a:r>
              <a:rPr lang="en-US" sz="2000" b="1">
                <a:solidFill>
                  <a:schemeClr val="tx1"/>
                </a:solidFill>
                <a:cs typeface="Arial" pitchFamily="34" charset="0"/>
              </a:rPr>
              <a:t>~125 GeV (per cui σ</a:t>
            </a:r>
            <a:r>
              <a:rPr lang="en-US" sz="2000" b="1" baseline="-25000">
                <a:solidFill>
                  <a:schemeClr val="tx1"/>
                </a:solidFill>
                <a:cs typeface="Arial" pitchFamily="34" charset="0"/>
              </a:rPr>
              <a:t>H</a:t>
            </a:r>
            <a:r>
              <a:rPr lang="en-US" sz="2000" b="1">
                <a:solidFill>
                  <a:schemeClr val="tx1"/>
                </a:solidFill>
                <a:cs typeface="Arial" pitchFamily="34" charset="0"/>
              </a:rPr>
              <a:t>~15pb) con       =10 fb</a:t>
            </a:r>
            <a:r>
              <a:rPr lang="en-US" sz="2000" b="1" baseline="32000">
                <a:solidFill>
                  <a:schemeClr val="tx1"/>
                </a:solidFill>
                <a:cs typeface="Arial" pitchFamily="34" charset="0"/>
              </a:rPr>
              <a:t>-1 </a:t>
            </a:r>
            <a:r>
              <a:rPr lang="en-US" sz="2000" b="1">
                <a:solidFill>
                  <a:schemeClr val="tx1"/>
                </a:solidFill>
                <a:cs typeface="Arial" pitchFamily="34" charset="0"/>
              </a:rPr>
              <a:t>si prevede che siano stati prodotti 150.000 Higgs che decadono in:  </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Title 1"/>
          <p:cNvSpPr txBox="1">
            <a:spLocks noGrp="1"/>
          </p:cNvSpPr>
          <p:nvPr>
            <p:ph type="title" idx="4294967295"/>
          </p:nvPr>
        </p:nvSpPr>
        <p:spPr>
          <a:xfrm>
            <a:off x="457200" y="538163"/>
            <a:ext cx="8229600" cy="615950"/>
          </a:xfrm>
        </p:spPr>
        <p:txBody>
          <a:bodyPr>
            <a:spAutoFit/>
          </a:bodyPr>
          <a:lstStyle/>
          <a:p>
            <a:pPr eaLnBrk="1">
              <a:buSzPct val="45000"/>
              <a:buFont typeface="StarSymbol"/>
              <a:buNone/>
            </a:pPr>
            <a:r>
              <a:rPr smtClean="0">
                <a:latin typeface="Comic Sans MS" pitchFamily="66" charset="0"/>
              </a:rPr>
              <a:t>Come si misura la massa ?</a:t>
            </a:r>
          </a:p>
        </p:txBody>
      </p:sp>
      <p:sp>
        <p:nvSpPr>
          <p:cNvPr id="327683" name="Text Placeholder 2"/>
          <p:cNvSpPr txBox="1">
            <a:spLocks noGrp="1"/>
          </p:cNvSpPr>
          <p:nvPr>
            <p:ph type="body" idx="4294967295"/>
          </p:nvPr>
        </p:nvSpPr>
        <p:spPr>
          <a:xfrm>
            <a:off x="0" y="1557338"/>
            <a:ext cx="6065838" cy="4983162"/>
          </a:xfrm>
        </p:spPr>
        <p:txBody>
          <a:bodyPr/>
          <a:lstStyle/>
          <a:p>
            <a:pPr marL="390525" indent="-293688" eaLnBrk="1">
              <a:buSzPct val="45000"/>
              <a:buFont typeface="StarSymbol"/>
              <a:buChar char="●"/>
            </a:pPr>
            <a:r>
              <a:rPr sz="1800" b="1" smtClean="0">
                <a:latin typeface="Comic Sans MS" pitchFamily="66" charset="0"/>
              </a:rPr>
              <a:t>Come si misura la massa di una particella che decade in un insieme di particelle? Misurando le energie e gli impulsi di tutte le particelle in cui decade.</a:t>
            </a:r>
          </a:p>
          <a:p>
            <a:pPr marL="390525" indent="-293688" eaLnBrk="1">
              <a:buSzPct val="45000"/>
              <a:buFont typeface="StarSymbol"/>
              <a:buChar char="●"/>
            </a:pPr>
            <a:r>
              <a:rPr sz="1800" b="1" smtClean="0">
                <a:latin typeface="Comic Sans MS" pitchFamily="66" charset="0"/>
              </a:rPr>
              <a:t>Caso semplice: per esempio un bosone di Higgs fermo che decade in due fotoni. grazie alla conservazione dell'energia sappiamo che la somma dell'energia dei due fotoni deve essere pari alla massa dell'Higgs moltiplicata per c</a:t>
            </a:r>
            <a:r>
              <a:rPr sz="1800" b="1" baseline="30000" smtClean="0">
                <a:latin typeface="Comic Sans MS" pitchFamily="66" charset="0"/>
              </a:rPr>
              <a:t>2</a:t>
            </a:r>
            <a:r>
              <a:rPr sz="1800" b="1" smtClean="0">
                <a:latin typeface="Comic Sans MS" pitchFamily="66" charset="0"/>
              </a:rPr>
              <a:t> </a:t>
            </a:r>
          </a:p>
          <a:p>
            <a:pPr marL="390525" indent="-293688" eaLnBrk="1">
              <a:buSzPct val="45000"/>
              <a:buFont typeface="StarSymbol"/>
              <a:buChar char="●"/>
            </a:pPr>
            <a:r>
              <a:rPr sz="1800" b="1" smtClean="0">
                <a:latin typeface="Comic Sans MS" pitchFamily="66" charset="0"/>
              </a:rPr>
              <a:t>Più in generale misurando le energie e gli impulsi di tutte le particelle in cui una particella decade </a:t>
            </a:r>
            <a:r>
              <a:rPr lang="en-US" sz="1800" b="1" smtClean="0">
                <a:latin typeface="Comic Sans MS" pitchFamily="66" charset="0"/>
              </a:rPr>
              <a:t>si può ricostruire </a:t>
            </a:r>
            <a:r>
              <a:rPr sz="1800" b="1" smtClean="0">
                <a:latin typeface="Comic Sans MS" pitchFamily="66" charset="0"/>
              </a:rPr>
              <a:t>la massa della particella iniziale che le ha generate.</a:t>
            </a:r>
          </a:p>
        </p:txBody>
      </p:sp>
      <p:pic>
        <p:nvPicPr>
          <p:cNvPr id="327684" name="Picture 3"/>
          <p:cNvPicPr>
            <a:picLocks noChangeAspect="1"/>
          </p:cNvPicPr>
          <p:nvPr/>
        </p:nvPicPr>
        <p:blipFill>
          <a:blip r:embed="rId3" cstate="print"/>
          <a:srcRect/>
          <a:stretch>
            <a:fillRect/>
          </a:stretch>
        </p:blipFill>
        <p:spPr bwMode="auto">
          <a:xfrm>
            <a:off x="6854825" y="1790700"/>
            <a:ext cx="2203450" cy="2690813"/>
          </a:xfrm>
          <a:prstGeom prst="rect">
            <a:avLst/>
          </a:prstGeom>
          <a:noFill/>
          <a:ln w="9525">
            <a:noFill/>
            <a:miter lim="800000"/>
            <a:headEnd/>
            <a:tailEnd/>
          </a:ln>
        </p:spPr>
      </p:pic>
      <p:sp>
        <p:nvSpPr>
          <p:cNvPr id="5" name="Freeform 4"/>
          <p:cNvSpPr/>
          <p:nvPr/>
        </p:nvSpPr>
        <p:spPr>
          <a:xfrm>
            <a:off x="7521575" y="5465763"/>
            <a:ext cx="207963" cy="220662"/>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3600">
            <a:solidFill>
              <a:srgbClr val="000000"/>
            </a:solidFill>
            <a:prstDash val="solid"/>
          </a:ln>
        </p:spPr>
        <p:txBody>
          <a:bodyPr wrap="none" lIns="83264" tIns="42448" rIns="83264" bIns="42448"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fontAlgn="auto" hangingPunct="0">
              <a:spcBef>
                <a:spcPts val="0"/>
              </a:spcBef>
              <a:spcAft>
                <a:spcPts val="0"/>
              </a:spcAft>
              <a:buFont typeface="StarSymbol"/>
              <a:buNone/>
              <a:defRPr/>
            </a:pPr>
            <a:endParaRPr lang="it-IT" sz="1600" dirty="0">
              <a:solidFill>
                <a:prstClr val="black"/>
              </a:solidFill>
              <a:latin typeface="Times New Roman" pitchFamily="18"/>
              <a:ea typeface="Segoe UI" pitchFamily="2"/>
              <a:cs typeface="DejaVu Sans" pitchFamily="2"/>
            </a:endParaRPr>
          </a:p>
        </p:txBody>
      </p:sp>
      <p:sp>
        <p:nvSpPr>
          <p:cNvPr id="6" name="Straight Connector 5"/>
          <p:cNvSpPr/>
          <p:nvPr/>
        </p:nvSpPr>
        <p:spPr>
          <a:xfrm>
            <a:off x="7858125" y="5494338"/>
            <a:ext cx="676275" cy="0"/>
          </a:xfrm>
          <a:prstGeom prst="line">
            <a:avLst/>
          </a:prstGeom>
          <a:noFill/>
          <a:ln w="0">
            <a:solidFill>
              <a:srgbClr val="000000"/>
            </a:solidFill>
            <a:prstDash val="solid"/>
            <a:tailEnd type="arrow"/>
          </a:ln>
        </p:spPr>
        <p:txBody>
          <a:bodyPr wrap="none" lIns="81631" tIns="40816" rIns="81631" bIns="40816"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fontAlgn="auto" hangingPunct="0">
              <a:spcBef>
                <a:spcPts val="0"/>
              </a:spcBef>
              <a:spcAft>
                <a:spcPts val="0"/>
              </a:spcAft>
              <a:buFont typeface="StarSymbol"/>
              <a:buNone/>
              <a:defRPr/>
            </a:pPr>
            <a:endParaRPr lang="it-IT" sz="1600" dirty="0">
              <a:solidFill>
                <a:prstClr val="black"/>
              </a:solidFill>
              <a:latin typeface="Times New Roman" pitchFamily="18"/>
              <a:ea typeface="Segoe UI" pitchFamily="2"/>
              <a:cs typeface="DejaVu Sans" pitchFamily="2"/>
            </a:endParaRPr>
          </a:p>
        </p:txBody>
      </p:sp>
      <p:sp>
        <p:nvSpPr>
          <p:cNvPr id="7" name="Straight Connector 6"/>
          <p:cNvSpPr/>
          <p:nvPr/>
        </p:nvSpPr>
        <p:spPr>
          <a:xfrm flipH="1">
            <a:off x="6599238" y="5494338"/>
            <a:ext cx="755650" cy="0"/>
          </a:xfrm>
          <a:prstGeom prst="line">
            <a:avLst/>
          </a:prstGeom>
          <a:noFill/>
          <a:ln w="0">
            <a:solidFill>
              <a:srgbClr val="000000"/>
            </a:solidFill>
            <a:prstDash val="solid"/>
            <a:tailEnd type="arrow"/>
          </a:ln>
        </p:spPr>
        <p:txBody>
          <a:bodyPr wrap="none" lIns="81631" tIns="40816" rIns="81631" bIns="40816"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fontAlgn="auto" hangingPunct="0">
              <a:spcBef>
                <a:spcPts val="0"/>
              </a:spcBef>
              <a:spcAft>
                <a:spcPts val="0"/>
              </a:spcAft>
              <a:buFont typeface="StarSymbol"/>
              <a:buNone/>
              <a:defRPr/>
            </a:pPr>
            <a:endParaRPr lang="it-IT" sz="1600" dirty="0">
              <a:solidFill>
                <a:prstClr val="black"/>
              </a:solidFill>
              <a:latin typeface="Times New Roman" pitchFamily="18"/>
              <a:ea typeface="Segoe UI" pitchFamily="2"/>
              <a:cs typeface="DejaVu Sans" pitchFamily="2"/>
            </a:endParaRPr>
          </a:p>
        </p:txBody>
      </p:sp>
      <p:sp>
        <p:nvSpPr>
          <p:cNvPr id="8" name="Freeform 7"/>
          <p:cNvSpPr/>
          <p:nvPr/>
        </p:nvSpPr>
        <p:spPr>
          <a:xfrm>
            <a:off x="7331075" y="5191125"/>
            <a:ext cx="563563" cy="60007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3600">
            <a:solidFill>
              <a:srgbClr val="000000"/>
            </a:solidFill>
            <a:prstDash val="solid"/>
          </a:ln>
        </p:spPr>
        <p:txBody>
          <a:bodyPr wrap="none" lIns="83264" tIns="42448" rIns="83264" bIns="42448"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fontAlgn="auto" hangingPunct="0">
              <a:spcBef>
                <a:spcPts val="0"/>
              </a:spcBef>
              <a:spcAft>
                <a:spcPts val="0"/>
              </a:spcAft>
              <a:buFont typeface="StarSymbol"/>
              <a:buNone/>
              <a:defRPr/>
            </a:pPr>
            <a:r>
              <a:rPr lang="it-IT" sz="1600" b="1" dirty="0">
                <a:solidFill>
                  <a:prstClr val="black"/>
                </a:solidFill>
                <a:ea typeface="Segoe UI" pitchFamily="2"/>
                <a:cs typeface="DejaVu Sans" pitchFamily="2"/>
              </a:rPr>
              <a:t>H</a:t>
            </a:r>
          </a:p>
        </p:txBody>
      </p:sp>
      <p:sp>
        <p:nvSpPr>
          <p:cNvPr id="9" name="Freeform 8"/>
          <p:cNvSpPr/>
          <p:nvPr/>
        </p:nvSpPr>
        <p:spPr>
          <a:xfrm>
            <a:off x="6407150" y="5400675"/>
            <a:ext cx="171450" cy="18097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00"/>
          </a:solidFill>
          <a:ln w="3600">
            <a:solidFill>
              <a:srgbClr val="000000"/>
            </a:solidFill>
            <a:prstDash val="solid"/>
          </a:ln>
        </p:spPr>
        <p:txBody>
          <a:bodyPr wrap="none" lIns="83264" tIns="42448" rIns="83264" bIns="42448"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fontAlgn="auto" hangingPunct="0">
              <a:spcBef>
                <a:spcPts val="0"/>
              </a:spcBef>
              <a:spcAft>
                <a:spcPts val="0"/>
              </a:spcAft>
              <a:buFont typeface="StarSymbol"/>
              <a:buNone/>
              <a:defRPr/>
            </a:pPr>
            <a:endParaRPr lang="it-IT" sz="1600" dirty="0">
              <a:solidFill>
                <a:prstClr val="black"/>
              </a:solidFill>
              <a:latin typeface="Times New Roman" pitchFamily="18"/>
              <a:ea typeface="Segoe UI" pitchFamily="2"/>
              <a:cs typeface="DejaVu Sans" pitchFamily="2"/>
            </a:endParaRPr>
          </a:p>
        </p:txBody>
      </p:sp>
      <p:sp>
        <p:nvSpPr>
          <p:cNvPr id="10" name="Freeform 9"/>
          <p:cNvSpPr/>
          <p:nvPr/>
        </p:nvSpPr>
        <p:spPr>
          <a:xfrm>
            <a:off x="8555038" y="5375275"/>
            <a:ext cx="173037" cy="18097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00"/>
          </a:solidFill>
          <a:ln w="3600">
            <a:solidFill>
              <a:srgbClr val="000000"/>
            </a:solidFill>
            <a:prstDash val="solid"/>
          </a:ln>
        </p:spPr>
        <p:txBody>
          <a:bodyPr wrap="none" lIns="83264" tIns="42448" rIns="83264" bIns="42448"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fontAlgn="auto" hangingPunct="0">
              <a:spcBef>
                <a:spcPts val="0"/>
              </a:spcBef>
              <a:spcAft>
                <a:spcPts val="0"/>
              </a:spcAft>
              <a:buFont typeface="StarSymbol"/>
              <a:buNone/>
              <a:defRPr/>
            </a:pPr>
            <a:endParaRPr lang="it-IT" sz="1600" dirty="0">
              <a:solidFill>
                <a:prstClr val="black"/>
              </a:solidFill>
              <a:latin typeface="Times New Roman" pitchFamily="18"/>
              <a:ea typeface="Segoe UI" pitchFamily="2"/>
              <a:cs typeface="DejaVu Sans" pitchFamily="2"/>
            </a:endParaRPr>
          </a:p>
        </p:txBody>
      </p:sp>
      <p:sp>
        <p:nvSpPr>
          <p:cNvPr id="11" name="TextBox 10"/>
          <p:cNvSpPr txBox="1"/>
          <p:nvPr/>
        </p:nvSpPr>
        <p:spPr>
          <a:xfrm>
            <a:off x="6084888" y="5065713"/>
            <a:ext cx="833437" cy="333375"/>
          </a:xfrm>
          <a:prstGeom prst="rect">
            <a:avLst/>
          </a:prstGeom>
          <a:noFill/>
          <a:ln>
            <a:noFill/>
          </a:ln>
        </p:spPr>
        <p:txBody>
          <a:bodyPr wrap="none" lIns="81631" tIns="40816" rIns="81631" bIns="40816"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fontAlgn="auto" hangingPunct="0">
              <a:spcBef>
                <a:spcPts val="0"/>
              </a:spcBef>
              <a:spcAft>
                <a:spcPts val="0"/>
              </a:spcAft>
              <a:buFont typeface="StarSymbol"/>
              <a:buNone/>
              <a:defRPr/>
            </a:pPr>
            <a:r>
              <a:rPr lang="it-IT" sz="1400" b="1" dirty="0">
                <a:solidFill>
                  <a:prstClr val="black"/>
                </a:solidFill>
                <a:ea typeface="Segoe UI" pitchFamily="2"/>
                <a:cs typeface="DejaVu Sans" pitchFamily="2"/>
              </a:rPr>
              <a:t>fotone1</a:t>
            </a:r>
          </a:p>
        </p:txBody>
      </p:sp>
      <p:sp>
        <p:nvSpPr>
          <p:cNvPr id="12" name="TextBox 11"/>
          <p:cNvSpPr txBox="1"/>
          <p:nvPr/>
        </p:nvSpPr>
        <p:spPr>
          <a:xfrm>
            <a:off x="8027988" y="5056188"/>
            <a:ext cx="833437" cy="333375"/>
          </a:xfrm>
          <a:prstGeom prst="rect">
            <a:avLst/>
          </a:prstGeom>
          <a:noFill/>
          <a:ln>
            <a:noFill/>
          </a:ln>
        </p:spPr>
        <p:txBody>
          <a:bodyPr wrap="none" lIns="81631" tIns="40816" rIns="81631" bIns="40816"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fontAlgn="auto" hangingPunct="0">
              <a:spcBef>
                <a:spcPts val="0"/>
              </a:spcBef>
              <a:spcAft>
                <a:spcPts val="0"/>
              </a:spcAft>
              <a:buFont typeface="StarSymbol"/>
              <a:buNone/>
              <a:defRPr/>
            </a:pPr>
            <a:r>
              <a:rPr lang="it-IT" sz="1400" b="1" dirty="0">
                <a:solidFill>
                  <a:prstClr val="black"/>
                </a:solidFill>
                <a:ea typeface="Segoe UI" pitchFamily="2"/>
                <a:cs typeface="DejaVu Sans" pitchFamily="2"/>
              </a:rPr>
              <a:t>fotone2</a:t>
            </a:r>
          </a:p>
        </p:txBody>
      </p:sp>
      <p:sp>
        <p:nvSpPr>
          <p:cNvPr id="13" name="TextBox 12"/>
          <p:cNvSpPr txBox="1"/>
          <p:nvPr/>
        </p:nvSpPr>
        <p:spPr>
          <a:xfrm>
            <a:off x="6516688" y="6067425"/>
            <a:ext cx="2235200" cy="530225"/>
          </a:xfrm>
          <a:prstGeom prst="rect">
            <a:avLst/>
          </a:prstGeom>
          <a:noFill/>
          <a:ln>
            <a:noFill/>
          </a:ln>
        </p:spPr>
        <p:txBody>
          <a:bodyPr wrap="none" lIns="81631" tIns="40816" rIns="81631" bIns="40816"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fontAlgn="auto" hangingPunct="0">
              <a:spcBef>
                <a:spcPts val="0"/>
              </a:spcBef>
              <a:spcAft>
                <a:spcPts val="0"/>
              </a:spcAft>
              <a:buFont typeface="StarSymbol"/>
              <a:buNone/>
              <a:defRPr/>
            </a:pPr>
            <a:r>
              <a:rPr lang="it-IT" sz="2500" dirty="0">
                <a:solidFill>
                  <a:prstClr val="black"/>
                </a:solidFill>
                <a:ea typeface="Segoe UI" pitchFamily="2"/>
                <a:cs typeface="DejaVu Sans" pitchFamily="2"/>
              </a:rPr>
              <a:t>M</a:t>
            </a:r>
            <a:r>
              <a:rPr lang="it-IT" sz="2500" baseline="-25000" dirty="0">
                <a:solidFill>
                  <a:prstClr val="black"/>
                </a:solidFill>
                <a:ea typeface="Segoe UI" pitchFamily="2"/>
                <a:cs typeface="DejaVu Sans" pitchFamily="2"/>
              </a:rPr>
              <a:t>H</a:t>
            </a:r>
            <a:r>
              <a:rPr lang="it-IT" sz="2500" dirty="0">
                <a:solidFill>
                  <a:prstClr val="black"/>
                </a:solidFill>
                <a:ea typeface="Segoe UI" pitchFamily="2"/>
                <a:cs typeface="DejaVu Sans" pitchFamily="2"/>
              </a:rPr>
              <a:t> c</a:t>
            </a:r>
            <a:r>
              <a:rPr lang="it-IT" sz="2500" baseline="30000" dirty="0">
                <a:solidFill>
                  <a:prstClr val="black"/>
                </a:solidFill>
                <a:ea typeface="Segoe UI" pitchFamily="2"/>
                <a:cs typeface="DejaVu Sans" pitchFamily="2"/>
              </a:rPr>
              <a:t>2</a:t>
            </a:r>
            <a:r>
              <a:rPr lang="it-IT" sz="2500" dirty="0">
                <a:solidFill>
                  <a:prstClr val="black"/>
                </a:solidFill>
                <a:ea typeface="Segoe UI" pitchFamily="2"/>
                <a:cs typeface="DejaVu Sans" pitchFamily="2"/>
              </a:rPr>
              <a:t>= E</a:t>
            </a:r>
            <a:r>
              <a:rPr lang="it-IT" sz="2500" baseline="-25000" dirty="0">
                <a:solidFill>
                  <a:prstClr val="black"/>
                </a:solidFill>
                <a:ea typeface="Segoe UI" pitchFamily="2"/>
                <a:cs typeface="DejaVu Sans" pitchFamily="2"/>
              </a:rPr>
              <a:t>1</a:t>
            </a:r>
            <a:r>
              <a:rPr lang="it-IT" sz="2500" dirty="0">
                <a:solidFill>
                  <a:prstClr val="black"/>
                </a:solidFill>
                <a:ea typeface="Segoe UI" pitchFamily="2"/>
                <a:cs typeface="DejaVu Sans" pitchFamily="2"/>
              </a:rPr>
              <a:t> + E</a:t>
            </a:r>
            <a:r>
              <a:rPr lang="it-IT" sz="2500" baseline="-25000" dirty="0">
                <a:solidFill>
                  <a:prstClr val="black"/>
                </a:solidFill>
                <a:ea typeface="Segoe UI" pitchFamily="2"/>
                <a:cs typeface="DejaVu Sans" pitchFamily="2"/>
              </a:rPr>
              <a:t>2</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4" descr="gammagamma_run194108_evt564224000_ispy_3d-annotated-2.png"/>
          <p:cNvPicPr>
            <a:picLocks noChangeAspect="1"/>
          </p:cNvPicPr>
          <p:nvPr/>
        </p:nvPicPr>
        <p:blipFill>
          <a:blip r:embed="rId2" cstate="print"/>
          <a:srcRect/>
          <a:stretch>
            <a:fillRect/>
          </a:stretch>
        </p:blipFill>
        <p:spPr bwMode="auto">
          <a:xfrm>
            <a:off x="0" y="0"/>
            <a:ext cx="9144000" cy="6884988"/>
          </a:xfrm>
          <a:prstGeom prst="rect">
            <a:avLst/>
          </a:prstGeom>
          <a:noFill/>
          <a:ln w="9525">
            <a:noFill/>
            <a:miter lim="800000"/>
            <a:headEnd/>
            <a:tailEnd/>
          </a:ln>
        </p:spPr>
      </p:pic>
      <p:sp>
        <p:nvSpPr>
          <p:cNvPr id="6" name="Rectangle 5"/>
          <p:cNvSpPr/>
          <p:nvPr/>
        </p:nvSpPr>
        <p:spPr>
          <a:xfrm>
            <a:off x="7230757" y="3"/>
            <a:ext cx="1713580" cy="1015663"/>
          </a:xfrm>
          <a:prstGeom prst="rect">
            <a:avLst/>
          </a:prstGeom>
        </p:spPr>
        <p:txBody>
          <a:bodyPr wrap="none" lIns="91435" tIns="45718" rIns="91435" bIns="45718">
            <a:spAutoFit/>
          </a:bodyPr>
          <a:lstStyle/>
          <a:p>
            <a:pPr defTabSz="912767">
              <a:defRPr/>
            </a:pPr>
            <a:r>
              <a:rPr lang="en-US" sz="4000" b="1" dirty="0">
                <a:solidFill>
                  <a:srgbClr val="FFFFFF"/>
                </a:solidFill>
                <a:effectLst>
                  <a:reflection blurRad="6350" stA="55000" endA="300" endPos="45500" dir="5400000" sy="-100000" algn="bl" rotWithShape="0"/>
                </a:effectLst>
                <a:latin typeface="Arial" pitchFamily="84" charset="0"/>
                <a:ea typeface="ＭＳ Ｐゴシック" pitchFamily="84" charset="-128"/>
                <a:cs typeface="Times New Roman" pitchFamily="18" charset="0"/>
              </a:rPr>
              <a:t>H</a:t>
            </a:r>
            <a:r>
              <a:rPr lang="en-US" sz="4000" dirty="0">
                <a:solidFill>
                  <a:srgbClr val="FFFFFF"/>
                </a:solidFill>
                <a:effectLst>
                  <a:reflection blurRad="6350" stA="55000" endA="300" endPos="45500" dir="5400000" sy="-100000" algn="bl" rotWithShape="0"/>
                </a:effectLst>
                <a:latin typeface="Arial" pitchFamily="84" charset="0"/>
                <a:ea typeface="ＭＳ Ｐゴシック" pitchFamily="84" charset="-128"/>
                <a:cs typeface="Times New Roman" pitchFamily="18" charset="0"/>
              </a:rPr>
              <a:t> </a:t>
            </a:r>
            <a:r>
              <a:rPr lang="en-US" sz="2800" dirty="0">
                <a:solidFill>
                  <a:srgbClr val="FFFFFF"/>
                </a:solidFill>
                <a:effectLst>
                  <a:reflection blurRad="6350" stA="55000" endA="300" endPos="45500" dir="5400000" sy="-100000" algn="bl" rotWithShape="0"/>
                </a:effectLst>
                <a:latin typeface="Wingdings"/>
                <a:ea typeface="Wingdings"/>
                <a:cs typeface="Wingdings"/>
                <a:sym typeface="Wingdings"/>
              </a:rPr>
              <a:t></a:t>
            </a:r>
            <a:r>
              <a:rPr lang="en-US" sz="6000" dirty="0" err="1">
                <a:solidFill>
                  <a:srgbClr val="FFFFFF"/>
                </a:solidFill>
                <a:effectLst>
                  <a:reflection blurRad="6350" stA="55000" endA="300" endPos="45500" dir="5400000" sy="-100000" algn="bl" rotWithShape="0"/>
                </a:effectLst>
                <a:latin typeface="Symbol" charset="2"/>
                <a:ea typeface="ＭＳ Ｐゴシック" pitchFamily="84" charset="-128"/>
                <a:cs typeface="Symbol" charset="2"/>
              </a:rPr>
              <a:t>gg</a:t>
            </a:r>
            <a:endParaRPr lang="en-US" sz="4000" dirty="0">
              <a:solidFill>
                <a:srgbClr val="FFFFFF"/>
              </a:solidFill>
              <a:effectLst>
                <a:reflection blurRad="6350" stA="55000" endA="300" endPos="45500" dir="5400000" sy="-100000" algn="bl" rotWithShape="0"/>
              </a:effectLst>
              <a:latin typeface="Arial" pitchFamily="84" charset="0"/>
              <a:ea typeface="ＭＳ Ｐゴシック" pitchFamily="84" charset="-128"/>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467544" y="980728"/>
            <a:ext cx="4536504" cy="2016224"/>
          </a:xfrm>
          <a:prstGeom prst="rect">
            <a:avLst/>
          </a:prstGeom>
          <a:solidFill>
            <a:schemeClr val="bg2"/>
          </a:solidFill>
          <a:ln w="12700">
            <a:solidFill>
              <a:schemeClr val="tx1"/>
            </a:solidFill>
          </a:ln>
        </p:spPr>
        <p:txBody>
          <a:bodyPr>
            <a:noAutofit/>
          </a:bodyPr>
          <a:lstStyle/>
          <a:p>
            <a:pPr fontAlgn="auto">
              <a:spcAft>
                <a:spcPts val="0"/>
              </a:spcAft>
              <a:defRPr/>
            </a:pPr>
            <a:r>
              <a:rPr lang="it-IT" sz="1600" b="1" dirty="0" smtClean="0">
                <a:solidFill>
                  <a:srgbClr val="292C93"/>
                </a:solidFill>
                <a:ea typeface="+mn-ea"/>
              </a:rPr>
              <a:t>Da poco, nel 1932, è stato scoperto il neutrone (</a:t>
            </a:r>
            <a:r>
              <a:rPr lang="it-IT" sz="1600" b="1" u="sng" dirty="0" err="1" smtClean="0"/>
              <a:t>J.Chadwick</a:t>
            </a:r>
            <a:r>
              <a:rPr lang="it-IT" sz="1600" b="1" u="sng" dirty="0" smtClean="0"/>
              <a:t>)</a:t>
            </a:r>
            <a:r>
              <a:rPr lang="it-IT" sz="1600" b="1" dirty="0" smtClean="0">
                <a:solidFill>
                  <a:srgbClr val="292C93"/>
                </a:solidFill>
                <a:ea typeface="+mn-ea"/>
              </a:rPr>
              <a:t>.</a:t>
            </a:r>
          </a:p>
          <a:p>
            <a:pPr fontAlgn="auto">
              <a:spcAft>
                <a:spcPts val="0"/>
              </a:spcAft>
              <a:defRPr/>
            </a:pPr>
            <a:r>
              <a:rPr lang="it-IT" sz="1600" b="1" dirty="0" smtClean="0">
                <a:solidFill>
                  <a:srgbClr val="292C93"/>
                </a:solidFill>
                <a:ea typeface="+mn-ea"/>
              </a:rPr>
              <a:t>Nell’ottobre del 1933 Fermi partecipa al settimo Congresso Solvay. Sono presenti tutti i più importanti fisici sperimentali e teorici del momento. </a:t>
            </a:r>
          </a:p>
          <a:p>
            <a:pPr fontAlgn="auto">
              <a:spcAft>
                <a:spcPts val="0"/>
              </a:spcAft>
              <a:defRPr/>
            </a:pPr>
            <a:r>
              <a:rPr lang="it-IT" sz="1600" b="1" dirty="0" smtClean="0">
                <a:solidFill>
                  <a:srgbClr val="292C93"/>
                </a:solidFill>
                <a:ea typeface="+mn-ea"/>
              </a:rPr>
              <a:t>Il modello del nucleo composto da protoni e neutroni viene ben stabilito. </a:t>
            </a:r>
          </a:p>
        </p:txBody>
      </p:sp>
      <p:sp>
        <p:nvSpPr>
          <p:cNvPr id="5" name="Rectangle 4"/>
          <p:cNvSpPr/>
          <p:nvPr/>
        </p:nvSpPr>
        <p:spPr>
          <a:xfrm>
            <a:off x="971600" y="44624"/>
            <a:ext cx="6984776" cy="830997"/>
          </a:xfrm>
          <a:prstGeom prst="rect">
            <a:avLst/>
          </a:prstGeom>
          <a:solidFill>
            <a:schemeClr val="bg1"/>
          </a:solidFill>
        </p:spPr>
        <p:txBody>
          <a:bodyPr wrap="square">
            <a:spAutoFit/>
          </a:bodyPr>
          <a:lstStyle/>
          <a:p>
            <a:pPr fontAlgn="auto">
              <a:spcAft>
                <a:spcPts val="0"/>
              </a:spcAft>
              <a:defRPr/>
            </a:pPr>
            <a:r>
              <a:rPr lang="it-IT" b="1" dirty="0" smtClean="0">
                <a:solidFill>
                  <a:srgbClr val="292C93"/>
                </a:solidFill>
              </a:rPr>
              <a:t>1934: Quali sono le conoscenze che il gruppo di via Panisperna ha del mondo sub-atomico? </a:t>
            </a:r>
          </a:p>
        </p:txBody>
      </p:sp>
      <p:sp>
        <p:nvSpPr>
          <p:cNvPr id="6" name="Rectangle 5"/>
          <p:cNvSpPr/>
          <p:nvPr/>
        </p:nvSpPr>
        <p:spPr>
          <a:xfrm>
            <a:off x="251520" y="5657671"/>
            <a:ext cx="8748464" cy="1200329"/>
          </a:xfrm>
          <a:prstGeom prst="rect">
            <a:avLst/>
          </a:prstGeom>
          <a:solidFill>
            <a:schemeClr val="bg1"/>
          </a:solidFill>
        </p:spPr>
        <p:txBody>
          <a:bodyPr wrap="square">
            <a:spAutoFit/>
          </a:bodyPr>
          <a:lstStyle/>
          <a:p>
            <a:pPr fontAlgn="auto">
              <a:spcAft>
                <a:spcPts val="0"/>
              </a:spcAft>
              <a:defRPr/>
            </a:pPr>
            <a:r>
              <a:rPr lang="it-IT" sz="1800" b="1" dirty="0" smtClean="0">
                <a:solidFill>
                  <a:srgbClr val="FF0000"/>
                </a:solidFill>
                <a:effectLst>
                  <a:outerShdw blurRad="38100" dist="38100" dir="2700000" algn="tl">
                    <a:srgbClr val="C0C0C0"/>
                  </a:outerShdw>
                </a:effectLst>
                <a:ea typeface="ＭＳ Ｐゴシック" charset="-128"/>
                <a:cs typeface="Arial" pitchFamily="34" charset="0"/>
              </a:rPr>
              <a:t>Nel 1934 si sa quindi che la materia è costituita da protoni e neutroni a formare il nucleo, da elettroni che orbitano intorno al nucleo a formare gli atomi e poi ci sono neutrini. Esiste poi anche l’antimateria prevista da </a:t>
            </a:r>
            <a:r>
              <a:rPr lang="it-IT" sz="1800" b="1" dirty="0" err="1" smtClean="0">
                <a:solidFill>
                  <a:srgbClr val="FF0000"/>
                </a:solidFill>
                <a:effectLst>
                  <a:outerShdw blurRad="38100" dist="38100" dir="2700000" algn="tl">
                    <a:srgbClr val="C0C0C0"/>
                  </a:outerShdw>
                </a:effectLst>
                <a:ea typeface="ＭＳ Ｐゴシック" charset="-128"/>
                <a:cs typeface="Arial" pitchFamily="34" charset="0"/>
              </a:rPr>
              <a:t>Dirac</a:t>
            </a:r>
            <a:r>
              <a:rPr lang="it-IT" sz="1800" b="1" dirty="0" smtClean="0">
                <a:solidFill>
                  <a:srgbClr val="FF0000"/>
                </a:solidFill>
                <a:effectLst>
                  <a:outerShdw blurRad="38100" dist="38100" dir="2700000" algn="tl">
                    <a:srgbClr val="C0C0C0"/>
                  </a:outerShdw>
                </a:effectLst>
                <a:ea typeface="ＭＳ Ｐゴシック" charset="-128"/>
                <a:cs typeface="Arial" pitchFamily="34" charset="0"/>
              </a:rPr>
              <a:t>: il positrone !  </a:t>
            </a:r>
            <a:endParaRPr lang="it-IT" sz="1800" b="1" dirty="0" smtClean="0">
              <a:solidFill>
                <a:srgbClr val="FF0000"/>
              </a:solidFill>
            </a:endParaRPr>
          </a:p>
        </p:txBody>
      </p:sp>
      <p:sp>
        <p:nvSpPr>
          <p:cNvPr id="7" name="Rectangle 6"/>
          <p:cNvSpPr/>
          <p:nvPr/>
        </p:nvSpPr>
        <p:spPr>
          <a:xfrm>
            <a:off x="107504" y="3068960"/>
            <a:ext cx="6120680" cy="2554545"/>
          </a:xfrm>
          <a:prstGeom prst="rect">
            <a:avLst/>
          </a:prstGeom>
          <a:solidFill>
            <a:schemeClr val="bg1"/>
          </a:solidFill>
        </p:spPr>
        <p:txBody>
          <a:bodyPr wrap="square">
            <a:spAutoFit/>
          </a:bodyPr>
          <a:lstStyle/>
          <a:p>
            <a:pPr fontAlgn="auto">
              <a:spcAft>
                <a:spcPts val="0"/>
              </a:spcAft>
              <a:defRPr/>
            </a:pPr>
            <a:r>
              <a:rPr lang="it-IT" sz="1600" b="1" dirty="0" smtClean="0">
                <a:solidFill>
                  <a:srgbClr val="00009F"/>
                </a:solidFill>
              </a:rPr>
              <a:t>Due mesi dopo </a:t>
            </a:r>
            <a:r>
              <a:rPr lang="it-IT" sz="1600" b="1" dirty="0" smtClean="0">
                <a:solidFill>
                  <a:srgbClr val="00009F"/>
                </a:solidFill>
                <a:ea typeface="ＭＳ Ｐゴシック" charset="-128"/>
              </a:rPr>
              <a:t>Fermi formula la sua teoria del decadimento </a:t>
            </a:r>
            <a:r>
              <a:rPr lang="it-IT" sz="1600" b="1" dirty="0" smtClean="0">
                <a:solidFill>
                  <a:srgbClr val="00009F"/>
                </a:solidFill>
                <a:effectLst>
                  <a:outerShdw blurRad="38100" dist="38100" dir="2700000" algn="tl">
                    <a:srgbClr val="C0C0C0"/>
                  </a:outerShdw>
                </a:effectLst>
                <a:ea typeface="ＭＳ Ｐゴシック" charset="-128"/>
                <a:cs typeface="Arial" pitchFamily="34" charset="0"/>
              </a:rPr>
              <a:t>β e pubblica su “La Ricerca Scientifica” la celebre nota: “Tentativo di una teoria dei raggi β” in cui si assume </a:t>
            </a:r>
          </a:p>
          <a:p>
            <a:pPr fontAlgn="auto">
              <a:spcAft>
                <a:spcPts val="0"/>
              </a:spcAft>
              <a:defRPr/>
            </a:pPr>
            <a:r>
              <a:rPr lang="it-IT" sz="1600" b="1" i="1" dirty="0" smtClean="0">
                <a:solidFill>
                  <a:srgbClr val="00009F"/>
                </a:solidFill>
                <a:effectLst>
                  <a:outerShdw blurRad="38100" dist="38100" dir="2700000" algn="tl">
                    <a:srgbClr val="C0C0C0"/>
                  </a:outerShdw>
                </a:effectLst>
                <a:ea typeface="ＭＳ Ｐゴシック" charset="-128"/>
                <a:cs typeface="Arial" pitchFamily="34" charset="0"/>
              </a:rPr>
              <a:t>“l’ipotesi che gli elettroni emessi dai nuclei non esistano prima della disintegrazione ma vengono formati insieme ad un neutrino, in modo analogo alla formazione di un quanto di luce che accompagna un salto quantico di un atomo.” </a:t>
            </a:r>
          </a:p>
          <a:p>
            <a:pPr fontAlgn="auto">
              <a:spcAft>
                <a:spcPts val="0"/>
              </a:spcAft>
              <a:defRPr/>
            </a:pPr>
            <a:r>
              <a:rPr lang="it-IT" sz="1600" b="1" dirty="0" smtClean="0">
                <a:solidFill>
                  <a:srgbClr val="00009F"/>
                </a:solidFill>
                <a:effectLst>
                  <a:outerShdw blurRad="38100" dist="38100" dir="2700000" algn="tl">
                    <a:srgbClr val="C0C0C0"/>
                  </a:outerShdw>
                </a:effectLst>
                <a:ea typeface="ＭＳ Ｐゴシック" charset="-128"/>
                <a:cs typeface="Arial" pitchFamily="34" charset="0"/>
              </a:rPr>
              <a:t>Fermi chiarisce quindi definitivamente che il neutrone non è uno stato legato protone-elettrone come molti credevano. Il decadimento è dovuto alla “interazione </a:t>
            </a:r>
            <a:r>
              <a:rPr lang="it-IT" sz="1600" b="1" dirty="0">
                <a:solidFill>
                  <a:srgbClr val="00009F"/>
                </a:solidFill>
                <a:effectLst>
                  <a:outerShdw blurRad="38100" dist="38100" dir="2700000" algn="tl">
                    <a:srgbClr val="C0C0C0"/>
                  </a:outerShdw>
                </a:effectLst>
                <a:ea typeface="ＭＳ Ｐゴシック" charset="-128"/>
                <a:cs typeface="Arial" pitchFamily="34" charset="0"/>
              </a:rPr>
              <a:t>debole”. </a:t>
            </a:r>
            <a:endParaRPr lang="it-IT" sz="1600" b="1" dirty="0" smtClean="0">
              <a:solidFill>
                <a:srgbClr val="00009F"/>
              </a:solidFill>
              <a:effectLst>
                <a:outerShdw blurRad="38100" dist="38100" dir="2700000" algn="tl">
                  <a:srgbClr val="C0C0C0"/>
                </a:outerShdw>
              </a:effectLst>
              <a:ea typeface="ＭＳ Ｐゴシック" charset="-128"/>
              <a:cs typeface="Arial" pitchFamily="34" charset="0"/>
            </a:endParaRPr>
          </a:p>
        </p:txBody>
      </p:sp>
      <p:pic>
        <p:nvPicPr>
          <p:cNvPr id="59394" name="Picture 2" descr="File:Solvay1933Large.jpg"/>
          <p:cNvPicPr>
            <a:picLocks noChangeAspect="1" noChangeArrowheads="1"/>
          </p:cNvPicPr>
          <p:nvPr/>
        </p:nvPicPr>
        <p:blipFill>
          <a:blip r:embed="rId2" cstate="print"/>
          <a:srcRect/>
          <a:stretch>
            <a:fillRect/>
          </a:stretch>
        </p:blipFill>
        <p:spPr bwMode="auto">
          <a:xfrm>
            <a:off x="5364088" y="980728"/>
            <a:ext cx="3374434" cy="2016224"/>
          </a:xfrm>
          <a:prstGeom prst="rect">
            <a:avLst/>
          </a:prstGeom>
          <a:noFill/>
        </p:spPr>
      </p:pic>
      <p:sp>
        <p:nvSpPr>
          <p:cNvPr id="10" name="Rectangle 9"/>
          <p:cNvSpPr/>
          <p:nvPr/>
        </p:nvSpPr>
        <p:spPr>
          <a:xfrm>
            <a:off x="5076056" y="2780928"/>
            <a:ext cx="3960440" cy="246221"/>
          </a:xfrm>
          <a:prstGeom prst="rect">
            <a:avLst/>
          </a:prstGeom>
          <a:solidFill>
            <a:schemeClr val="bg1">
              <a:lumMod val="95000"/>
            </a:schemeClr>
          </a:solidFill>
        </p:spPr>
        <p:txBody>
          <a:bodyPr wrap="square">
            <a:spAutoFit/>
          </a:bodyPr>
          <a:lstStyle/>
          <a:p>
            <a:r>
              <a:rPr lang="en-US" sz="1000" b="1" dirty="0" smtClean="0"/>
              <a:t>http://commons.wikimedia.org/wiki/File:Solvay1933Large.jpg</a:t>
            </a:r>
            <a:endParaRPr lang="en-US" sz="1000" b="1" dirty="0"/>
          </a:p>
        </p:txBody>
      </p:sp>
      <p:pic>
        <p:nvPicPr>
          <p:cNvPr id="11" name="Image 2"/>
          <p:cNvPicPr>
            <a:picLocks noChangeAspect="1"/>
          </p:cNvPicPr>
          <p:nvPr/>
        </p:nvPicPr>
        <p:blipFill rotWithShape="1">
          <a:blip r:embed="rId3" cstate="print"/>
          <a:srcRect t="8277"/>
          <a:stretch/>
        </p:blipFill>
        <p:spPr bwMode="auto">
          <a:xfrm>
            <a:off x="6300192" y="3573016"/>
            <a:ext cx="2769279" cy="1728192"/>
          </a:xfrm>
          <a:prstGeom prst="rect">
            <a:avLst/>
          </a:prstGeom>
          <a:solidFill>
            <a:srgbClr val="FFFFCC"/>
          </a:solid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4"/>
          <p:cNvPicPr>
            <a:picLocks noChangeAspect="1" noChangeArrowheads="1"/>
          </p:cNvPicPr>
          <p:nvPr/>
        </p:nvPicPr>
        <p:blipFill>
          <a:blip r:embed="rId2" cstate="print"/>
          <a:srcRect/>
          <a:stretch>
            <a:fillRect/>
          </a:stretch>
        </p:blipFill>
        <p:spPr bwMode="auto">
          <a:xfrm>
            <a:off x="3195638" y="1136650"/>
            <a:ext cx="5913437" cy="5676900"/>
          </a:xfrm>
          <a:prstGeom prst="rect">
            <a:avLst/>
          </a:prstGeom>
          <a:noFill/>
          <a:ln w="9525">
            <a:noFill/>
            <a:miter lim="800000"/>
            <a:headEnd/>
            <a:tailEnd/>
          </a:ln>
        </p:spPr>
      </p:pic>
      <p:pic>
        <p:nvPicPr>
          <p:cNvPr id="343043" name="Picture 2"/>
          <p:cNvPicPr>
            <a:picLocks noChangeAspect="1"/>
          </p:cNvPicPr>
          <p:nvPr/>
        </p:nvPicPr>
        <p:blipFill>
          <a:blip r:embed="rId3" cstate="print"/>
          <a:srcRect l="52721" t="-160" r="-49048" b="7835"/>
          <a:stretch>
            <a:fillRect/>
          </a:stretch>
        </p:blipFill>
        <p:spPr bwMode="auto">
          <a:xfrm>
            <a:off x="398463" y="4076700"/>
            <a:ext cx="4965700" cy="2160588"/>
          </a:xfrm>
          <a:prstGeom prst="rect">
            <a:avLst/>
          </a:prstGeom>
          <a:noFill/>
          <a:ln w="9525">
            <a:noFill/>
            <a:miter lim="800000"/>
            <a:headEnd/>
            <a:tailEnd/>
          </a:ln>
        </p:spPr>
      </p:pic>
      <p:sp>
        <p:nvSpPr>
          <p:cNvPr id="343044" name="CasellaDiTesto 5"/>
          <p:cNvSpPr txBox="1">
            <a:spLocks noChangeArrowheads="1"/>
          </p:cNvSpPr>
          <p:nvPr/>
        </p:nvSpPr>
        <p:spPr bwMode="auto">
          <a:xfrm>
            <a:off x="2484438" y="4306888"/>
            <a:ext cx="647700" cy="417512"/>
          </a:xfrm>
          <a:prstGeom prst="rect">
            <a:avLst/>
          </a:prstGeom>
          <a:noFill/>
          <a:ln w="9525">
            <a:noFill/>
            <a:miter lim="800000"/>
            <a:headEnd/>
            <a:tailEnd/>
          </a:ln>
        </p:spPr>
        <p:txBody>
          <a:bodyPr>
            <a:spAutoFit/>
          </a:bodyPr>
          <a:lstStyle/>
          <a:p>
            <a:r>
              <a:rPr lang="it-IT" sz="1800">
                <a:solidFill>
                  <a:schemeClr val="tx1"/>
                </a:solidFill>
              </a:rPr>
              <a:t>E</a:t>
            </a:r>
            <a:r>
              <a:rPr lang="it-IT" b="1" baseline="-25000">
                <a:solidFill>
                  <a:schemeClr val="tx1"/>
                </a:solidFill>
                <a:latin typeface="Symbol" pitchFamily="18" charset="2"/>
              </a:rPr>
              <a:t>g1</a:t>
            </a:r>
            <a:endParaRPr lang="it-IT" b="1">
              <a:solidFill>
                <a:schemeClr val="tx1"/>
              </a:solidFill>
            </a:endParaRPr>
          </a:p>
        </p:txBody>
      </p:sp>
      <p:sp>
        <p:nvSpPr>
          <p:cNvPr id="343045" name="CasellaDiTesto 12"/>
          <p:cNvSpPr txBox="1">
            <a:spLocks noChangeArrowheads="1"/>
          </p:cNvSpPr>
          <p:nvPr/>
        </p:nvSpPr>
        <p:spPr bwMode="auto">
          <a:xfrm>
            <a:off x="2341563" y="5795963"/>
            <a:ext cx="646112" cy="369887"/>
          </a:xfrm>
          <a:prstGeom prst="rect">
            <a:avLst/>
          </a:prstGeom>
          <a:noFill/>
          <a:ln w="9525">
            <a:noFill/>
            <a:miter lim="800000"/>
            <a:headEnd/>
            <a:tailEnd/>
          </a:ln>
        </p:spPr>
        <p:txBody>
          <a:bodyPr>
            <a:spAutoFit/>
          </a:bodyPr>
          <a:lstStyle/>
          <a:p>
            <a:r>
              <a:rPr lang="it-IT" sz="1800">
                <a:solidFill>
                  <a:schemeClr val="tx1"/>
                </a:solidFill>
              </a:rPr>
              <a:t>E</a:t>
            </a:r>
            <a:r>
              <a:rPr lang="it-IT" b="1" baseline="-25000">
                <a:solidFill>
                  <a:schemeClr val="tx1"/>
                </a:solidFill>
                <a:latin typeface="Symbol" pitchFamily="18" charset="2"/>
              </a:rPr>
              <a:t>g2</a:t>
            </a:r>
            <a:endParaRPr lang="it-IT" b="1">
              <a:solidFill>
                <a:schemeClr val="tx1"/>
              </a:solidFill>
            </a:endParaRPr>
          </a:p>
        </p:txBody>
      </p:sp>
      <p:sp>
        <p:nvSpPr>
          <p:cNvPr id="343046" name="CasellaDiTesto 13"/>
          <p:cNvSpPr txBox="1">
            <a:spLocks noChangeArrowheads="1"/>
          </p:cNvSpPr>
          <p:nvPr/>
        </p:nvSpPr>
        <p:spPr bwMode="auto">
          <a:xfrm>
            <a:off x="1585913" y="4868863"/>
            <a:ext cx="792162" cy="461962"/>
          </a:xfrm>
          <a:prstGeom prst="rect">
            <a:avLst/>
          </a:prstGeom>
          <a:noFill/>
          <a:ln w="9525">
            <a:noFill/>
            <a:miter lim="800000"/>
            <a:headEnd/>
            <a:tailEnd/>
          </a:ln>
        </p:spPr>
        <p:txBody>
          <a:bodyPr>
            <a:spAutoFit/>
          </a:bodyPr>
          <a:lstStyle/>
          <a:p>
            <a:r>
              <a:rPr lang="it-IT" b="1">
                <a:solidFill>
                  <a:schemeClr val="tx1"/>
                </a:solidFill>
                <a:latin typeface="Symbol" pitchFamily="18" charset="2"/>
              </a:rPr>
              <a:t>a</a:t>
            </a:r>
            <a:r>
              <a:rPr lang="it-IT" b="1" baseline="-25000">
                <a:solidFill>
                  <a:schemeClr val="tx1"/>
                </a:solidFill>
                <a:latin typeface="Symbol" pitchFamily="18" charset="2"/>
              </a:rPr>
              <a:t>12</a:t>
            </a:r>
            <a:endParaRPr lang="it-IT" b="1">
              <a:solidFill>
                <a:schemeClr val="tx1"/>
              </a:solidFill>
            </a:endParaRPr>
          </a:p>
        </p:txBody>
      </p:sp>
      <p:sp>
        <p:nvSpPr>
          <p:cNvPr id="343047" name="TextBox 30"/>
          <p:cNvSpPr txBox="1">
            <a:spLocks noChangeArrowheads="1"/>
          </p:cNvSpPr>
          <p:nvPr/>
        </p:nvSpPr>
        <p:spPr bwMode="auto">
          <a:xfrm>
            <a:off x="381000" y="6300788"/>
            <a:ext cx="2895600" cy="368300"/>
          </a:xfrm>
          <a:prstGeom prst="rect">
            <a:avLst/>
          </a:prstGeom>
          <a:solidFill>
            <a:srgbClr val="F2F2F2"/>
          </a:solidFill>
          <a:ln w="19050">
            <a:solidFill>
              <a:srgbClr val="008000"/>
            </a:solidFill>
            <a:miter lim="800000"/>
            <a:headEnd/>
            <a:tailEnd/>
          </a:ln>
        </p:spPr>
        <p:txBody>
          <a:bodyPr wrap="none">
            <a:spAutoFit/>
          </a:bodyPr>
          <a:lstStyle/>
          <a:p>
            <a:r>
              <a:rPr lang="en-US" sz="1800">
                <a:solidFill>
                  <a:srgbClr val="FF0000"/>
                </a:solidFill>
                <a:latin typeface="Tahoma" pitchFamily="34" charset="0"/>
              </a:rPr>
              <a:t>M</a:t>
            </a:r>
            <a:r>
              <a:rPr lang="en-US" sz="1800" baseline="30000">
                <a:solidFill>
                  <a:srgbClr val="FF0000"/>
                </a:solidFill>
              </a:rPr>
              <a:t>2</a:t>
            </a:r>
            <a:r>
              <a:rPr lang="en-US" sz="1800" baseline="-25000">
                <a:solidFill>
                  <a:srgbClr val="FF0000"/>
                </a:solidFill>
                <a:latin typeface="Lucida Grande" charset="0"/>
              </a:rPr>
              <a:t>γγ</a:t>
            </a:r>
            <a:r>
              <a:rPr lang="en-US" sz="1800">
                <a:solidFill>
                  <a:srgbClr val="FF0000"/>
                </a:solidFill>
              </a:rPr>
              <a:t>= 2 E</a:t>
            </a:r>
            <a:r>
              <a:rPr lang="en-US" sz="1800" baseline="-25000">
                <a:solidFill>
                  <a:srgbClr val="FF0000"/>
                </a:solidFill>
                <a:latin typeface="Symbol" pitchFamily="18" charset="2"/>
              </a:rPr>
              <a:t>g1</a:t>
            </a:r>
            <a:r>
              <a:rPr lang="en-US" sz="1800">
                <a:solidFill>
                  <a:srgbClr val="FF0000"/>
                </a:solidFill>
              </a:rPr>
              <a:t> E </a:t>
            </a:r>
            <a:r>
              <a:rPr lang="en-US" sz="1800" baseline="-25000">
                <a:solidFill>
                  <a:srgbClr val="FF0000"/>
                </a:solidFill>
                <a:latin typeface="Symbol" pitchFamily="18" charset="2"/>
              </a:rPr>
              <a:t>g</a:t>
            </a:r>
            <a:r>
              <a:rPr lang="en-US" sz="1800" baseline="-25000">
                <a:solidFill>
                  <a:srgbClr val="FF0000"/>
                </a:solidFill>
              </a:rPr>
              <a:t>2</a:t>
            </a:r>
            <a:r>
              <a:rPr lang="en-US" sz="1800">
                <a:solidFill>
                  <a:srgbClr val="FF0000"/>
                </a:solidFill>
              </a:rPr>
              <a:t> (1-cos</a:t>
            </a:r>
            <a:r>
              <a:rPr lang="en-US" sz="1800">
                <a:solidFill>
                  <a:srgbClr val="FF0000"/>
                </a:solidFill>
                <a:latin typeface="Lucida Grande" charset="0"/>
              </a:rPr>
              <a:t>α</a:t>
            </a:r>
            <a:r>
              <a:rPr lang="en-US" sz="1800" baseline="-25000">
                <a:solidFill>
                  <a:srgbClr val="FF0000"/>
                </a:solidFill>
                <a:latin typeface="Lucida Grande" charset="0"/>
              </a:rPr>
              <a:t>12</a:t>
            </a:r>
            <a:r>
              <a:rPr lang="en-US" sz="1800">
                <a:solidFill>
                  <a:srgbClr val="FF0000"/>
                </a:solidFill>
              </a:rPr>
              <a:t>)</a:t>
            </a:r>
          </a:p>
        </p:txBody>
      </p:sp>
      <p:sp>
        <p:nvSpPr>
          <p:cNvPr id="343048" name="CasellaDiTesto 15"/>
          <p:cNvSpPr txBox="1">
            <a:spLocks noChangeArrowheads="1"/>
          </p:cNvSpPr>
          <p:nvPr/>
        </p:nvSpPr>
        <p:spPr bwMode="auto">
          <a:xfrm>
            <a:off x="827088" y="115888"/>
            <a:ext cx="8208962" cy="585787"/>
          </a:xfrm>
          <a:prstGeom prst="rect">
            <a:avLst/>
          </a:prstGeom>
          <a:noFill/>
          <a:ln w="9525">
            <a:noFill/>
            <a:miter lim="800000"/>
            <a:headEnd/>
            <a:tailEnd/>
          </a:ln>
        </p:spPr>
        <p:txBody>
          <a:bodyPr>
            <a:spAutoFit/>
          </a:bodyPr>
          <a:lstStyle/>
          <a:p>
            <a:r>
              <a:rPr lang="it-IT" sz="3200">
                <a:solidFill>
                  <a:srgbClr val="FF0000"/>
                </a:solidFill>
              </a:rPr>
              <a:t>Decadimento dell</a:t>
            </a:r>
            <a:r>
              <a:rPr lang="it-IT" altLang="it-IT" sz="3200">
                <a:solidFill>
                  <a:srgbClr val="FF0000"/>
                </a:solidFill>
              </a:rPr>
              <a:t>’</a:t>
            </a:r>
            <a:r>
              <a:rPr lang="it-IT" altLang="ja-JP" sz="3200">
                <a:solidFill>
                  <a:srgbClr val="FF0000"/>
                </a:solidFill>
              </a:rPr>
              <a:t>Higgs in due fotoni</a:t>
            </a:r>
            <a:endParaRPr lang="it-IT" sz="3200">
              <a:solidFill>
                <a:srgbClr val="FF0000"/>
              </a:solidFill>
            </a:endParaRPr>
          </a:p>
        </p:txBody>
      </p:sp>
      <p:sp>
        <p:nvSpPr>
          <p:cNvPr id="343049" name="CasellaDiTesto 17"/>
          <p:cNvSpPr txBox="1">
            <a:spLocks noChangeArrowheads="1"/>
          </p:cNvSpPr>
          <p:nvPr/>
        </p:nvSpPr>
        <p:spPr bwMode="auto">
          <a:xfrm>
            <a:off x="395288" y="1125538"/>
            <a:ext cx="2808287" cy="3138487"/>
          </a:xfrm>
          <a:prstGeom prst="rect">
            <a:avLst/>
          </a:prstGeom>
          <a:solidFill>
            <a:srgbClr val="FFFF00"/>
          </a:solidFill>
          <a:ln w="9525">
            <a:noFill/>
            <a:miter lim="800000"/>
            <a:headEnd/>
            <a:tailEnd/>
          </a:ln>
        </p:spPr>
        <p:txBody>
          <a:bodyPr>
            <a:spAutoFit/>
          </a:bodyPr>
          <a:lstStyle/>
          <a:p>
            <a:r>
              <a:rPr lang="it-IT" sz="1800" b="1">
                <a:solidFill>
                  <a:srgbClr val="FF0000"/>
                </a:solidFill>
              </a:rPr>
              <a:t>Segnale dell</a:t>
            </a:r>
            <a:r>
              <a:rPr lang="it-IT" altLang="it-IT" sz="1800" b="1">
                <a:solidFill>
                  <a:srgbClr val="FF0000"/>
                </a:solidFill>
              </a:rPr>
              <a:t>’</a:t>
            </a:r>
            <a:r>
              <a:rPr lang="it-IT" altLang="ja-JP" sz="1800" b="1">
                <a:solidFill>
                  <a:srgbClr val="FF0000"/>
                </a:solidFill>
              </a:rPr>
              <a:t>Higgs  di massa 130 GeV per una luminosità integrata di 100 fb</a:t>
            </a:r>
            <a:r>
              <a:rPr lang="it-IT" altLang="ja-JP" sz="1800" b="1" baseline="30000">
                <a:solidFill>
                  <a:srgbClr val="FF0000"/>
                </a:solidFill>
              </a:rPr>
              <a:t>-1</a:t>
            </a:r>
            <a:r>
              <a:rPr lang="it-IT" altLang="ja-JP" sz="1800" b="1">
                <a:solidFill>
                  <a:srgbClr val="FF0000"/>
                </a:solidFill>
              </a:rPr>
              <a:t>.</a:t>
            </a:r>
            <a:endParaRPr lang="it-IT" altLang="ja-JP" sz="1800" b="1" baseline="30000">
              <a:solidFill>
                <a:srgbClr val="FF0000"/>
              </a:solidFill>
            </a:endParaRPr>
          </a:p>
          <a:p>
            <a:r>
              <a:rPr lang="it-IT" sz="1800" b="1">
                <a:solidFill>
                  <a:srgbClr val="FF0000"/>
                </a:solidFill>
              </a:rPr>
              <a:t>Con questa luminosità ci si aspettano 2.000 eventi di Higgs su 30.000 eventi di fondo nell</a:t>
            </a:r>
            <a:r>
              <a:rPr lang="it-IT" altLang="it-IT" sz="1800" b="1">
                <a:solidFill>
                  <a:srgbClr val="FF0000"/>
                </a:solidFill>
              </a:rPr>
              <a:t>’</a:t>
            </a:r>
            <a:r>
              <a:rPr lang="it-IT" sz="1800" b="1">
                <a:solidFill>
                  <a:srgbClr val="FF0000"/>
                </a:solidFill>
              </a:rPr>
              <a:t>intervallo di 2 GeV della risoluzione dell</a:t>
            </a:r>
            <a:r>
              <a:rPr lang="it-IT" altLang="it-IT" sz="1800" b="1">
                <a:solidFill>
                  <a:srgbClr val="FF0000"/>
                </a:solidFill>
              </a:rPr>
              <a:t>’</a:t>
            </a:r>
            <a:r>
              <a:rPr lang="it-IT" sz="1800" b="1">
                <a:solidFill>
                  <a:srgbClr val="FF0000"/>
                </a:solidFill>
              </a:rPr>
              <a:t>apparato</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p:cNvPicPr>
            <a:picLocks noChangeAspect="1" noChangeArrowheads="1"/>
          </p:cNvPicPr>
          <p:nvPr/>
        </p:nvPicPr>
        <p:blipFill>
          <a:blip r:embed="rId3" cstate="print"/>
          <a:srcRect/>
          <a:stretch>
            <a:fillRect/>
          </a:stretch>
        </p:blipFill>
        <p:spPr bwMode="auto">
          <a:xfrm>
            <a:off x="4767263" y="692150"/>
            <a:ext cx="4268787" cy="3529013"/>
          </a:xfrm>
          <a:prstGeom prst="rect">
            <a:avLst/>
          </a:prstGeom>
          <a:noFill/>
          <a:ln w="9525">
            <a:noFill/>
            <a:miter lim="800000"/>
            <a:headEnd/>
            <a:tailEnd/>
          </a:ln>
        </p:spPr>
      </p:pic>
      <p:pic>
        <p:nvPicPr>
          <p:cNvPr id="5124" name="Picture 3"/>
          <p:cNvPicPr>
            <a:picLocks noChangeAspect="1"/>
          </p:cNvPicPr>
          <p:nvPr/>
        </p:nvPicPr>
        <p:blipFill>
          <a:blip r:embed="rId4" cstate="print"/>
          <a:srcRect/>
          <a:stretch>
            <a:fillRect/>
          </a:stretch>
        </p:blipFill>
        <p:spPr bwMode="auto">
          <a:xfrm>
            <a:off x="107950" y="765175"/>
            <a:ext cx="4464050" cy="3821113"/>
          </a:xfrm>
          <a:prstGeom prst="rect">
            <a:avLst/>
          </a:prstGeom>
          <a:noFill/>
          <a:ln w="9525">
            <a:noFill/>
            <a:miter lim="800000"/>
            <a:headEnd/>
            <a:tailEnd/>
          </a:ln>
        </p:spPr>
      </p:pic>
      <p:sp>
        <p:nvSpPr>
          <p:cNvPr id="5125" name="CasellaDiTesto 3"/>
          <p:cNvSpPr txBox="1">
            <a:spLocks noChangeArrowheads="1"/>
          </p:cNvSpPr>
          <p:nvPr/>
        </p:nvSpPr>
        <p:spPr bwMode="auto">
          <a:xfrm>
            <a:off x="5435600" y="2319338"/>
            <a:ext cx="1584325" cy="461962"/>
          </a:xfrm>
          <a:prstGeom prst="rect">
            <a:avLst/>
          </a:prstGeom>
          <a:noFill/>
          <a:ln w="9525">
            <a:noFill/>
            <a:miter lim="800000"/>
            <a:headEnd/>
            <a:tailEnd/>
          </a:ln>
        </p:spPr>
        <p:txBody>
          <a:bodyPr>
            <a:spAutoFit/>
          </a:bodyPr>
          <a:lstStyle/>
          <a:p>
            <a:r>
              <a:rPr lang="it-IT" b="1">
                <a:solidFill>
                  <a:srgbClr val="FF0000"/>
                </a:solidFill>
              </a:rPr>
              <a:t>ATLAS</a:t>
            </a:r>
          </a:p>
        </p:txBody>
      </p:sp>
      <p:sp>
        <p:nvSpPr>
          <p:cNvPr id="5126" name="CasellaDiTesto 4"/>
          <p:cNvSpPr txBox="1">
            <a:spLocks noChangeArrowheads="1"/>
          </p:cNvSpPr>
          <p:nvPr/>
        </p:nvSpPr>
        <p:spPr bwMode="auto">
          <a:xfrm>
            <a:off x="755650" y="2535238"/>
            <a:ext cx="1584325" cy="461962"/>
          </a:xfrm>
          <a:prstGeom prst="rect">
            <a:avLst/>
          </a:prstGeom>
          <a:noFill/>
          <a:ln w="9525">
            <a:noFill/>
            <a:miter lim="800000"/>
            <a:headEnd/>
            <a:tailEnd/>
          </a:ln>
        </p:spPr>
        <p:txBody>
          <a:bodyPr>
            <a:spAutoFit/>
          </a:bodyPr>
          <a:lstStyle/>
          <a:p>
            <a:r>
              <a:rPr lang="it-IT" b="1">
                <a:solidFill>
                  <a:srgbClr val="FF0000"/>
                </a:solidFill>
              </a:rPr>
              <a:t>CMS</a:t>
            </a:r>
          </a:p>
        </p:txBody>
      </p:sp>
      <p:sp>
        <p:nvSpPr>
          <p:cNvPr id="6" name="CasellaDiTesto 5"/>
          <p:cNvSpPr txBox="1"/>
          <p:nvPr/>
        </p:nvSpPr>
        <p:spPr>
          <a:xfrm>
            <a:off x="179388" y="-138113"/>
            <a:ext cx="8856662" cy="830263"/>
          </a:xfrm>
          <a:prstGeom prst="rect">
            <a:avLst/>
          </a:prstGeom>
          <a:noFill/>
        </p:spPr>
        <p:txBody>
          <a:bodyPr>
            <a:spAutoFit/>
          </a:bodyPr>
          <a:lstStyle/>
          <a:p>
            <a:pPr algn="ctr">
              <a:defRPr/>
            </a:pPr>
            <a:r>
              <a:rPr lang="en-US" sz="4000" b="1" dirty="0" err="1">
                <a:solidFill>
                  <a:schemeClr val="accent1">
                    <a:lumMod val="60000"/>
                    <a:lumOff val="40000"/>
                  </a:schemeClr>
                </a:solidFill>
                <a:latin typeface="Comic Sans MS"/>
                <a:ea typeface="ＭＳ Ｐゴシック" pitchFamily="-107" charset="-128"/>
                <a:cs typeface="Comic Sans MS"/>
              </a:rPr>
              <a:t>Ricerca</a:t>
            </a:r>
            <a:r>
              <a:rPr lang="en-US" sz="4000" b="1" dirty="0">
                <a:solidFill>
                  <a:schemeClr val="accent1">
                    <a:lumMod val="60000"/>
                    <a:lumOff val="40000"/>
                  </a:schemeClr>
                </a:solidFill>
                <a:latin typeface="Comic Sans MS"/>
                <a:ea typeface="ＭＳ Ｐゴシック" pitchFamily="-107" charset="-128"/>
                <a:cs typeface="Comic Sans MS"/>
              </a:rPr>
              <a:t> di H → </a:t>
            </a:r>
            <a:r>
              <a:rPr lang="en-US" sz="4800" b="1" dirty="0" err="1">
                <a:solidFill>
                  <a:schemeClr val="accent1">
                    <a:lumMod val="60000"/>
                    <a:lumOff val="40000"/>
                  </a:schemeClr>
                </a:solidFill>
                <a:latin typeface="Symbol" charset="2"/>
                <a:ea typeface="ＭＳ Ｐゴシック" pitchFamily="-107" charset="-128"/>
                <a:cs typeface="Symbol" charset="2"/>
              </a:rPr>
              <a:t>gg</a:t>
            </a:r>
            <a:r>
              <a:rPr lang="en-US" sz="4000" b="1" dirty="0">
                <a:solidFill>
                  <a:schemeClr val="accent1">
                    <a:lumMod val="60000"/>
                    <a:lumOff val="40000"/>
                  </a:schemeClr>
                </a:solidFill>
                <a:latin typeface="Comic Sans MS"/>
                <a:ea typeface="ＭＳ Ｐゴシック" pitchFamily="-107" charset="-128"/>
                <a:cs typeface="Comic Sans MS"/>
              </a:rPr>
              <a:t> </a:t>
            </a:r>
            <a:endParaRPr lang="it-IT" sz="4000" b="1" dirty="0">
              <a:solidFill>
                <a:schemeClr val="accent1">
                  <a:lumMod val="60000"/>
                  <a:lumOff val="40000"/>
                </a:schemeClr>
              </a:solidFill>
              <a:ea typeface="ＭＳ Ｐゴシック" pitchFamily="-107" charset="-128"/>
            </a:endParaRPr>
          </a:p>
        </p:txBody>
      </p:sp>
      <p:sp>
        <p:nvSpPr>
          <p:cNvPr id="5128" name="TextBox 12"/>
          <p:cNvSpPr txBox="1">
            <a:spLocks noChangeArrowheads="1"/>
          </p:cNvSpPr>
          <p:nvPr/>
        </p:nvSpPr>
        <p:spPr bwMode="auto">
          <a:xfrm>
            <a:off x="1187450" y="4005263"/>
            <a:ext cx="2743200" cy="708025"/>
          </a:xfrm>
          <a:prstGeom prst="rect">
            <a:avLst/>
          </a:prstGeom>
          <a:noFill/>
          <a:ln w="9525">
            <a:noFill/>
            <a:miter lim="800000"/>
            <a:headEnd/>
            <a:tailEnd/>
          </a:ln>
        </p:spPr>
        <p:txBody>
          <a:bodyPr>
            <a:spAutoFit/>
          </a:bodyPr>
          <a:lstStyle/>
          <a:p>
            <a:r>
              <a:rPr lang="en-US" sz="4000" b="1">
                <a:solidFill>
                  <a:srgbClr val="FF0000"/>
                </a:solidFill>
                <a:latin typeface="Perpetua" pitchFamily="18" charset="0"/>
              </a:rPr>
              <a:t>&gt; 4</a:t>
            </a:r>
            <a:r>
              <a:rPr lang="en-US" sz="4000" b="1">
                <a:solidFill>
                  <a:srgbClr val="FF0000"/>
                </a:solidFill>
                <a:latin typeface="Symbol" pitchFamily="18" charset="2"/>
              </a:rPr>
              <a:t>s</a:t>
            </a:r>
          </a:p>
        </p:txBody>
      </p:sp>
      <p:sp>
        <p:nvSpPr>
          <p:cNvPr id="5129" name="TextBox 12"/>
          <p:cNvSpPr txBox="1">
            <a:spLocks noChangeArrowheads="1"/>
          </p:cNvSpPr>
          <p:nvPr/>
        </p:nvSpPr>
        <p:spPr bwMode="auto">
          <a:xfrm>
            <a:off x="6084888" y="3860800"/>
            <a:ext cx="2743200" cy="708025"/>
          </a:xfrm>
          <a:prstGeom prst="rect">
            <a:avLst/>
          </a:prstGeom>
          <a:noFill/>
          <a:ln w="9525">
            <a:noFill/>
            <a:miter lim="800000"/>
            <a:headEnd/>
            <a:tailEnd/>
          </a:ln>
        </p:spPr>
        <p:txBody>
          <a:bodyPr>
            <a:spAutoFit/>
          </a:bodyPr>
          <a:lstStyle/>
          <a:p>
            <a:r>
              <a:rPr lang="en-US" sz="4000" b="1">
                <a:solidFill>
                  <a:srgbClr val="FF0000"/>
                </a:solidFill>
                <a:latin typeface="Perpetua" pitchFamily="18" charset="0"/>
              </a:rPr>
              <a:t>&gt; 4</a:t>
            </a:r>
            <a:r>
              <a:rPr lang="en-US" sz="4000" b="1">
                <a:solidFill>
                  <a:srgbClr val="FF0000"/>
                </a:solidFill>
                <a:latin typeface="Symbol" pitchFamily="18" charset="2"/>
              </a:rPr>
              <a:t>s</a:t>
            </a:r>
          </a:p>
        </p:txBody>
      </p:sp>
      <p:graphicFrame>
        <p:nvGraphicFramePr>
          <p:cNvPr id="5122" name="Object 12"/>
          <p:cNvGraphicFramePr>
            <a:graphicFrameLocks noChangeAspect="1"/>
          </p:cNvGraphicFramePr>
          <p:nvPr/>
        </p:nvGraphicFramePr>
        <p:xfrm>
          <a:off x="69850" y="4652963"/>
          <a:ext cx="1981200" cy="347662"/>
        </p:xfrm>
        <a:graphic>
          <a:graphicData uri="http://schemas.openxmlformats.org/presentationml/2006/ole">
            <mc:AlternateContent xmlns:mc="http://schemas.openxmlformats.org/markup-compatibility/2006">
              <mc:Choice xmlns:v="urn:schemas-microsoft-com:vml" Requires="v">
                <p:oleObj spid="_x0000_s5188" name="Equation" r:id="rId5" imgW="1512000" imgH="253800" progId="Equation.3">
                  <p:embed/>
                </p:oleObj>
              </mc:Choice>
              <mc:Fallback>
                <p:oleObj name="Equation" r:id="rId5" imgW="1512000" imgH="253800" progId="Equation.3">
                  <p:embed/>
                  <p:pic>
                    <p:nvPicPr>
                      <p:cNvPr id="0" name="Picture 5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50" y="4652963"/>
                        <a:ext cx="1981200" cy="347662"/>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5130" name="Rettangolo 10"/>
          <p:cNvSpPr>
            <a:spLocks noChangeArrowheads="1"/>
          </p:cNvSpPr>
          <p:nvPr/>
        </p:nvSpPr>
        <p:spPr bwMode="auto">
          <a:xfrm>
            <a:off x="1882775" y="4652963"/>
            <a:ext cx="7419975" cy="677862"/>
          </a:xfrm>
          <a:prstGeom prst="rect">
            <a:avLst/>
          </a:prstGeom>
          <a:noFill/>
          <a:ln w="9525">
            <a:noFill/>
            <a:miter lim="800000"/>
            <a:headEnd/>
            <a:tailEnd/>
          </a:ln>
        </p:spPr>
        <p:txBody>
          <a:bodyPr wrap="none">
            <a:spAutoFit/>
          </a:bodyPr>
          <a:lstStyle/>
          <a:p>
            <a:r>
              <a:rPr lang="it-IT" sz="1800" b="1">
                <a:solidFill>
                  <a:srgbClr val="FF0000"/>
                </a:solidFill>
              </a:rPr>
              <a:t> è la probabilità di assenza di segnale: </a:t>
            </a:r>
          </a:p>
          <a:p>
            <a:r>
              <a:rPr lang="it-IT" sz="1800" b="1">
                <a:solidFill>
                  <a:srgbClr val="FF0000"/>
                </a:solidFill>
              </a:rPr>
              <a:t>		            </a:t>
            </a:r>
            <a:r>
              <a:rPr lang="it-IT" sz="2000" b="1">
                <a:solidFill>
                  <a:srgbClr val="FF0000"/>
                </a:solidFill>
              </a:rPr>
              <a:t>--&gt; evidenza notevole di segnale</a:t>
            </a:r>
            <a:endParaRPr lang="it-IT" sz="2000" b="1"/>
          </a:p>
        </p:txBody>
      </p:sp>
      <p:sp>
        <p:nvSpPr>
          <p:cNvPr id="5131" name="Rettangolo 11"/>
          <p:cNvSpPr>
            <a:spLocks noChangeArrowheads="1"/>
          </p:cNvSpPr>
          <p:nvPr/>
        </p:nvSpPr>
        <p:spPr bwMode="auto">
          <a:xfrm>
            <a:off x="36513" y="5314950"/>
            <a:ext cx="9144000" cy="1354138"/>
          </a:xfrm>
          <a:prstGeom prst="rect">
            <a:avLst/>
          </a:prstGeom>
          <a:noFill/>
          <a:ln w="9525">
            <a:noFill/>
            <a:miter lim="800000"/>
            <a:headEnd/>
            <a:tailEnd/>
          </a:ln>
        </p:spPr>
        <p:txBody>
          <a:bodyPr>
            <a:spAutoFit/>
          </a:bodyPr>
          <a:lstStyle/>
          <a:p>
            <a:r>
              <a:rPr lang="en-US" sz="1800" b="1">
                <a:solidFill>
                  <a:srgbClr val="1A1AFF"/>
                </a:solidFill>
                <a:latin typeface="Symbol" pitchFamily="18" charset="2"/>
              </a:rPr>
              <a:t> </a:t>
            </a:r>
            <a:r>
              <a:rPr lang="en-US" altLang="it-IT" sz="1800" b="1">
                <a:solidFill>
                  <a:srgbClr val="1A1AFF"/>
                </a:solidFill>
                <a:cs typeface="Arial" pitchFamily="34" charset="0"/>
              </a:rPr>
              <a:t>“</a:t>
            </a:r>
            <a:r>
              <a:rPr lang="en-US" altLang="ja-JP" sz="1600" b="1">
                <a:solidFill>
                  <a:srgbClr val="1A1AFF"/>
                </a:solidFill>
              </a:rPr>
              <a:t>4</a:t>
            </a:r>
            <a:r>
              <a:rPr lang="en-US" altLang="ja-JP" sz="1800" b="1">
                <a:solidFill>
                  <a:srgbClr val="1A1AFF"/>
                </a:solidFill>
                <a:latin typeface="Symbol" pitchFamily="18" charset="2"/>
              </a:rPr>
              <a:t>s</a:t>
            </a:r>
            <a:r>
              <a:rPr lang="en-US" altLang="it-IT" sz="1800" b="1">
                <a:solidFill>
                  <a:srgbClr val="1A1AFF"/>
                </a:solidFill>
              </a:rPr>
              <a:t>”</a:t>
            </a:r>
            <a:r>
              <a:rPr lang="en-US" altLang="ja-JP" sz="1800" b="1">
                <a:solidFill>
                  <a:srgbClr val="1A1AFF"/>
                </a:solidFill>
              </a:rPr>
              <a:t> </a:t>
            </a:r>
            <a:r>
              <a:rPr lang="it-IT" altLang="ja-JP" sz="1600" b="1">
                <a:solidFill>
                  <a:srgbClr val="0000FF"/>
                </a:solidFill>
              </a:rPr>
              <a:t>vuol dire che si ha una probabilità di 3.15×10</a:t>
            </a:r>
            <a:r>
              <a:rPr lang="it-IT" altLang="ja-JP" sz="1600" b="1" baseline="30000">
                <a:solidFill>
                  <a:srgbClr val="0000FF"/>
                </a:solidFill>
              </a:rPr>
              <a:t>-5 </a:t>
            </a:r>
            <a:r>
              <a:rPr lang="it-IT" altLang="ja-JP" sz="1600" b="1">
                <a:solidFill>
                  <a:srgbClr val="0000FF"/>
                </a:solidFill>
              </a:rPr>
              <a:t>(cioè solo un caso su 31.746) che si ottengano questi risultati anche se il Bosone di Higgs non esistesse; cioe</a:t>
            </a:r>
            <a:r>
              <a:rPr lang="it-IT" altLang="it-IT" sz="1600" b="1">
                <a:solidFill>
                  <a:srgbClr val="0000FF"/>
                </a:solidFill>
              </a:rPr>
              <a:t>’</a:t>
            </a:r>
            <a:r>
              <a:rPr lang="it-IT" altLang="ja-JP" sz="1600" b="1">
                <a:solidFill>
                  <a:srgbClr val="0000FF"/>
                </a:solidFill>
              </a:rPr>
              <a:t> 1 su 31.746 è la probabilità che le distribuzioni osservate da ciascun esperimento indipendentemente nel canale di decadimento in 2 fotoni siano solo dovute al fondo (cioè solo ad eventi dovuti ad altri processi già noti) con le sue fluttuazioni statistiche.</a:t>
            </a:r>
            <a:endParaRPr lang="it-IT" sz="1600" b="1"/>
          </a:p>
        </p:txBody>
      </p:sp>
      <p:cxnSp>
        <p:nvCxnSpPr>
          <p:cNvPr id="659467" name="Straight Arrow Connector 4"/>
          <p:cNvCxnSpPr>
            <a:cxnSpLocks noChangeShapeType="1"/>
          </p:cNvCxnSpPr>
          <p:nvPr/>
        </p:nvCxnSpPr>
        <p:spPr bwMode="auto">
          <a:xfrm flipH="1" flipV="1">
            <a:off x="1979613" y="2924175"/>
            <a:ext cx="58737" cy="1316038"/>
          </a:xfrm>
          <a:prstGeom prst="straightConnector1">
            <a:avLst/>
          </a:prstGeom>
          <a:noFill/>
          <a:ln w="28575">
            <a:solidFill>
              <a:srgbClr val="FF0000"/>
            </a:solidFill>
            <a:round/>
            <a:headEnd/>
            <a:tailEnd type="arrow" w="med" len="med"/>
          </a:ln>
          <a:effectLst>
            <a:outerShdw dist="20000" dir="5400000" rotWithShape="0">
              <a:srgbClr val="808080">
                <a:alpha val="37999"/>
              </a:srgbClr>
            </a:outerShdw>
          </a:effectLst>
        </p:spPr>
      </p:cxnSp>
      <p:cxnSp>
        <p:nvCxnSpPr>
          <p:cNvPr id="659468" name="Straight Arrow Connector 4"/>
          <p:cNvCxnSpPr>
            <a:cxnSpLocks noChangeShapeType="1"/>
          </p:cNvCxnSpPr>
          <p:nvPr/>
        </p:nvCxnSpPr>
        <p:spPr bwMode="auto">
          <a:xfrm flipV="1">
            <a:off x="6875463" y="3500438"/>
            <a:ext cx="0" cy="576262"/>
          </a:xfrm>
          <a:prstGeom prst="straightConnector1">
            <a:avLst/>
          </a:prstGeom>
          <a:noFill/>
          <a:ln w="28575">
            <a:solidFill>
              <a:srgbClr val="FF0000"/>
            </a:solidFill>
            <a:round/>
            <a:headEnd/>
            <a:tailEnd type="arrow" w="med" len="med"/>
          </a:ln>
          <a:effectLst>
            <a:outerShdw dist="20000" dir="5400000" rotWithShape="0">
              <a:srgbClr val="808080">
                <a:alpha val="37999"/>
              </a:srgbClr>
            </a:outerShdw>
          </a:effectLst>
        </p:spPr>
      </p:cxn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3826" name="Slide Number Placeholder 2"/>
          <p:cNvSpPr>
            <a:spLocks noGrp="1"/>
          </p:cNvSpPr>
          <p:nvPr>
            <p:ph type="sldNum" sz="quarter" idx="10"/>
          </p:nvPr>
        </p:nvSpPr>
        <p:spPr bwMode="auto">
          <a:noFill/>
          <a:ln>
            <a:miter lim="800000"/>
            <a:headEnd/>
            <a:tailEnd/>
          </a:ln>
        </p:spPr>
        <p:txBody>
          <a:bodyPr/>
          <a:lstStyle/>
          <a:p>
            <a:fld id="{631FF375-6903-4555-B0D7-26EA06789E68}" type="slidenum">
              <a:rPr lang="en-US" smtClean="0">
                <a:ea typeface="ＭＳ Ｐゴシック" pitchFamily="34" charset="-128"/>
              </a:rPr>
              <a:pPr/>
              <a:t>62</a:t>
            </a:fld>
            <a:endParaRPr lang="en-US" smtClean="0">
              <a:ea typeface="ＭＳ Ｐゴシック" pitchFamily="34" charset="-128"/>
            </a:endParaRPr>
          </a:p>
        </p:txBody>
      </p:sp>
      <p:sp>
        <p:nvSpPr>
          <p:cNvPr id="333827" name="Rectangle 6"/>
          <p:cNvSpPr>
            <a:spLocks noChangeArrowheads="1"/>
          </p:cNvSpPr>
          <p:nvPr/>
        </p:nvSpPr>
        <p:spPr bwMode="auto">
          <a:xfrm>
            <a:off x="1371600" y="6411913"/>
            <a:ext cx="6248400" cy="374650"/>
          </a:xfrm>
          <a:prstGeom prst="rect">
            <a:avLst/>
          </a:prstGeom>
          <a:noFill/>
          <a:ln w="9525">
            <a:noFill/>
            <a:miter lim="800000"/>
            <a:headEnd/>
            <a:tailEnd/>
          </a:ln>
        </p:spPr>
        <p:txBody>
          <a:bodyPr lIns="91435" tIns="45718" rIns="91435" bIns="45718">
            <a:spAutoFit/>
          </a:bodyPr>
          <a:lstStyle/>
          <a:p>
            <a:r>
              <a:rPr lang="en-US" sz="1800"/>
              <a:t>candidate ZZ event  with two electrons and two muons</a:t>
            </a:r>
            <a:endParaRPr lang="en-GB" sz="1800"/>
          </a:p>
        </p:txBody>
      </p:sp>
      <p:pic>
        <p:nvPicPr>
          <p:cNvPr id="333828" name="Immagine 4"/>
          <p:cNvPicPr>
            <a:picLocks noChangeAspect="1"/>
          </p:cNvPicPr>
          <p:nvPr/>
        </p:nvPicPr>
        <p:blipFill>
          <a:blip r:embed="rId2" cstate="print"/>
          <a:srcRect/>
          <a:stretch>
            <a:fillRect/>
          </a:stretch>
        </p:blipFill>
        <p:spPr bwMode="auto">
          <a:xfrm>
            <a:off x="107950" y="542925"/>
            <a:ext cx="9001125" cy="5765800"/>
          </a:xfrm>
          <a:prstGeom prst="rect">
            <a:avLst/>
          </a:prstGeom>
          <a:noFill/>
          <a:ln w="9525">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Number Placeholder 3"/>
          <p:cNvSpPr txBox="1">
            <a:spLocks/>
          </p:cNvSpPr>
          <p:nvPr/>
        </p:nvSpPr>
        <p:spPr bwMode="auto">
          <a:xfrm>
            <a:off x="8534400" y="6499225"/>
            <a:ext cx="609600" cy="365125"/>
          </a:xfrm>
          <a:prstGeom prst="rect">
            <a:avLst/>
          </a:prstGeom>
          <a:noFill/>
          <a:ln w="9525">
            <a:noFill/>
            <a:miter lim="800000"/>
            <a:headEnd/>
            <a:tailEnd/>
          </a:ln>
        </p:spPr>
        <p:txBody>
          <a:bodyPr lIns="91402" tIns="45702" rIns="91402" bIns="45702" anchor="b"/>
          <a:lstStyle/>
          <a:p>
            <a:pPr algn="r" defTabSz="912813"/>
            <a:fld id="{04A07674-F18C-48AF-B8A0-905CC4E5A49C}" type="slidenum">
              <a:rPr lang="en-US" sz="1200">
                <a:solidFill>
                  <a:srgbClr val="000000"/>
                </a:solidFill>
                <a:latin typeface="Arial" pitchFamily="34" charset="0"/>
              </a:rPr>
              <a:pPr algn="r" defTabSz="912813"/>
              <a:t>63</a:t>
            </a:fld>
            <a:endParaRPr lang="en-US" sz="1200">
              <a:solidFill>
                <a:srgbClr val="000000"/>
              </a:solidFill>
              <a:latin typeface="Arial" pitchFamily="34" charset="0"/>
            </a:endParaRPr>
          </a:p>
        </p:txBody>
      </p:sp>
      <p:pic>
        <p:nvPicPr>
          <p:cNvPr id="336899" name="Picture 3"/>
          <p:cNvPicPr>
            <a:picLocks noChangeAspect="1"/>
          </p:cNvPicPr>
          <p:nvPr/>
        </p:nvPicPr>
        <p:blipFill>
          <a:blip r:embed="rId2" cstate="print"/>
          <a:srcRect/>
          <a:stretch>
            <a:fillRect/>
          </a:stretch>
        </p:blipFill>
        <p:spPr bwMode="auto">
          <a:xfrm>
            <a:off x="1406525" y="457200"/>
            <a:ext cx="6621463" cy="6019800"/>
          </a:xfrm>
          <a:prstGeom prst="rect">
            <a:avLst/>
          </a:prstGeom>
          <a:noFill/>
          <a:ln w="9525">
            <a:noFill/>
            <a:miter lim="800000"/>
            <a:headEnd/>
            <a:tailEnd/>
          </a:ln>
        </p:spPr>
      </p:pic>
      <p:sp>
        <p:nvSpPr>
          <p:cNvPr id="336900" name="TextBox 4"/>
          <p:cNvSpPr txBox="1">
            <a:spLocks noChangeArrowheads="1"/>
          </p:cNvSpPr>
          <p:nvPr/>
        </p:nvSpPr>
        <p:spPr bwMode="auto">
          <a:xfrm>
            <a:off x="1966913" y="4114800"/>
            <a:ext cx="2324100" cy="831850"/>
          </a:xfrm>
          <a:prstGeom prst="rect">
            <a:avLst/>
          </a:prstGeom>
          <a:noFill/>
          <a:ln w="9525">
            <a:noFill/>
            <a:miter lim="800000"/>
            <a:headEnd/>
            <a:tailEnd/>
          </a:ln>
        </p:spPr>
        <p:txBody>
          <a:bodyPr lIns="91435" tIns="45718" rIns="91435" bIns="45718">
            <a:spAutoFit/>
          </a:bodyPr>
          <a:lstStyle/>
          <a:p>
            <a:pPr defTabSz="457200"/>
            <a:r>
              <a:rPr lang="el-GR" b="1">
                <a:solidFill>
                  <a:srgbClr val="000000"/>
                </a:solidFill>
                <a:latin typeface="Corbel" pitchFamily="34" charset="0"/>
              </a:rPr>
              <a:t>μ</a:t>
            </a:r>
            <a:r>
              <a:rPr lang="en-US" b="1" baseline="30000">
                <a:solidFill>
                  <a:srgbClr val="000000"/>
                </a:solidFill>
                <a:latin typeface="Corbel" pitchFamily="34" charset="0"/>
              </a:rPr>
              <a:t>-</a:t>
            </a:r>
            <a:r>
              <a:rPr lang="en-US" b="1">
                <a:solidFill>
                  <a:srgbClr val="000000"/>
                </a:solidFill>
                <a:latin typeface="Corbel" pitchFamily="34" charset="0"/>
              </a:rPr>
              <a:t>(Z</a:t>
            </a:r>
            <a:r>
              <a:rPr lang="en-US" b="1" baseline="-25000">
                <a:solidFill>
                  <a:srgbClr val="000000"/>
                </a:solidFill>
                <a:latin typeface="Corbel" pitchFamily="34" charset="0"/>
              </a:rPr>
              <a:t>1</a:t>
            </a:r>
            <a:r>
              <a:rPr lang="en-US" b="1">
                <a:solidFill>
                  <a:srgbClr val="000000"/>
                </a:solidFill>
                <a:latin typeface="Corbel" pitchFamily="34" charset="0"/>
              </a:rPr>
              <a:t>) p</a:t>
            </a:r>
            <a:r>
              <a:rPr lang="en-US" b="1" baseline="-25000">
                <a:solidFill>
                  <a:srgbClr val="000000"/>
                </a:solidFill>
                <a:latin typeface="Corbel" pitchFamily="34" charset="0"/>
              </a:rPr>
              <a:t>T</a:t>
            </a:r>
            <a:r>
              <a:rPr lang="en-US" b="1">
                <a:solidFill>
                  <a:srgbClr val="000000"/>
                </a:solidFill>
                <a:latin typeface="Corbel" pitchFamily="34" charset="0"/>
              </a:rPr>
              <a:t> : 24 GeV</a:t>
            </a:r>
          </a:p>
        </p:txBody>
      </p:sp>
      <p:sp>
        <p:nvSpPr>
          <p:cNvPr id="336901" name="TextBox 6"/>
          <p:cNvSpPr txBox="1">
            <a:spLocks noChangeArrowheads="1"/>
          </p:cNvSpPr>
          <p:nvPr/>
        </p:nvSpPr>
        <p:spPr bwMode="auto">
          <a:xfrm>
            <a:off x="5059363" y="1143000"/>
            <a:ext cx="2608262" cy="461963"/>
          </a:xfrm>
          <a:prstGeom prst="rect">
            <a:avLst/>
          </a:prstGeom>
          <a:noFill/>
          <a:ln w="9525">
            <a:noFill/>
            <a:miter lim="800000"/>
            <a:headEnd/>
            <a:tailEnd/>
          </a:ln>
        </p:spPr>
        <p:txBody>
          <a:bodyPr lIns="91435" tIns="45718" rIns="91435" bIns="45718">
            <a:spAutoFit/>
          </a:bodyPr>
          <a:lstStyle/>
          <a:p>
            <a:pPr defTabSz="457200"/>
            <a:r>
              <a:rPr lang="el-GR" b="1">
                <a:solidFill>
                  <a:srgbClr val="000000"/>
                </a:solidFill>
                <a:latin typeface="Corbel" pitchFamily="34" charset="0"/>
              </a:rPr>
              <a:t>μ</a:t>
            </a:r>
            <a:r>
              <a:rPr lang="en-US" b="1" baseline="30000">
                <a:solidFill>
                  <a:srgbClr val="000000"/>
                </a:solidFill>
                <a:latin typeface="Corbel" pitchFamily="34" charset="0"/>
              </a:rPr>
              <a:t>+</a:t>
            </a:r>
            <a:r>
              <a:rPr lang="en-US" b="1">
                <a:solidFill>
                  <a:srgbClr val="000000"/>
                </a:solidFill>
                <a:latin typeface="Corbel" pitchFamily="34" charset="0"/>
              </a:rPr>
              <a:t>(Z</a:t>
            </a:r>
            <a:r>
              <a:rPr lang="en-US" b="1" baseline="-25000">
                <a:solidFill>
                  <a:srgbClr val="000000"/>
                </a:solidFill>
                <a:latin typeface="Corbel" pitchFamily="34" charset="0"/>
              </a:rPr>
              <a:t>1</a:t>
            </a:r>
            <a:r>
              <a:rPr lang="en-US" b="1">
                <a:solidFill>
                  <a:srgbClr val="000000"/>
                </a:solidFill>
                <a:latin typeface="Corbel" pitchFamily="34" charset="0"/>
              </a:rPr>
              <a:t>) p</a:t>
            </a:r>
            <a:r>
              <a:rPr lang="en-US" b="1" baseline="-25000">
                <a:solidFill>
                  <a:srgbClr val="000000"/>
                </a:solidFill>
                <a:latin typeface="Corbel" pitchFamily="34" charset="0"/>
              </a:rPr>
              <a:t>T</a:t>
            </a:r>
            <a:r>
              <a:rPr lang="en-US" b="1">
                <a:solidFill>
                  <a:srgbClr val="000000"/>
                </a:solidFill>
                <a:latin typeface="Corbel" pitchFamily="34" charset="0"/>
              </a:rPr>
              <a:t> : 43 GeV</a:t>
            </a:r>
          </a:p>
        </p:txBody>
      </p:sp>
      <p:sp>
        <p:nvSpPr>
          <p:cNvPr id="336902" name="TextBox 7"/>
          <p:cNvSpPr txBox="1">
            <a:spLocks noChangeArrowheads="1"/>
          </p:cNvSpPr>
          <p:nvPr/>
        </p:nvSpPr>
        <p:spPr bwMode="auto">
          <a:xfrm>
            <a:off x="6248400" y="2590800"/>
            <a:ext cx="2614613" cy="461963"/>
          </a:xfrm>
          <a:prstGeom prst="rect">
            <a:avLst/>
          </a:prstGeom>
          <a:noFill/>
          <a:ln w="9525">
            <a:noFill/>
            <a:miter lim="800000"/>
            <a:headEnd/>
            <a:tailEnd/>
          </a:ln>
        </p:spPr>
        <p:txBody>
          <a:bodyPr lIns="91435" tIns="45718" rIns="91435" bIns="45718">
            <a:spAutoFit/>
          </a:bodyPr>
          <a:lstStyle/>
          <a:p>
            <a:pPr defTabSz="457200"/>
            <a:r>
              <a:rPr lang="en-US" b="1">
                <a:solidFill>
                  <a:srgbClr val="000000"/>
                </a:solidFill>
                <a:latin typeface="Corbel" pitchFamily="34" charset="0"/>
              </a:rPr>
              <a:t>e</a:t>
            </a:r>
            <a:r>
              <a:rPr lang="en-US" b="1" baseline="30000">
                <a:solidFill>
                  <a:srgbClr val="000000"/>
                </a:solidFill>
                <a:latin typeface="Corbel" pitchFamily="34" charset="0"/>
              </a:rPr>
              <a:t>-</a:t>
            </a:r>
            <a:r>
              <a:rPr lang="en-US" b="1">
                <a:solidFill>
                  <a:srgbClr val="000000"/>
                </a:solidFill>
                <a:latin typeface="Corbel" pitchFamily="34" charset="0"/>
              </a:rPr>
              <a:t>(Z</a:t>
            </a:r>
            <a:r>
              <a:rPr lang="en-US" b="1" baseline="-25000">
                <a:solidFill>
                  <a:srgbClr val="000000"/>
                </a:solidFill>
                <a:latin typeface="Corbel" pitchFamily="34" charset="0"/>
              </a:rPr>
              <a:t>2</a:t>
            </a:r>
            <a:r>
              <a:rPr lang="en-US" b="1">
                <a:solidFill>
                  <a:srgbClr val="000000"/>
                </a:solidFill>
                <a:latin typeface="Corbel" pitchFamily="34" charset="0"/>
              </a:rPr>
              <a:t>) p</a:t>
            </a:r>
            <a:r>
              <a:rPr lang="en-US" b="1" baseline="-25000">
                <a:solidFill>
                  <a:srgbClr val="000000"/>
                </a:solidFill>
                <a:latin typeface="Corbel" pitchFamily="34" charset="0"/>
              </a:rPr>
              <a:t>T</a:t>
            </a:r>
            <a:r>
              <a:rPr lang="en-US" b="1">
                <a:solidFill>
                  <a:srgbClr val="000000"/>
                </a:solidFill>
                <a:latin typeface="Corbel" pitchFamily="34" charset="0"/>
              </a:rPr>
              <a:t> : 10 GeV</a:t>
            </a:r>
          </a:p>
        </p:txBody>
      </p:sp>
      <p:sp>
        <p:nvSpPr>
          <p:cNvPr id="336903" name="TextBox 8"/>
          <p:cNvSpPr txBox="1">
            <a:spLocks noChangeArrowheads="1"/>
          </p:cNvSpPr>
          <p:nvPr/>
        </p:nvSpPr>
        <p:spPr bwMode="auto">
          <a:xfrm>
            <a:off x="5416550" y="5029200"/>
            <a:ext cx="2628900" cy="461963"/>
          </a:xfrm>
          <a:prstGeom prst="rect">
            <a:avLst/>
          </a:prstGeom>
          <a:noFill/>
          <a:ln w="9525">
            <a:noFill/>
            <a:miter lim="800000"/>
            <a:headEnd/>
            <a:tailEnd/>
          </a:ln>
        </p:spPr>
        <p:txBody>
          <a:bodyPr lIns="91435" tIns="45718" rIns="91435" bIns="45718">
            <a:spAutoFit/>
          </a:bodyPr>
          <a:lstStyle/>
          <a:p>
            <a:pPr defTabSz="457200"/>
            <a:r>
              <a:rPr lang="en-US" b="1">
                <a:solidFill>
                  <a:srgbClr val="000000"/>
                </a:solidFill>
                <a:latin typeface="Corbel" pitchFamily="34" charset="0"/>
              </a:rPr>
              <a:t>e</a:t>
            </a:r>
            <a:r>
              <a:rPr lang="en-US" b="1" baseline="30000">
                <a:solidFill>
                  <a:srgbClr val="000000"/>
                </a:solidFill>
                <a:latin typeface="Corbel" pitchFamily="34" charset="0"/>
              </a:rPr>
              <a:t>+</a:t>
            </a:r>
            <a:r>
              <a:rPr lang="en-US" b="1">
                <a:solidFill>
                  <a:srgbClr val="000000"/>
                </a:solidFill>
                <a:latin typeface="Corbel" pitchFamily="34" charset="0"/>
              </a:rPr>
              <a:t>(Z</a:t>
            </a:r>
            <a:r>
              <a:rPr lang="en-US" b="1" baseline="-25000">
                <a:solidFill>
                  <a:srgbClr val="000000"/>
                </a:solidFill>
                <a:latin typeface="Corbel" pitchFamily="34" charset="0"/>
              </a:rPr>
              <a:t>2</a:t>
            </a:r>
            <a:r>
              <a:rPr lang="en-US" b="1">
                <a:solidFill>
                  <a:srgbClr val="000000"/>
                </a:solidFill>
                <a:latin typeface="Corbel" pitchFamily="34" charset="0"/>
              </a:rPr>
              <a:t>) p</a:t>
            </a:r>
            <a:r>
              <a:rPr lang="en-US" b="1" baseline="-25000">
                <a:solidFill>
                  <a:srgbClr val="000000"/>
                </a:solidFill>
                <a:latin typeface="Corbel" pitchFamily="34" charset="0"/>
              </a:rPr>
              <a:t>T</a:t>
            </a:r>
            <a:r>
              <a:rPr lang="en-US" b="1">
                <a:solidFill>
                  <a:srgbClr val="000000"/>
                </a:solidFill>
                <a:latin typeface="Corbel" pitchFamily="34" charset="0"/>
              </a:rPr>
              <a:t> : 21 GeV</a:t>
            </a:r>
          </a:p>
        </p:txBody>
      </p:sp>
      <p:sp>
        <p:nvSpPr>
          <p:cNvPr id="336904" name="TextBox 9"/>
          <p:cNvSpPr txBox="1">
            <a:spLocks noChangeArrowheads="1"/>
          </p:cNvSpPr>
          <p:nvPr/>
        </p:nvSpPr>
        <p:spPr bwMode="auto">
          <a:xfrm>
            <a:off x="611188" y="2781300"/>
            <a:ext cx="2736850" cy="768350"/>
          </a:xfrm>
          <a:prstGeom prst="rect">
            <a:avLst/>
          </a:prstGeom>
          <a:noFill/>
          <a:ln w="9525">
            <a:noFill/>
            <a:miter lim="800000"/>
            <a:headEnd/>
            <a:tailEnd/>
          </a:ln>
        </p:spPr>
        <p:txBody>
          <a:bodyPr lIns="91435" tIns="45718" rIns="91435" bIns="45718">
            <a:spAutoFit/>
          </a:bodyPr>
          <a:lstStyle/>
          <a:p>
            <a:pPr defTabSz="457200"/>
            <a:r>
              <a:rPr lang="en-US" sz="2200" b="1">
                <a:solidFill>
                  <a:srgbClr val="0000FF"/>
                </a:solidFill>
                <a:latin typeface="Corbel" pitchFamily="34" charset="0"/>
              </a:rPr>
              <a:t>Massa invariante dei 4-leptoni : 126.9 GeV</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Number Placeholder 3"/>
          <p:cNvSpPr>
            <a:spLocks noGrp="1"/>
          </p:cNvSpPr>
          <p:nvPr>
            <p:ph type="sldNum" sz="quarter" idx="10"/>
          </p:nvPr>
        </p:nvSpPr>
        <p:spPr>
          <a:noFill/>
        </p:spPr>
        <p:txBody>
          <a:bodyPr/>
          <a:lstStyle/>
          <a:p>
            <a:fld id="{C484F893-F9B3-4AD3-908E-143839B1417F}" type="slidenum">
              <a:rPr lang="en-US" smtClean="0">
                <a:ea typeface="ＭＳ Ｐゴシック" pitchFamily="34" charset="-128"/>
              </a:rPr>
              <a:pPr/>
              <a:t>64</a:t>
            </a:fld>
            <a:endParaRPr lang="en-US" smtClean="0">
              <a:ea typeface="ＭＳ Ｐゴシック" pitchFamily="34" charset="-128"/>
            </a:endParaRPr>
          </a:p>
        </p:txBody>
      </p:sp>
      <p:sp>
        <p:nvSpPr>
          <p:cNvPr id="337923" name="TextBox 5"/>
          <p:cNvSpPr txBox="1">
            <a:spLocks noChangeArrowheads="1"/>
          </p:cNvSpPr>
          <p:nvPr/>
        </p:nvSpPr>
        <p:spPr bwMode="auto">
          <a:xfrm>
            <a:off x="395288" y="115888"/>
            <a:ext cx="4248150" cy="374650"/>
          </a:xfrm>
          <a:prstGeom prst="rect">
            <a:avLst/>
          </a:prstGeom>
          <a:solidFill>
            <a:srgbClr val="FFFFCC"/>
          </a:solidFill>
          <a:ln w="9525">
            <a:solidFill>
              <a:schemeClr val="tx1"/>
            </a:solidFill>
            <a:miter lim="800000"/>
            <a:headEnd/>
            <a:tailEnd/>
          </a:ln>
        </p:spPr>
        <p:txBody>
          <a:bodyPr lIns="91435" tIns="45718" rIns="91435" bIns="45718">
            <a:spAutoFit/>
          </a:bodyPr>
          <a:lstStyle/>
          <a:p>
            <a:pPr eaLnBrk="0" hangingPunct="0"/>
            <a:r>
              <a:rPr lang="en-US" sz="1800">
                <a:solidFill>
                  <a:srgbClr val="000000"/>
                </a:solidFill>
              </a:rPr>
              <a:t>4</a:t>
            </a:r>
            <a:r>
              <a:rPr lang="en-US" sz="1800">
                <a:solidFill>
                  <a:srgbClr val="000000"/>
                </a:solidFill>
                <a:latin typeface="Lucida Grande" charset="0"/>
              </a:rPr>
              <a:t>μ</a:t>
            </a:r>
            <a:r>
              <a:rPr lang="en-US" sz="1800">
                <a:solidFill>
                  <a:srgbClr val="000000"/>
                </a:solidFill>
              </a:rPr>
              <a:t> candidate with m</a:t>
            </a:r>
            <a:r>
              <a:rPr lang="en-US" sz="1800" baseline="-25000">
                <a:solidFill>
                  <a:srgbClr val="000000"/>
                </a:solidFill>
              </a:rPr>
              <a:t>4</a:t>
            </a:r>
            <a:r>
              <a:rPr lang="en-US" sz="1800" baseline="-25000">
                <a:solidFill>
                  <a:srgbClr val="000000"/>
                </a:solidFill>
                <a:latin typeface="Lucida Grande" charset="0"/>
              </a:rPr>
              <a:t>μ</a:t>
            </a:r>
            <a:r>
              <a:rPr lang="en-US" sz="1800">
                <a:solidFill>
                  <a:srgbClr val="000000"/>
                </a:solidFill>
              </a:rPr>
              <a:t>= 125.1 GeV</a:t>
            </a:r>
          </a:p>
        </p:txBody>
      </p:sp>
      <p:sp>
        <p:nvSpPr>
          <p:cNvPr id="337924" name="TextBox 6"/>
          <p:cNvSpPr txBox="1">
            <a:spLocks noChangeArrowheads="1"/>
          </p:cNvSpPr>
          <p:nvPr/>
        </p:nvSpPr>
        <p:spPr bwMode="auto">
          <a:xfrm>
            <a:off x="323850" y="620713"/>
            <a:ext cx="7272338" cy="584200"/>
          </a:xfrm>
          <a:prstGeom prst="rect">
            <a:avLst/>
          </a:prstGeom>
          <a:solidFill>
            <a:srgbClr val="FFCC99"/>
          </a:solidFill>
          <a:ln w="9525">
            <a:solidFill>
              <a:schemeClr val="tx1"/>
            </a:solidFill>
            <a:miter lim="800000"/>
            <a:headEnd/>
            <a:tailEnd/>
          </a:ln>
        </p:spPr>
        <p:txBody>
          <a:bodyPr lIns="91435" tIns="45718" rIns="91435" bIns="45718">
            <a:spAutoFit/>
          </a:bodyPr>
          <a:lstStyle/>
          <a:p>
            <a:pPr eaLnBrk="0" hangingPunct="0"/>
            <a:r>
              <a:rPr lang="en-US" sz="1600">
                <a:solidFill>
                  <a:srgbClr val="000000"/>
                </a:solidFill>
              </a:rPr>
              <a:t>p</a:t>
            </a:r>
            <a:r>
              <a:rPr lang="en-US" sz="1600" baseline="-25000">
                <a:solidFill>
                  <a:srgbClr val="000000"/>
                </a:solidFill>
              </a:rPr>
              <a:t>T</a:t>
            </a:r>
            <a:r>
              <a:rPr lang="en-US" sz="1600">
                <a:solidFill>
                  <a:srgbClr val="000000"/>
                </a:solidFill>
              </a:rPr>
              <a:t> (muons)=  36.1, 47.5, 26.4, 71 .7GeV   m</a:t>
            </a:r>
            <a:r>
              <a:rPr lang="en-US" sz="1600" baseline="-25000">
                <a:solidFill>
                  <a:srgbClr val="000000"/>
                </a:solidFill>
              </a:rPr>
              <a:t>12</a:t>
            </a:r>
            <a:r>
              <a:rPr lang="en-US" sz="1600">
                <a:solidFill>
                  <a:srgbClr val="000000"/>
                </a:solidFill>
              </a:rPr>
              <a:t>= 86.3 GeV, m</a:t>
            </a:r>
            <a:r>
              <a:rPr lang="en-US" sz="1600" baseline="-25000">
                <a:solidFill>
                  <a:srgbClr val="000000"/>
                </a:solidFill>
              </a:rPr>
              <a:t>34</a:t>
            </a:r>
            <a:r>
              <a:rPr lang="en-US" sz="1600">
                <a:solidFill>
                  <a:srgbClr val="000000"/>
                </a:solidFill>
              </a:rPr>
              <a:t>= 31.6 GeV</a:t>
            </a:r>
          </a:p>
          <a:p>
            <a:pPr eaLnBrk="0" hangingPunct="0"/>
            <a:r>
              <a:rPr lang="en-US" sz="1600">
                <a:solidFill>
                  <a:srgbClr val="000000"/>
                </a:solidFill>
              </a:rPr>
              <a:t>15 reconstructed vertices</a:t>
            </a:r>
          </a:p>
        </p:txBody>
      </p:sp>
      <p:pic>
        <p:nvPicPr>
          <p:cNvPr id="337925" name="Picture 7" descr="run204769_evt71902630_VP1Base.png"/>
          <p:cNvPicPr preferRelativeResize="0">
            <a:picLocks noChangeAspect="1"/>
          </p:cNvPicPr>
          <p:nvPr/>
        </p:nvPicPr>
        <p:blipFill>
          <a:blip r:embed="rId2" cstate="print"/>
          <a:srcRect/>
          <a:stretch>
            <a:fillRect/>
          </a:stretch>
        </p:blipFill>
        <p:spPr bwMode="auto">
          <a:xfrm>
            <a:off x="179388" y="1341438"/>
            <a:ext cx="8467725" cy="5486400"/>
          </a:xfrm>
          <a:prstGeom prst="rect">
            <a:avLst/>
          </a:prstGeom>
          <a:noFill/>
          <a:ln w="9525">
            <a:solidFill>
              <a:srgbClr val="FFFF00"/>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Number Placeholder 3"/>
          <p:cNvSpPr>
            <a:spLocks noGrp="1"/>
          </p:cNvSpPr>
          <p:nvPr>
            <p:ph type="sldNum" sz="quarter" idx="10"/>
          </p:nvPr>
        </p:nvSpPr>
        <p:spPr>
          <a:noFill/>
        </p:spPr>
        <p:txBody>
          <a:bodyPr/>
          <a:lstStyle/>
          <a:p>
            <a:fld id="{6C994145-7D11-4375-A194-FE81642832DF}" type="slidenum">
              <a:rPr lang="en-US" smtClean="0">
                <a:ea typeface="ＭＳ Ｐゴシック" pitchFamily="34" charset="-128"/>
              </a:rPr>
              <a:pPr/>
              <a:t>65</a:t>
            </a:fld>
            <a:endParaRPr lang="en-US" smtClean="0">
              <a:ea typeface="ＭＳ Ｐゴシック" pitchFamily="34" charset="-128"/>
            </a:endParaRPr>
          </a:p>
        </p:txBody>
      </p:sp>
      <p:sp>
        <p:nvSpPr>
          <p:cNvPr id="338947" name="TextBox 5"/>
          <p:cNvSpPr txBox="1">
            <a:spLocks noChangeArrowheads="1"/>
          </p:cNvSpPr>
          <p:nvPr/>
        </p:nvSpPr>
        <p:spPr bwMode="auto">
          <a:xfrm>
            <a:off x="395288" y="179388"/>
            <a:ext cx="4321175" cy="373062"/>
          </a:xfrm>
          <a:prstGeom prst="rect">
            <a:avLst/>
          </a:prstGeom>
          <a:solidFill>
            <a:srgbClr val="FFFFCC"/>
          </a:solidFill>
          <a:ln w="9525">
            <a:solidFill>
              <a:schemeClr val="tx1"/>
            </a:solidFill>
            <a:miter lim="800000"/>
            <a:headEnd/>
            <a:tailEnd/>
          </a:ln>
        </p:spPr>
        <p:txBody>
          <a:bodyPr lIns="91435" tIns="45718" rIns="91435" bIns="45718">
            <a:spAutoFit/>
          </a:bodyPr>
          <a:lstStyle/>
          <a:p>
            <a:r>
              <a:rPr lang="en-US" sz="1800">
                <a:sym typeface="Wingdings" pitchFamily="2" charset="2"/>
              </a:rPr>
              <a:t>4e</a:t>
            </a:r>
            <a:r>
              <a:rPr lang="en-US" sz="1800"/>
              <a:t> candidate with m</a:t>
            </a:r>
            <a:r>
              <a:rPr lang="en-US" sz="1800" baseline="-25000"/>
              <a:t>4e</a:t>
            </a:r>
            <a:r>
              <a:rPr lang="en-US" sz="1800"/>
              <a:t>= 124.6   GeV</a:t>
            </a:r>
          </a:p>
        </p:txBody>
      </p:sp>
      <p:sp>
        <p:nvSpPr>
          <p:cNvPr id="5" name="TextBox 4"/>
          <p:cNvSpPr txBox="1"/>
          <p:nvPr/>
        </p:nvSpPr>
        <p:spPr>
          <a:xfrm>
            <a:off x="323850" y="684213"/>
            <a:ext cx="7561263" cy="584200"/>
          </a:xfrm>
          <a:prstGeom prst="rect">
            <a:avLst/>
          </a:prstGeom>
          <a:solidFill>
            <a:srgbClr val="FFCC99"/>
          </a:solidFill>
          <a:ln>
            <a:solidFill>
              <a:schemeClr val="tx1"/>
            </a:solidFill>
          </a:ln>
        </p:spPr>
        <p:txBody>
          <a:bodyPr lIns="91435" tIns="45718" rIns="91435" bIns="45718">
            <a:spAutoFit/>
          </a:bodyPr>
          <a:lstStyle/>
          <a:p>
            <a:pPr>
              <a:defRPr/>
            </a:pPr>
            <a:r>
              <a:rPr lang="en-US" sz="1600" dirty="0" err="1">
                <a:latin typeface="+mj-lt"/>
                <a:ea typeface="ＭＳ Ｐゴシック" pitchFamily="-107" charset="-128"/>
              </a:rPr>
              <a:t>p</a:t>
            </a:r>
            <a:r>
              <a:rPr lang="en-US" sz="1600" baseline="-25000" dirty="0" err="1">
                <a:latin typeface="+mj-lt"/>
                <a:ea typeface="ＭＳ Ｐゴシック" pitchFamily="-107" charset="-128"/>
              </a:rPr>
              <a:t>T</a:t>
            </a:r>
            <a:r>
              <a:rPr lang="en-US" sz="1600" dirty="0">
                <a:latin typeface="+mj-lt"/>
                <a:ea typeface="ＭＳ Ｐゴシック" pitchFamily="-107" charset="-128"/>
              </a:rPr>
              <a:t> (</a:t>
            </a:r>
            <a:r>
              <a:rPr lang="en-US" sz="1600" dirty="0">
                <a:latin typeface="+mj-lt"/>
                <a:ea typeface="Lucida Grande"/>
                <a:cs typeface="Lucida Grande"/>
              </a:rPr>
              <a:t>electrons</a:t>
            </a:r>
            <a:r>
              <a:rPr lang="en-US" sz="1600" dirty="0">
                <a:latin typeface="+mj-lt"/>
                <a:ea typeface="ＭＳ Ｐゴシック" pitchFamily="-107" charset="-128"/>
              </a:rPr>
              <a:t>)=  24.9, 53.9, 61.9, 17.8 </a:t>
            </a:r>
            <a:r>
              <a:rPr lang="en-US" sz="1600" dirty="0" err="1">
                <a:latin typeface="+mj-lt"/>
                <a:ea typeface="ＭＳ Ｐゴシック" pitchFamily="-107" charset="-128"/>
              </a:rPr>
              <a:t>GeV</a:t>
            </a:r>
            <a:r>
              <a:rPr lang="en-US" sz="1600" dirty="0">
                <a:latin typeface="+mj-lt"/>
                <a:ea typeface="ＭＳ Ｐゴシック" pitchFamily="-107" charset="-128"/>
              </a:rPr>
              <a:t>   m</a:t>
            </a:r>
            <a:r>
              <a:rPr lang="en-US" sz="1600" baseline="-25000" dirty="0">
                <a:latin typeface="+mj-lt"/>
                <a:ea typeface="ＭＳ Ｐゴシック" pitchFamily="-107" charset="-128"/>
              </a:rPr>
              <a:t>12</a:t>
            </a:r>
            <a:r>
              <a:rPr lang="en-US" sz="1600" dirty="0">
                <a:latin typeface="+mj-lt"/>
                <a:ea typeface="ＭＳ Ｐゴシック" pitchFamily="-107" charset="-128"/>
              </a:rPr>
              <a:t>= 70.6 </a:t>
            </a:r>
            <a:r>
              <a:rPr lang="en-US" sz="1600" dirty="0" err="1">
                <a:latin typeface="+mj-lt"/>
                <a:ea typeface="ＭＳ Ｐゴシック" pitchFamily="-107" charset="-128"/>
              </a:rPr>
              <a:t>GeV</a:t>
            </a:r>
            <a:r>
              <a:rPr lang="en-US" sz="1600" dirty="0">
                <a:latin typeface="+mj-lt"/>
                <a:ea typeface="ＭＳ Ｐゴシック" pitchFamily="-107" charset="-128"/>
              </a:rPr>
              <a:t>, m</a:t>
            </a:r>
            <a:r>
              <a:rPr lang="en-US" sz="1600" baseline="-25000" dirty="0">
                <a:latin typeface="+mj-lt"/>
                <a:ea typeface="ＭＳ Ｐゴシック" pitchFamily="-107" charset="-128"/>
              </a:rPr>
              <a:t>34</a:t>
            </a:r>
            <a:r>
              <a:rPr lang="en-US" sz="1600" dirty="0">
                <a:latin typeface="+mj-lt"/>
                <a:ea typeface="ＭＳ Ｐゴシック" pitchFamily="-107" charset="-128"/>
              </a:rPr>
              <a:t>= 44.7 </a:t>
            </a:r>
            <a:r>
              <a:rPr lang="en-US" sz="1600" dirty="0" err="1">
                <a:latin typeface="+mj-lt"/>
                <a:ea typeface="ＭＳ Ｐゴシック" pitchFamily="-107" charset="-128"/>
              </a:rPr>
              <a:t>GeV</a:t>
            </a:r>
            <a:endParaRPr lang="en-US" sz="1600" dirty="0">
              <a:latin typeface="+mj-lt"/>
              <a:ea typeface="ＭＳ Ｐゴシック" pitchFamily="-107" charset="-128"/>
            </a:endParaRPr>
          </a:p>
          <a:p>
            <a:pPr>
              <a:defRPr/>
            </a:pPr>
            <a:r>
              <a:rPr lang="en-US" sz="1600" dirty="0">
                <a:latin typeface="+mj-lt"/>
                <a:ea typeface="ＭＳ Ｐゴシック" pitchFamily="-107" charset="-128"/>
              </a:rPr>
              <a:t>12 reconstructed vertices</a:t>
            </a:r>
          </a:p>
        </p:txBody>
      </p:sp>
      <p:pic>
        <p:nvPicPr>
          <p:cNvPr id="338949" name="Picture 2" descr="run203602_evt82614360_VP1Base.png"/>
          <p:cNvPicPr preferRelativeResize="0">
            <a:picLocks noChangeAspect="1"/>
          </p:cNvPicPr>
          <p:nvPr/>
        </p:nvPicPr>
        <p:blipFill>
          <a:blip r:embed="rId2" cstate="print"/>
          <a:srcRect/>
          <a:stretch>
            <a:fillRect/>
          </a:stretch>
        </p:blipFill>
        <p:spPr bwMode="auto">
          <a:xfrm>
            <a:off x="179388" y="1412875"/>
            <a:ext cx="8832850" cy="5295900"/>
          </a:xfrm>
          <a:prstGeom prst="rect">
            <a:avLst/>
          </a:prstGeom>
          <a:noFill/>
          <a:ln w="9525">
            <a:solidFill>
              <a:srgbClr val="FFFF00"/>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Number Placeholder 3"/>
          <p:cNvSpPr>
            <a:spLocks noGrp="1"/>
          </p:cNvSpPr>
          <p:nvPr>
            <p:ph type="sldNum" sz="quarter" idx="10"/>
          </p:nvPr>
        </p:nvSpPr>
        <p:spPr>
          <a:noFill/>
        </p:spPr>
        <p:txBody>
          <a:bodyPr/>
          <a:lstStyle/>
          <a:p>
            <a:fld id="{F00EA70D-7EA9-4C2E-A5FC-C0E3BEF1FFF0}" type="slidenum">
              <a:rPr lang="en-US" smtClean="0">
                <a:ea typeface="ＭＳ Ｐゴシック" pitchFamily="34" charset="-128"/>
              </a:rPr>
              <a:pPr/>
              <a:t>66</a:t>
            </a:fld>
            <a:endParaRPr lang="en-US" smtClean="0">
              <a:ea typeface="ＭＳ Ｐゴシック" pitchFamily="34" charset="-128"/>
            </a:endParaRPr>
          </a:p>
        </p:txBody>
      </p:sp>
      <p:sp>
        <p:nvSpPr>
          <p:cNvPr id="339971" name="TextBox 5"/>
          <p:cNvSpPr txBox="1">
            <a:spLocks noChangeArrowheads="1"/>
          </p:cNvSpPr>
          <p:nvPr/>
        </p:nvSpPr>
        <p:spPr bwMode="auto">
          <a:xfrm>
            <a:off x="323850" y="107950"/>
            <a:ext cx="4319588" cy="368300"/>
          </a:xfrm>
          <a:prstGeom prst="rect">
            <a:avLst/>
          </a:prstGeom>
          <a:solidFill>
            <a:srgbClr val="FFFFCC"/>
          </a:solidFill>
          <a:ln w="9525">
            <a:solidFill>
              <a:schemeClr val="tx1"/>
            </a:solidFill>
            <a:miter lim="800000"/>
            <a:headEnd/>
            <a:tailEnd/>
          </a:ln>
        </p:spPr>
        <p:txBody>
          <a:bodyPr>
            <a:spAutoFit/>
          </a:bodyPr>
          <a:lstStyle/>
          <a:p>
            <a:pPr eaLnBrk="0" hangingPunct="0"/>
            <a:r>
              <a:rPr lang="en-US" sz="1800">
                <a:solidFill>
                  <a:srgbClr val="000000"/>
                </a:solidFill>
                <a:sym typeface="Wingdings" pitchFamily="2" charset="2"/>
              </a:rPr>
              <a:t>2e2</a:t>
            </a:r>
            <a:r>
              <a:rPr lang="en-US" sz="1800">
                <a:solidFill>
                  <a:srgbClr val="000000"/>
                </a:solidFill>
                <a:latin typeface="Lucida Grande" charset="0"/>
              </a:rPr>
              <a:t>μ</a:t>
            </a:r>
            <a:r>
              <a:rPr lang="en-US" sz="1800">
                <a:solidFill>
                  <a:srgbClr val="000000"/>
                </a:solidFill>
              </a:rPr>
              <a:t> candidate with m</a:t>
            </a:r>
            <a:r>
              <a:rPr lang="en-US" sz="1800" baseline="-25000">
                <a:solidFill>
                  <a:srgbClr val="000000"/>
                </a:solidFill>
              </a:rPr>
              <a:t>2e2</a:t>
            </a:r>
            <a:r>
              <a:rPr lang="en-US" sz="1800" baseline="-25000">
                <a:solidFill>
                  <a:srgbClr val="000000"/>
                </a:solidFill>
                <a:latin typeface="Lucida Grande" charset="0"/>
              </a:rPr>
              <a:t>μ</a:t>
            </a:r>
            <a:r>
              <a:rPr lang="en-US" sz="1800">
                <a:solidFill>
                  <a:srgbClr val="000000"/>
                </a:solidFill>
              </a:rPr>
              <a:t>= 123.9 GeV</a:t>
            </a:r>
          </a:p>
        </p:txBody>
      </p:sp>
      <p:sp>
        <p:nvSpPr>
          <p:cNvPr id="339972" name="TextBox 6"/>
          <p:cNvSpPr txBox="1">
            <a:spLocks noChangeArrowheads="1"/>
          </p:cNvSpPr>
          <p:nvPr/>
        </p:nvSpPr>
        <p:spPr bwMode="auto">
          <a:xfrm>
            <a:off x="250825" y="569913"/>
            <a:ext cx="7634288" cy="585787"/>
          </a:xfrm>
          <a:prstGeom prst="rect">
            <a:avLst/>
          </a:prstGeom>
          <a:solidFill>
            <a:srgbClr val="FFCC99"/>
          </a:solidFill>
          <a:ln w="9525">
            <a:solidFill>
              <a:schemeClr val="tx1"/>
            </a:solidFill>
            <a:miter lim="800000"/>
            <a:headEnd/>
            <a:tailEnd/>
          </a:ln>
        </p:spPr>
        <p:txBody>
          <a:bodyPr>
            <a:spAutoFit/>
          </a:bodyPr>
          <a:lstStyle/>
          <a:p>
            <a:pPr eaLnBrk="0" hangingPunct="0"/>
            <a:r>
              <a:rPr lang="en-US" sz="1600">
                <a:solidFill>
                  <a:srgbClr val="000000"/>
                </a:solidFill>
              </a:rPr>
              <a:t>p</a:t>
            </a:r>
            <a:r>
              <a:rPr lang="en-US" sz="1600" baseline="-25000">
                <a:solidFill>
                  <a:srgbClr val="000000"/>
                </a:solidFill>
              </a:rPr>
              <a:t>T</a:t>
            </a:r>
            <a:r>
              <a:rPr lang="en-US" sz="1600">
                <a:solidFill>
                  <a:srgbClr val="000000"/>
                </a:solidFill>
              </a:rPr>
              <a:t> (e,e,μ,μ)=  18.7, 76, 19.6, 7.9 GeV,    m</a:t>
            </a:r>
            <a:r>
              <a:rPr lang="en-US" sz="1600" baseline="-25000">
                <a:solidFill>
                  <a:srgbClr val="000000"/>
                </a:solidFill>
              </a:rPr>
              <a:t> </a:t>
            </a:r>
            <a:r>
              <a:rPr lang="en-US" sz="1600">
                <a:solidFill>
                  <a:srgbClr val="000000"/>
                </a:solidFill>
              </a:rPr>
              <a:t>(e</a:t>
            </a:r>
            <a:r>
              <a:rPr lang="en-US" sz="1600" baseline="30000">
                <a:solidFill>
                  <a:srgbClr val="000000"/>
                </a:solidFill>
              </a:rPr>
              <a:t>+</a:t>
            </a:r>
            <a:r>
              <a:rPr lang="en-US" sz="1600">
                <a:solidFill>
                  <a:srgbClr val="000000"/>
                </a:solidFill>
              </a:rPr>
              <a:t>e</a:t>
            </a:r>
            <a:r>
              <a:rPr lang="en-US" sz="1600" baseline="30000">
                <a:solidFill>
                  <a:srgbClr val="000000"/>
                </a:solidFill>
              </a:rPr>
              <a:t>-</a:t>
            </a:r>
            <a:r>
              <a:rPr lang="en-US" sz="1600">
                <a:solidFill>
                  <a:srgbClr val="000000"/>
                </a:solidFill>
              </a:rPr>
              <a:t>)= 87.9 GeV, m(μ</a:t>
            </a:r>
            <a:r>
              <a:rPr lang="en-US" sz="1600" baseline="30000">
                <a:solidFill>
                  <a:srgbClr val="000000"/>
                </a:solidFill>
              </a:rPr>
              <a:t>+</a:t>
            </a:r>
            <a:r>
              <a:rPr lang="en-US" sz="1600">
                <a:solidFill>
                  <a:srgbClr val="000000"/>
                </a:solidFill>
              </a:rPr>
              <a:t>μ</a:t>
            </a:r>
            <a:r>
              <a:rPr lang="en-US" sz="1600" baseline="30000">
                <a:solidFill>
                  <a:srgbClr val="000000"/>
                </a:solidFill>
              </a:rPr>
              <a:t>-</a:t>
            </a:r>
            <a:r>
              <a:rPr lang="en-US" sz="1600">
                <a:solidFill>
                  <a:srgbClr val="000000"/>
                </a:solidFill>
              </a:rPr>
              <a:t>) =19.6 GeV</a:t>
            </a:r>
          </a:p>
          <a:p>
            <a:pPr eaLnBrk="0" hangingPunct="0"/>
            <a:r>
              <a:rPr lang="en-US" sz="1600">
                <a:solidFill>
                  <a:srgbClr val="000000"/>
                </a:solidFill>
              </a:rPr>
              <a:t>12 reconstructed vertices</a:t>
            </a:r>
          </a:p>
        </p:txBody>
      </p:sp>
      <p:pic>
        <p:nvPicPr>
          <p:cNvPr id="339973" name="Picture 2" descr="run205113_evt12611816_VP1Base_lego.png"/>
          <p:cNvPicPr preferRelativeResize="0">
            <a:picLocks noChangeAspect="1"/>
          </p:cNvPicPr>
          <p:nvPr/>
        </p:nvPicPr>
        <p:blipFill>
          <a:blip r:embed="rId2" cstate="print"/>
          <a:srcRect/>
          <a:stretch>
            <a:fillRect/>
          </a:stretch>
        </p:blipFill>
        <p:spPr bwMode="auto">
          <a:xfrm>
            <a:off x="323850" y="1350963"/>
            <a:ext cx="8339138" cy="5391150"/>
          </a:xfrm>
          <a:prstGeom prst="rect">
            <a:avLst/>
          </a:prstGeom>
          <a:noFill/>
          <a:ln w="9525">
            <a:solidFill>
              <a:srgbClr val="FFFF00"/>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p:cNvPicPr>
            <a:picLocks noChangeAspect="1"/>
          </p:cNvPicPr>
          <p:nvPr/>
        </p:nvPicPr>
        <p:blipFill>
          <a:blip r:embed="rId3" cstate="print"/>
          <a:srcRect/>
          <a:stretch>
            <a:fillRect/>
          </a:stretch>
        </p:blipFill>
        <p:spPr bwMode="auto">
          <a:xfrm>
            <a:off x="0" y="615950"/>
            <a:ext cx="4716463" cy="4541838"/>
          </a:xfrm>
          <a:prstGeom prst="rect">
            <a:avLst/>
          </a:prstGeom>
          <a:noFill/>
          <a:ln w="9525">
            <a:noFill/>
            <a:miter lim="800000"/>
            <a:headEnd/>
            <a:tailEnd/>
          </a:ln>
        </p:spPr>
      </p:pic>
      <p:pic>
        <p:nvPicPr>
          <p:cNvPr id="4100" name="Picture 1" descr="spectrum.png"/>
          <p:cNvPicPr preferRelativeResize="0">
            <a:picLocks noChangeAspect="1"/>
          </p:cNvPicPr>
          <p:nvPr/>
        </p:nvPicPr>
        <p:blipFill>
          <a:blip r:embed="rId4" cstate="print"/>
          <a:srcRect/>
          <a:stretch>
            <a:fillRect/>
          </a:stretch>
        </p:blipFill>
        <p:spPr bwMode="auto">
          <a:xfrm>
            <a:off x="4500563" y="476250"/>
            <a:ext cx="4611687" cy="4537075"/>
          </a:xfrm>
          <a:prstGeom prst="rect">
            <a:avLst/>
          </a:prstGeom>
          <a:noFill/>
          <a:ln w="9525">
            <a:noFill/>
            <a:miter lim="800000"/>
            <a:headEnd/>
            <a:tailEnd/>
          </a:ln>
        </p:spPr>
      </p:pic>
      <p:sp>
        <p:nvSpPr>
          <p:cNvPr id="4101" name="Title 1"/>
          <p:cNvSpPr txBox="1">
            <a:spLocks/>
          </p:cNvSpPr>
          <p:nvPr/>
        </p:nvSpPr>
        <p:spPr bwMode="auto">
          <a:xfrm>
            <a:off x="827088" y="-26988"/>
            <a:ext cx="7772400" cy="914401"/>
          </a:xfrm>
          <a:prstGeom prst="rect">
            <a:avLst/>
          </a:prstGeom>
          <a:noFill/>
          <a:ln w="9525">
            <a:noFill/>
            <a:miter lim="800000"/>
            <a:headEnd/>
            <a:tailEnd/>
          </a:ln>
        </p:spPr>
        <p:txBody>
          <a:bodyPr/>
          <a:lstStyle/>
          <a:p>
            <a:pPr algn="ctr"/>
            <a:r>
              <a:rPr lang="en-US" sz="3600" b="1">
                <a:solidFill>
                  <a:srgbClr val="D7171E"/>
                </a:solidFill>
              </a:rPr>
              <a:t>Ricerca di H → ZZ → 4 leptoni</a:t>
            </a:r>
          </a:p>
        </p:txBody>
      </p:sp>
      <p:sp>
        <p:nvSpPr>
          <p:cNvPr id="4102" name="TextBox 6"/>
          <p:cNvSpPr txBox="1">
            <a:spLocks noChangeArrowheads="1"/>
          </p:cNvSpPr>
          <p:nvPr/>
        </p:nvSpPr>
        <p:spPr bwMode="auto">
          <a:xfrm>
            <a:off x="1900238" y="4508500"/>
            <a:ext cx="2743200" cy="708025"/>
          </a:xfrm>
          <a:prstGeom prst="rect">
            <a:avLst/>
          </a:prstGeom>
          <a:noFill/>
          <a:ln w="9525">
            <a:noFill/>
            <a:miter lim="800000"/>
            <a:headEnd/>
            <a:tailEnd/>
          </a:ln>
        </p:spPr>
        <p:txBody>
          <a:bodyPr>
            <a:spAutoFit/>
          </a:bodyPr>
          <a:lstStyle/>
          <a:p>
            <a:r>
              <a:rPr lang="en-US" sz="4000" b="1">
                <a:solidFill>
                  <a:srgbClr val="FF0000"/>
                </a:solidFill>
                <a:latin typeface="Perpetua" pitchFamily="18" charset="0"/>
              </a:rPr>
              <a:t>&gt; 3</a:t>
            </a:r>
            <a:r>
              <a:rPr lang="en-US" sz="4000" b="1">
                <a:solidFill>
                  <a:srgbClr val="FF0000"/>
                </a:solidFill>
                <a:latin typeface="Symbol" pitchFamily="18" charset="2"/>
              </a:rPr>
              <a:t>s</a:t>
            </a:r>
          </a:p>
        </p:txBody>
      </p:sp>
      <p:sp>
        <p:nvSpPr>
          <p:cNvPr id="4103" name="TextBox 7"/>
          <p:cNvSpPr txBox="1">
            <a:spLocks noChangeArrowheads="1"/>
          </p:cNvSpPr>
          <p:nvPr/>
        </p:nvSpPr>
        <p:spPr bwMode="auto">
          <a:xfrm>
            <a:off x="5364163" y="4508500"/>
            <a:ext cx="2133600" cy="708025"/>
          </a:xfrm>
          <a:prstGeom prst="rect">
            <a:avLst/>
          </a:prstGeom>
          <a:noFill/>
          <a:ln w="9525">
            <a:noFill/>
            <a:miter lim="800000"/>
            <a:headEnd/>
            <a:tailEnd/>
          </a:ln>
        </p:spPr>
        <p:txBody>
          <a:bodyPr>
            <a:spAutoFit/>
          </a:bodyPr>
          <a:lstStyle/>
          <a:p>
            <a:r>
              <a:rPr lang="en-US" sz="4000" b="1">
                <a:solidFill>
                  <a:srgbClr val="FF0000"/>
                </a:solidFill>
                <a:latin typeface="Perpetua" pitchFamily="18" charset="0"/>
              </a:rPr>
              <a:t>&gt; 3</a:t>
            </a:r>
            <a:r>
              <a:rPr lang="en-US" sz="4000" b="1">
                <a:solidFill>
                  <a:srgbClr val="FF0000"/>
                </a:solidFill>
                <a:latin typeface="Symbol" pitchFamily="18" charset="2"/>
              </a:rPr>
              <a:t>s</a:t>
            </a:r>
          </a:p>
        </p:txBody>
      </p:sp>
      <p:graphicFrame>
        <p:nvGraphicFramePr>
          <p:cNvPr id="4098" name="Object 11"/>
          <p:cNvGraphicFramePr>
            <a:graphicFrameLocks noChangeAspect="1"/>
          </p:cNvGraphicFramePr>
          <p:nvPr/>
        </p:nvGraphicFramePr>
        <p:xfrm>
          <a:off x="74613" y="5072063"/>
          <a:ext cx="2079625" cy="373062"/>
        </p:xfrm>
        <a:graphic>
          <a:graphicData uri="http://schemas.openxmlformats.org/presentationml/2006/ole">
            <mc:AlternateContent xmlns:mc="http://schemas.openxmlformats.org/markup-compatibility/2006">
              <mc:Choice xmlns:v="urn:schemas-microsoft-com:vml" Requires="v">
                <p:oleObj spid="_x0000_s4164" name="Equation" r:id="rId5" imgW="1474200" imgH="253800" progId="Equation.3">
                  <p:embed/>
                </p:oleObj>
              </mc:Choice>
              <mc:Fallback>
                <p:oleObj name="Equation" r:id="rId5" imgW="1474200" imgH="253800" progId="Equation.3">
                  <p:embed/>
                  <p:pic>
                    <p:nvPicPr>
                      <p:cNvPr id="0" name="Picture 5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13" y="5072063"/>
                        <a:ext cx="2079625" cy="373062"/>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4104" name="Rettangolo 8"/>
          <p:cNvSpPr>
            <a:spLocks noChangeArrowheads="1"/>
          </p:cNvSpPr>
          <p:nvPr/>
        </p:nvSpPr>
        <p:spPr bwMode="auto">
          <a:xfrm>
            <a:off x="1979613" y="5084763"/>
            <a:ext cx="7227887" cy="369887"/>
          </a:xfrm>
          <a:prstGeom prst="rect">
            <a:avLst/>
          </a:prstGeom>
          <a:noFill/>
          <a:ln w="9525">
            <a:noFill/>
            <a:miter lim="800000"/>
            <a:headEnd/>
            <a:tailEnd/>
          </a:ln>
        </p:spPr>
        <p:txBody>
          <a:bodyPr wrap="none">
            <a:spAutoFit/>
          </a:bodyPr>
          <a:lstStyle/>
          <a:p>
            <a:r>
              <a:rPr lang="it-IT" sz="1800" b="1" dirty="0">
                <a:solidFill>
                  <a:srgbClr val="FF0000"/>
                </a:solidFill>
              </a:rPr>
              <a:t> è la probabilità di assenza di segnale --&gt; evidenza di segnale</a:t>
            </a:r>
            <a:endParaRPr lang="it-IT" sz="1800" b="1" dirty="0"/>
          </a:p>
        </p:txBody>
      </p:sp>
      <p:pic>
        <p:nvPicPr>
          <p:cNvPr id="655368" name="Picture 8"/>
          <p:cNvPicPr>
            <a:picLocks noChangeAspect="1" noChangeArrowheads="1"/>
          </p:cNvPicPr>
          <p:nvPr/>
        </p:nvPicPr>
        <p:blipFill>
          <a:blip r:embed="rId7" cstate="print"/>
          <a:srcRect/>
          <a:stretch>
            <a:fillRect/>
          </a:stretch>
        </p:blipFill>
        <p:spPr bwMode="auto">
          <a:xfrm>
            <a:off x="1692275" y="908050"/>
            <a:ext cx="1366838" cy="1008063"/>
          </a:xfrm>
          <a:prstGeom prst="rect">
            <a:avLst/>
          </a:prstGeom>
          <a:noFill/>
          <a:ln w="9525">
            <a:solidFill>
              <a:srgbClr val="800000"/>
            </a:solidFill>
            <a:miter lim="800000"/>
            <a:headEnd/>
            <a:tailEnd/>
          </a:ln>
          <a:effectLst>
            <a:outerShdw dist="139700" dir="2700000" algn="tl" rotWithShape="0">
              <a:srgbClr val="333333">
                <a:alpha val="64998"/>
              </a:srgbClr>
            </a:outerShdw>
          </a:effectLst>
        </p:spPr>
      </p:pic>
      <p:cxnSp>
        <p:nvCxnSpPr>
          <p:cNvPr id="655369" name="Straight Arrow Connector 4"/>
          <p:cNvCxnSpPr>
            <a:cxnSpLocks noChangeShapeType="1"/>
          </p:cNvCxnSpPr>
          <p:nvPr/>
        </p:nvCxnSpPr>
        <p:spPr bwMode="auto">
          <a:xfrm flipH="1">
            <a:off x="1547813" y="1484313"/>
            <a:ext cx="863600" cy="630237"/>
          </a:xfrm>
          <a:prstGeom prst="straightConnector1">
            <a:avLst/>
          </a:prstGeom>
          <a:noFill/>
          <a:ln w="25400">
            <a:solidFill>
              <a:srgbClr val="6666FF"/>
            </a:solidFill>
            <a:round/>
            <a:headEnd/>
            <a:tailEnd type="arrow" w="med" len="med"/>
          </a:ln>
          <a:effectLst>
            <a:outerShdw dist="20000" dir="5400000" rotWithShape="0">
              <a:srgbClr val="808080">
                <a:alpha val="37999"/>
              </a:srgbClr>
            </a:outerShdw>
          </a:effectLst>
        </p:spPr>
      </p:cxnSp>
      <p:cxnSp>
        <p:nvCxnSpPr>
          <p:cNvPr id="655370" name="Straight Arrow Connector 4"/>
          <p:cNvCxnSpPr>
            <a:cxnSpLocks noChangeShapeType="1"/>
          </p:cNvCxnSpPr>
          <p:nvPr/>
        </p:nvCxnSpPr>
        <p:spPr bwMode="auto">
          <a:xfrm flipH="1" flipV="1">
            <a:off x="2627313" y="3933825"/>
            <a:ext cx="131762" cy="882650"/>
          </a:xfrm>
          <a:prstGeom prst="straightConnector1">
            <a:avLst/>
          </a:prstGeom>
          <a:noFill/>
          <a:ln w="28575">
            <a:solidFill>
              <a:srgbClr val="FF0000"/>
            </a:solidFill>
            <a:round/>
            <a:headEnd/>
            <a:tailEnd type="arrow" w="med" len="med"/>
          </a:ln>
          <a:effectLst>
            <a:outerShdw dist="20000" dir="5400000" rotWithShape="0">
              <a:srgbClr val="808080">
                <a:alpha val="37999"/>
              </a:srgbClr>
            </a:outerShdw>
          </a:effectLst>
        </p:spPr>
      </p:cxnSp>
      <p:cxnSp>
        <p:nvCxnSpPr>
          <p:cNvPr id="655371" name="Straight Arrow Connector 4"/>
          <p:cNvCxnSpPr>
            <a:cxnSpLocks noChangeShapeType="1"/>
          </p:cNvCxnSpPr>
          <p:nvPr/>
        </p:nvCxnSpPr>
        <p:spPr bwMode="auto">
          <a:xfrm flipH="1" flipV="1">
            <a:off x="6024563" y="4076700"/>
            <a:ext cx="60325" cy="658813"/>
          </a:xfrm>
          <a:prstGeom prst="straightConnector1">
            <a:avLst/>
          </a:prstGeom>
          <a:noFill/>
          <a:ln w="28575">
            <a:solidFill>
              <a:srgbClr val="000000"/>
            </a:solidFill>
            <a:round/>
            <a:headEnd/>
            <a:tailEnd type="arrow" w="med" len="med"/>
          </a:ln>
          <a:effectLst>
            <a:outerShdw dist="20000" dir="5400000" rotWithShape="0">
              <a:srgbClr val="808080">
                <a:alpha val="37999"/>
              </a:srgbClr>
            </a:outerShdw>
          </a:effectLst>
        </p:spPr>
      </p:cxnSp>
      <p:sp>
        <p:nvSpPr>
          <p:cNvPr id="4109" name="CasellaDiTesto 17"/>
          <p:cNvSpPr txBox="1">
            <a:spLocks noChangeArrowheads="1"/>
          </p:cNvSpPr>
          <p:nvPr/>
        </p:nvSpPr>
        <p:spPr bwMode="auto">
          <a:xfrm>
            <a:off x="1763713" y="2319338"/>
            <a:ext cx="1584325" cy="461962"/>
          </a:xfrm>
          <a:prstGeom prst="rect">
            <a:avLst/>
          </a:prstGeom>
          <a:noFill/>
          <a:ln w="9525">
            <a:noFill/>
            <a:miter lim="800000"/>
            <a:headEnd/>
            <a:tailEnd/>
          </a:ln>
        </p:spPr>
        <p:txBody>
          <a:bodyPr>
            <a:spAutoFit/>
          </a:bodyPr>
          <a:lstStyle/>
          <a:p>
            <a:r>
              <a:rPr lang="it-IT" b="1">
                <a:solidFill>
                  <a:srgbClr val="FF0000"/>
                </a:solidFill>
              </a:rPr>
              <a:t>CMS</a:t>
            </a:r>
          </a:p>
        </p:txBody>
      </p:sp>
      <p:sp>
        <p:nvSpPr>
          <p:cNvPr id="4110" name="CasellaDiTesto 18"/>
          <p:cNvSpPr txBox="1">
            <a:spLocks noChangeArrowheads="1"/>
          </p:cNvSpPr>
          <p:nvPr/>
        </p:nvSpPr>
        <p:spPr bwMode="auto">
          <a:xfrm>
            <a:off x="7667625" y="2174875"/>
            <a:ext cx="1584325" cy="461963"/>
          </a:xfrm>
          <a:prstGeom prst="rect">
            <a:avLst/>
          </a:prstGeom>
          <a:noFill/>
          <a:ln w="9525">
            <a:noFill/>
            <a:miter lim="800000"/>
            <a:headEnd/>
            <a:tailEnd/>
          </a:ln>
        </p:spPr>
        <p:txBody>
          <a:bodyPr>
            <a:spAutoFit/>
          </a:bodyPr>
          <a:lstStyle/>
          <a:p>
            <a:r>
              <a:rPr lang="it-IT" b="1">
                <a:solidFill>
                  <a:srgbClr val="FF0000"/>
                </a:solidFill>
              </a:rPr>
              <a:t>ATLAS</a:t>
            </a:r>
          </a:p>
        </p:txBody>
      </p:sp>
      <p:sp>
        <p:nvSpPr>
          <p:cNvPr id="4111" name="Rettangolo 19"/>
          <p:cNvSpPr>
            <a:spLocks noChangeArrowheads="1"/>
          </p:cNvSpPr>
          <p:nvPr/>
        </p:nvSpPr>
        <p:spPr bwMode="auto">
          <a:xfrm>
            <a:off x="0" y="5459413"/>
            <a:ext cx="9144000" cy="1354137"/>
          </a:xfrm>
          <a:prstGeom prst="rect">
            <a:avLst/>
          </a:prstGeom>
          <a:noFill/>
          <a:ln w="9525">
            <a:noFill/>
            <a:miter lim="800000"/>
            <a:headEnd/>
            <a:tailEnd/>
          </a:ln>
        </p:spPr>
        <p:txBody>
          <a:bodyPr>
            <a:spAutoFit/>
          </a:bodyPr>
          <a:lstStyle/>
          <a:p>
            <a:r>
              <a:rPr lang="en-US" sz="1800" b="1">
                <a:solidFill>
                  <a:srgbClr val="1A1AFF"/>
                </a:solidFill>
                <a:latin typeface="Symbol" pitchFamily="18" charset="2"/>
              </a:rPr>
              <a:t> </a:t>
            </a:r>
            <a:r>
              <a:rPr lang="en-US" altLang="it-IT" sz="1800" b="1">
                <a:solidFill>
                  <a:srgbClr val="1A1AFF"/>
                </a:solidFill>
                <a:cs typeface="Arial" pitchFamily="34" charset="0"/>
              </a:rPr>
              <a:t>“</a:t>
            </a:r>
            <a:r>
              <a:rPr lang="en-US" altLang="ja-JP" sz="1600" b="1">
                <a:solidFill>
                  <a:srgbClr val="1A1AFF"/>
                </a:solidFill>
              </a:rPr>
              <a:t>3</a:t>
            </a:r>
            <a:r>
              <a:rPr lang="en-US" altLang="ja-JP" sz="1800" b="1">
                <a:solidFill>
                  <a:srgbClr val="1A1AFF"/>
                </a:solidFill>
                <a:latin typeface="Symbol" pitchFamily="18" charset="2"/>
              </a:rPr>
              <a:t>s</a:t>
            </a:r>
            <a:r>
              <a:rPr lang="en-US" altLang="it-IT" sz="1800" b="1">
                <a:solidFill>
                  <a:srgbClr val="1A1AFF"/>
                </a:solidFill>
              </a:rPr>
              <a:t>”</a:t>
            </a:r>
            <a:r>
              <a:rPr lang="en-US" altLang="ja-JP" sz="1800" b="1">
                <a:solidFill>
                  <a:srgbClr val="1A1AFF"/>
                </a:solidFill>
              </a:rPr>
              <a:t> </a:t>
            </a:r>
            <a:r>
              <a:rPr lang="it-IT" altLang="ja-JP" sz="1600" b="1">
                <a:solidFill>
                  <a:srgbClr val="0000FF"/>
                </a:solidFill>
              </a:rPr>
              <a:t>vuol dire che si ha una probabilità di 1.35×10</a:t>
            </a:r>
            <a:r>
              <a:rPr lang="it-IT" altLang="ja-JP" sz="1600" b="1" baseline="30000">
                <a:solidFill>
                  <a:srgbClr val="0000FF"/>
                </a:solidFill>
              </a:rPr>
              <a:t>-3 </a:t>
            </a:r>
            <a:r>
              <a:rPr lang="it-IT" altLang="ja-JP" sz="1600" b="1">
                <a:solidFill>
                  <a:srgbClr val="0000FF"/>
                </a:solidFill>
              </a:rPr>
              <a:t>(cioè solo un caso su 750) che si ottengano questi risultati anche se il Bosone di Higgs non esistesse; cioe</a:t>
            </a:r>
            <a:r>
              <a:rPr lang="it-IT" altLang="it-IT" sz="1600" b="1">
                <a:solidFill>
                  <a:srgbClr val="0000FF"/>
                </a:solidFill>
              </a:rPr>
              <a:t>’</a:t>
            </a:r>
            <a:r>
              <a:rPr lang="it-IT" altLang="ja-JP" sz="1600" b="1">
                <a:solidFill>
                  <a:srgbClr val="0000FF"/>
                </a:solidFill>
              </a:rPr>
              <a:t> 1 su 750 è la probabilità che le distribuzioni osservate da ciascun esperimento indipendentemente nel canale di decadimento in 4 leptoni siano solo dovute al fondo (cioè solo ad eventi dovuti ad altri processi già noti) con le sue fluttuazioni statistiche.</a:t>
            </a:r>
            <a:endParaRPr lang="it-IT" sz="1600" b="1"/>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0481" name="Picture 1" descr="HWW_eventdisplay.pdf"/>
          <p:cNvPicPr>
            <a:picLocks noChangeAspect="1"/>
          </p:cNvPicPr>
          <p:nvPr/>
        </p:nvPicPr>
        <p:blipFill>
          <a:blip r:embed="rId2" cstate="print"/>
          <a:srcRect/>
          <a:stretch>
            <a:fillRect/>
          </a:stretch>
        </p:blipFill>
        <p:spPr bwMode="auto">
          <a:xfrm>
            <a:off x="107950" y="765175"/>
            <a:ext cx="5688013" cy="5707063"/>
          </a:xfrm>
          <a:prstGeom prst="rect">
            <a:avLst/>
          </a:prstGeom>
          <a:solidFill>
            <a:srgbClr val="FFFFFF"/>
          </a:solidFill>
          <a:ln w="9525">
            <a:noFill/>
            <a:miter lim="800000"/>
            <a:headEnd/>
            <a:tailEnd/>
          </a:ln>
          <a:effectLst>
            <a:outerShdw dist="139700" dir="2700000" algn="tl" rotWithShape="0">
              <a:srgbClr val="333333">
                <a:alpha val="64998"/>
              </a:srgbClr>
            </a:outerShdw>
          </a:effectLst>
        </p:spPr>
      </p:pic>
      <p:sp>
        <p:nvSpPr>
          <p:cNvPr id="344067" name="Rectangle 2"/>
          <p:cNvSpPr txBox="1">
            <a:spLocks noChangeArrowheads="1"/>
          </p:cNvSpPr>
          <p:nvPr/>
        </p:nvSpPr>
        <p:spPr bwMode="auto">
          <a:xfrm>
            <a:off x="395288" y="0"/>
            <a:ext cx="8420100" cy="838200"/>
          </a:xfrm>
          <a:prstGeom prst="rect">
            <a:avLst/>
          </a:prstGeom>
          <a:noFill/>
          <a:ln w="9525">
            <a:noFill/>
            <a:miter lim="800000"/>
            <a:headEnd/>
            <a:tailEnd/>
          </a:ln>
        </p:spPr>
        <p:txBody>
          <a:bodyPr/>
          <a:lstStyle/>
          <a:p>
            <a:pPr algn="ctr" eaLnBrk="0" hangingPunct="0"/>
            <a:r>
              <a:rPr lang="en-US" sz="3600" b="1">
                <a:solidFill>
                  <a:srgbClr val="D7171E"/>
                </a:solidFill>
                <a:sym typeface="Baghdad" charset="0"/>
              </a:rPr>
              <a:t>Possibile evento di H→WW→</a:t>
            </a:r>
            <a:r>
              <a:rPr lang="en-US" sz="3600" b="1">
                <a:solidFill>
                  <a:srgbClr val="D7171E"/>
                </a:solidFill>
                <a:sym typeface="필기체" charset="-127"/>
              </a:rPr>
              <a:t>l</a:t>
            </a:r>
            <a:r>
              <a:rPr lang="en-US" sz="3600" b="1">
                <a:solidFill>
                  <a:srgbClr val="D7171E"/>
                </a:solidFill>
                <a:latin typeface="Tahoma" pitchFamily="34" charset="0"/>
                <a:sym typeface="Baghdad" charset="0"/>
              </a:rPr>
              <a:t>ν</a:t>
            </a:r>
            <a:r>
              <a:rPr lang="en-US" sz="3600" b="1">
                <a:solidFill>
                  <a:srgbClr val="D7171E"/>
                </a:solidFill>
                <a:sym typeface="필기체" charset="-127"/>
              </a:rPr>
              <a:t>l</a:t>
            </a:r>
            <a:r>
              <a:rPr lang="en-US" sz="3600" b="1">
                <a:solidFill>
                  <a:srgbClr val="D7171E"/>
                </a:solidFill>
                <a:latin typeface="Tahoma" pitchFamily="34" charset="0"/>
                <a:sym typeface="Baghdad" charset="0"/>
              </a:rPr>
              <a:t>ν </a:t>
            </a:r>
          </a:p>
        </p:txBody>
      </p:sp>
      <p:sp>
        <p:nvSpPr>
          <p:cNvPr id="660483" name="Rectangle 6"/>
          <p:cNvSpPr>
            <a:spLocks noChangeArrowheads="1"/>
          </p:cNvSpPr>
          <p:nvPr/>
        </p:nvSpPr>
        <p:spPr bwMode="auto">
          <a:xfrm>
            <a:off x="5940425" y="765175"/>
            <a:ext cx="3168650" cy="1692275"/>
          </a:xfrm>
          <a:prstGeom prst="rect">
            <a:avLst/>
          </a:prstGeom>
          <a:gradFill rotWithShape="1">
            <a:gsLst>
              <a:gs pos="0">
                <a:srgbClr val="EDEDFF"/>
              </a:gs>
              <a:gs pos="64999">
                <a:srgbClr val="D3D3FB"/>
              </a:gs>
              <a:gs pos="100000">
                <a:srgbClr val="C1C1FB"/>
              </a:gs>
            </a:gsLst>
            <a:lin ang="5400000" scaled="1"/>
          </a:gradFill>
          <a:ln w="9525">
            <a:noFill/>
            <a:miter lim="800000"/>
            <a:headEnd/>
            <a:tailEnd/>
          </a:ln>
          <a:effectLst>
            <a:outerShdw dist="20000" dir="5400000" rotWithShape="0">
              <a:srgbClr val="808080">
                <a:alpha val="37999"/>
              </a:srgbClr>
            </a:outerShdw>
          </a:effectLst>
        </p:spPr>
        <p:txBody>
          <a:bodyPr>
            <a:spAutoFit/>
          </a:bodyPr>
          <a:lstStyle/>
          <a:p>
            <a:pPr>
              <a:defRPr/>
            </a:pPr>
            <a:r>
              <a:rPr lang="en-US" sz="2800">
                <a:solidFill>
                  <a:srgbClr val="000000"/>
                </a:solidFill>
                <a:latin typeface="Corbel" pitchFamily="34" charset="0"/>
                <a:ea typeface="ＭＳ Ｐゴシック" charset="-128"/>
                <a:sym typeface="Baghdad" charset="0"/>
              </a:rPr>
              <a:t>Eventi caratterizzati dalla presenza di:</a:t>
            </a:r>
          </a:p>
          <a:p>
            <a:pPr>
              <a:defRPr/>
            </a:pPr>
            <a:r>
              <a:rPr lang="en-US">
                <a:solidFill>
                  <a:srgbClr val="000000"/>
                </a:solidFill>
                <a:latin typeface="Corbel" pitchFamily="34" charset="0"/>
                <a:ea typeface="ＭＳ Ｐゴシック" charset="-128"/>
                <a:sym typeface="Baghdad" charset="0"/>
              </a:rPr>
              <a:t>2 leptoni (e/</a:t>
            </a:r>
            <a:r>
              <a:rPr lang="en-US">
                <a:solidFill>
                  <a:srgbClr val="000000"/>
                </a:solidFill>
                <a:latin typeface="Symbol" pitchFamily="18" charset="2"/>
                <a:ea typeface="ＭＳ Ｐゴシック" charset="-128"/>
                <a:sym typeface="Baghdad" charset="0"/>
              </a:rPr>
              <a:t>m) </a:t>
            </a:r>
            <a:r>
              <a:rPr lang="en-US">
                <a:solidFill>
                  <a:srgbClr val="000000"/>
                </a:solidFill>
                <a:latin typeface="Corbel" pitchFamily="34" charset="0"/>
                <a:ea typeface="ＭＳ Ｐゴシック" charset="-128"/>
                <a:sym typeface="Baghdad" charset="0"/>
              </a:rPr>
              <a:t>di alto p</a:t>
            </a:r>
            <a:r>
              <a:rPr lang="en-US" baseline="-6000">
                <a:solidFill>
                  <a:srgbClr val="000000"/>
                </a:solidFill>
                <a:latin typeface="Corbel" pitchFamily="34" charset="0"/>
                <a:ea typeface="ＭＳ Ｐゴシック" charset="-128"/>
                <a:sym typeface="Baghdad" charset="0"/>
              </a:rPr>
              <a:t>T</a:t>
            </a:r>
            <a:r>
              <a:rPr lang="en-US">
                <a:solidFill>
                  <a:srgbClr val="000000"/>
                </a:solidFill>
                <a:latin typeface="Corbel" pitchFamily="34" charset="0"/>
                <a:ea typeface="ＭＳ Ｐゴシック" charset="-128"/>
                <a:sym typeface="Baghdad" charset="0"/>
              </a:rPr>
              <a:t> </a:t>
            </a:r>
          </a:p>
          <a:p>
            <a:pPr>
              <a:defRPr/>
            </a:pPr>
            <a:r>
              <a:rPr lang="en-US">
                <a:solidFill>
                  <a:srgbClr val="000000"/>
                </a:solidFill>
                <a:latin typeface="Corbel" pitchFamily="34" charset="0"/>
                <a:ea typeface="ＭＳ Ｐゴシック" charset="-128"/>
                <a:sym typeface="Baghdad" charset="0"/>
              </a:rPr>
              <a:t>e grande  E</a:t>
            </a:r>
            <a:r>
              <a:rPr lang="en-US" baseline="-6000">
                <a:solidFill>
                  <a:srgbClr val="000000"/>
                </a:solidFill>
                <a:latin typeface="Corbel" pitchFamily="34" charset="0"/>
                <a:ea typeface="ＭＳ Ｐゴシック" charset="-128"/>
                <a:sym typeface="Baghdad" charset="0"/>
              </a:rPr>
              <a:t>T </a:t>
            </a:r>
            <a:r>
              <a:rPr lang="en-US">
                <a:solidFill>
                  <a:srgbClr val="000000"/>
                </a:solidFill>
                <a:latin typeface="Corbel" pitchFamily="34" charset="0"/>
                <a:ea typeface="ＭＳ Ｐゴシック" charset="-128"/>
                <a:sym typeface="Baghdad" charset="0"/>
              </a:rPr>
              <a:t> mancante</a:t>
            </a:r>
            <a:endParaRPr lang="en-US" baseline="-6000">
              <a:solidFill>
                <a:srgbClr val="000000"/>
              </a:solidFill>
              <a:latin typeface="Corbel" pitchFamily="34" charset="0"/>
              <a:ea typeface="ＭＳ Ｐゴシック" charset="-128"/>
              <a:sym typeface="Baghdad" charset="0"/>
            </a:endParaRPr>
          </a:p>
        </p:txBody>
      </p:sp>
      <p:sp>
        <p:nvSpPr>
          <p:cNvPr id="344069" name="Rettangolo 6"/>
          <p:cNvSpPr>
            <a:spLocks noChangeArrowheads="1"/>
          </p:cNvSpPr>
          <p:nvPr/>
        </p:nvSpPr>
        <p:spPr bwMode="auto">
          <a:xfrm>
            <a:off x="5940425" y="2565400"/>
            <a:ext cx="3168650" cy="3138488"/>
          </a:xfrm>
          <a:prstGeom prst="rect">
            <a:avLst/>
          </a:prstGeom>
          <a:noFill/>
          <a:ln w="9525">
            <a:noFill/>
            <a:miter lim="800000"/>
            <a:headEnd/>
            <a:tailEnd/>
          </a:ln>
        </p:spPr>
        <p:txBody>
          <a:bodyPr>
            <a:spAutoFit/>
          </a:bodyPr>
          <a:lstStyle/>
          <a:p>
            <a:r>
              <a:rPr lang="en-US" sz="1800" b="1">
                <a:solidFill>
                  <a:srgbClr val="3366FF"/>
                </a:solidFill>
                <a:cs typeface="Arial" pitchFamily="34" charset="0"/>
              </a:rPr>
              <a:t>Canale di decadimento con scarsa risoluzione in massa (≈20%) per la presenza di neutrini e con molti eventi di fondo. Per una luminosità integrata di 10 fb</a:t>
            </a:r>
            <a:r>
              <a:rPr lang="en-US" sz="1800" b="1" baseline="30000">
                <a:solidFill>
                  <a:srgbClr val="3366FF"/>
                </a:solidFill>
                <a:cs typeface="Arial" pitchFamily="34" charset="0"/>
              </a:rPr>
              <a:t>-1</a:t>
            </a:r>
            <a:r>
              <a:rPr lang="en-US" sz="1800" b="1">
                <a:solidFill>
                  <a:srgbClr val="3366FF"/>
                </a:solidFill>
                <a:cs typeface="Arial" pitchFamily="34" charset="0"/>
              </a:rPr>
              <a:t> ci si aspettano </a:t>
            </a:r>
            <a:r>
              <a:rPr lang="en-US" sz="1800" b="1">
                <a:solidFill>
                  <a:srgbClr val="3366FF"/>
                </a:solidFill>
              </a:rPr>
              <a:t>~1500 </a:t>
            </a:r>
            <a:r>
              <a:rPr lang="en-US" sz="1800" b="1">
                <a:solidFill>
                  <a:srgbClr val="3366FF"/>
                </a:solidFill>
                <a:cs typeface="Arial" pitchFamily="34" charset="0"/>
              </a:rPr>
              <a:t> eventi di Higgs. Dopo tutte le selezioni restano </a:t>
            </a:r>
            <a:r>
              <a:rPr lang="en-US" sz="1800" b="1">
                <a:solidFill>
                  <a:srgbClr val="3366FF"/>
                </a:solidFill>
              </a:rPr>
              <a:t>~</a:t>
            </a:r>
            <a:r>
              <a:rPr lang="en-US" sz="1800" b="1">
                <a:solidFill>
                  <a:srgbClr val="3366FF"/>
                </a:solidFill>
                <a:cs typeface="Arial" pitchFamily="34" charset="0"/>
              </a:rPr>
              <a:t>60 eventi di segnale e </a:t>
            </a:r>
            <a:r>
              <a:rPr lang="en-US" sz="1800" b="1">
                <a:solidFill>
                  <a:srgbClr val="3366FF"/>
                </a:solidFill>
              </a:rPr>
              <a:t>~</a:t>
            </a:r>
            <a:r>
              <a:rPr lang="en-US" sz="1800" b="1">
                <a:solidFill>
                  <a:srgbClr val="3366FF"/>
                </a:solidFill>
                <a:cs typeface="Arial" pitchFamily="34" charset="0"/>
              </a:rPr>
              <a:t>300 di fondo. </a:t>
            </a:r>
            <a:endParaRPr lang="it-IT" sz="1800">
              <a:solidFill>
                <a:srgbClr val="3366FF"/>
              </a:solidFill>
            </a:endParaRPr>
          </a:p>
        </p:txBody>
      </p:sp>
      <p:sp>
        <p:nvSpPr>
          <p:cNvPr id="344070" name="TextBox 7"/>
          <p:cNvSpPr txBox="1">
            <a:spLocks noChangeArrowheads="1"/>
          </p:cNvSpPr>
          <p:nvPr/>
        </p:nvSpPr>
        <p:spPr bwMode="auto">
          <a:xfrm>
            <a:off x="6516688" y="5745163"/>
            <a:ext cx="1878012" cy="708025"/>
          </a:xfrm>
          <a:prstGeom prst="rect">
            <a:avLst/>
          </a:prstGeom>
          <a:noFill/>
          <a:ln w="9525">
            <a:noFill/>
            <a:miter lim="800000"/>
            <a:headEnd/>
            <a:tailEnd/>
          </a:ln>
        </p:spPr>
        <p:txBody>
          <a:bodyPr>
            <a:spAutoFit/>
          </a:bodyPr>
          <a:lstStyle/>
          <a:p>
            <a:pPr marL="571500" indent="-571500">
              <a:buFont typeface="Wingdings" pitchFamily="2" charset="2"/>
              <a:buChar char="Ø"/>
            </a:pPr>
            <a:r>
              <a:rPr lang="en-US" sz="4000" b="1">
                <a:solidFill>
                  <a:srgbClr val="FF0000"/>
                </a:solidFill>
                <a:latin typeface="Perpetua" pitchFamily="18" charset="0"/>
              </a:rPr>
              <a:t>≥ 2</a:t>
            </a:r>
            <a:r>
              <a:rPr lang="en-US" sz="4000" b="1">
                <a:solidFill>
                  <a:srgbClr val="FF0000"/>
                </a:solidFill>
                <a:latin typeface="Symbol" pitchFamily="18" charset="2"/>
              </a:rPr>
              <a:t>s</a:t>
            </a: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p:cNvPicPr>
            <a:picLocks noChangeAspect="1" noChangeArrowheads="1"/>
          </p:cNvPicPr>
          <p:nvPr/>
        </p:nvPicPr>
        <p:blipFill>
          <a:blip r:embed="rId2" cstate="print"/>
          <a:srcRect/>
          <a:stretch>
            <a:fillRect/>
          </a:stretch>
        </p:blipFill>
        <p:spPr bwMode="auto">
          <a:xfrm>
            <a:off x="552450" y="376238"/>
            <a:ext cx="8039100" cy="61055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1038"/>
          <p:cNvSpPr>
            <a:spLocks noGrp="1" noChangeArrowheads="1"/>
          </p:cNvSpPr>
          <p:nvPr>
            <p:ph type="title"/>
          </p:nvPr>
        </p:nvSpPr>
        <p:spPr>
          <a:xfrm>
            <a:off x="762000" y="8384"/>
            <a:ext cx="7375525" cy="1116360"/>
          </a:xfrm>
          <a:solidFill>
            <a:schemeClr val="bg2"/>
          </a:solidFill>
        </p:spPr>
        <p:txBody>
          <a:bodyPr/>
          <a:lstStyle/>
          <a:p>
            <a:pPr eaLnBrk="1" hangingPunct="1"/>
            <a:r>
              <a:rPr lang="it-IT" sz="4000" b="1" dirty="0" smtClean="0">
                <a:solidFill>
                  <a:srgbClr val="112EA4"/>
                </a:solidFill>
                <a:latin typeface="Comic Sans MS" pitchFamily="66" charset="0"/>
                <a:ea typeface="ＭＳ Ｐゴシック" pitchFamily="34" charset="-128"/>
              </a:rPr>
              <a:t>Oltre la materia ordinaria...</a:t>
            </a:r>
            <a:r>
              <a:rPr lang="it-IT" sz="2800" b="1" dirty="0" smtClean="0">
                <a:solidFill>
                  <a:srgbClr val="112EA4"/>
                </a:solidFill>
                <a:latin typeface="Comic Sans MS" pitchFamily="66" charset="0"/>
                <a:ea typeface="ＭＳ Ｐゴシック" pitchFamily="34" charset="-128"/>
              </a:rPr>
              <a:t/>
            </a:r>
            <a:br>
              <a:rPr lang="it-IT" sz="2800" b="1" dirty="0" smtClean="0">
                <a:solidFill>
                  <a:srgbClr val="112EA4"/>
                </a:solidFill>
                <a:latin typeface="Comic Sans MS" pitchFamily="66" charset="0"/>
                <a:ea typeface="ＭＳ Ｐゴシック" pitchFamily="34" charset="-128"/>
              </a:rPr>
            </a:br>
            <a:r>
              <a:rPr lang="it-IT" sz="2800" b="1" dirty="0" smtClean="0">
                <a:solidFill>
                  <a:srgbClr val="112EA4"/>
                </a:solidFill>
                <a:latin typeface="Comic Sans MS" pitchFamily="66" charset="0"/>
                <a:ea typeface="ＭＳ Ｐゴシック" pitchFamily="34" charset="-128"/>
              </a:rPr>
              <a:t>scoperta con i Raggi Cosmici</a:t>
            </a:r>
            <a:endParaRPr lang="en-GB" sz="2800" b="1" dirty="0" smtClean="0">
              <a:solidFill>
                <a:srgbClr val="112EA4"/>
              </a:solidFill>
              <a:latin typeface="Comic Sans MS" pitchFamily="66" charset="0"/>
              <a:ea typeface="ＭＳ Ｐゴシック" pitchFamily="34" charset="-128"/>
            </a:endParaRPr>
          </a:p>
        </p:txBody>
      </p:sp>
      <p:sp>
        <p:nvSpPr>
          <p:cNvPr id="252935" name="Rettangolo 10"/>
          <p:cNvSpPr>
            <a:spLocks noChangeArrowheads="1"/>
          </p:cNvSpPr>
          <p:nvPr/>
        </p:nvSpPr>
        <p:spPr bwMode="auto">
          <a:xfrm>
            <a:off x="76200" y="3754438"/>
            <a:ext cx="3200400" cy="441325"/>
          </a:xfrm>
          <a:prstGeom prst="rect">
            <a:avLst/>
          </a:prstGeom>
          <a:solidFill>
            <a:srgbClr val="FFFF00"/>
          </a:solidFill>
          <a:ln w="9525">
            <a:noFill/>
            <a:miter lim="800000"/>
            <a:headEnd/>
            <a:tailEnd/>
          </a:ln>
        </p:spPr>
        <p:txBody>
          <a:bodyPr lIns="91435" tIns="45718" rIns="91435" bIns="45718">
            <a:spAutoFit/>
          </a:bodyPr>
          <a:lstStyle/>
          <a:p>
            <a:pPr fontAlgn="auto">
              <a:lnSpc>
                <a:spcPct val="80000"/>
              </a:lnSpc>
              <a:spcBef>
                <a:spcPts val="0"/>
              </a:spcBef>
              <a:spcAft>
                <a:spcPts val="0"/>
              </a:spcAft>
              <a:defRPr/>
            </a:pPr>
            <a:r>
              <a:rPr lang="it-IT" sz="1400" dirty="0">
                <a:solidFill>
                  <a:srgbClr val="3400FF"/>
                </a:solidFill>
                <a:latin typeface="Calibri"/>
                <a:ea typeface="+mn-ea"/>
              </a:rPr>
              <a:t>Victor Hess nel 1912 scopre con esperimenti ad alta quota i raggi cosmici</a:t>
            </a:r>
          </a:p>
        </p:txBody>
      </p:sp>
      <p:pic>
        <p:nvPicPr>
          <p:cNvPr id="262148" name="Picture 9" descr="positron_discovery_anderson"/>
          <p:cNvPicPr>
            <a:picLocks noChangeAspect="1" noChangeArrowheads="1"/>
          </p:cNvPicPr>
          <p:nvPr/>
        </p:nvPicPr>
        <p:blipFill>
          <a:blip r:embed="rId2" cstate="print"/>
          <a:srcRect/>
          <a:stretch>
            <a:fillRect/>
          </a:stretch>
        </p:blipFill>
        <p:spPr bwMode="auto">
          <a:xfrm>
            <a:off x="110207" y="4267200"/>
            <a:ext cx="1941513" cy="1941513"/>
          </a:xfrm>
          <a:prstGeom prst="rect">
            <a:avLst/>
          </a:prstGeom>
          <a:noFill/>
          <a:ln w="9525">
            <a:noFill/>
            <a:miter lim="800000"/>
            <a:headEnd/>
            <a:tailEnd/>
          </a:ln>
        </p:spPr>
      </p:pic>
      <p:sp>
        <p:nvSpPr>
          <p:cNvPr id="252939" name="Text Box 17"/>
          <p:cNvSpPr txBox="1">
            <a:spLocks noChangeArrowheads="1"/>
          </p:cNvSpPr>
          <p:nvPr/>
        </p:nvSpPr>
        <p:spPr bwMode="auto">
          <a:xfrm>
            <a:off x="683568" y="5791200"/>
            <a:ext cx="496888" cy="522288"/>
          </a:xfrm>
          <a:prstGeom prst="rect">
            <a:avLst/>
          </a:prstGeom>
          <a:noFill/>
          <a:ln w="38100">
            <a:noFill/>
            <a:miter lim="800000"/>
            <a:headEnd/>
            <a:tailEnd/>
          </a:ln>
        </p:spPr>
        <p:txBody>
          <a:bodyPr wrap="none" lIns="91435" tIns="45718" rIns="91435" bIns="45718">
            <a:spAutoFit/>
          </a:bodyPr>
          <a:lstStyle/>
          <a:p>
            <a:pPr algn="ctr" eaLnBrk="0" fontAlgn="auto" hangingPunct="0">
              <a:spcBef>
                <a:spcPts val="0"/>
              </a:spcBef>
              <a:spcAft>
                <a:spcPts val="0"/>
              </a:spcAft>
              <a:buClr>
                <a:srgbClr val="FF6600"/>
              </a:buClr>
              <a:buSzPct val="130000"/>
              <a:buFont typeface="Monotype Sorts" charset="2"/>
              <a:buNone/>
              <a:defRPr/>
            </a:pPr>
            <a:r>
              <a:rPr lang="fr-FR" sz="2800" dirty="0">
                <a:solidFill>
                  <a:srgbClr val="FF0000"/>
                </a:solidFill>
                <a:latin typeface="Calibri"/>
                <a:ea typeface="+mn-ea"/>
              </a:rPr>
              <a:t>e</a:t>
            </a:r>
            <a:r>
              <a:rPr lang="fr-FR" sz="2800" baseline="30000" dirty="0">
                <a:solidFill>
                  <a:srgbClr val="FF0000"/>
                </a:solidFill>
                <a:latin typeface="Calibri"/>
                <a:ea typeface="+mn-ea"/>
              </a:rPr>
              <a:t>+</a:t>
            </a:r>
          </a:p>
        </p:txBody>
      </p:sp>
      <p:sp>
        <p:nvSpPr>
          <p:cNvPr id="252940" name="Line 25"/>
          <p:cNvSpPr>
            <a:spLocks noChangeShapeType="1"/>
          </p:cNvSpPr>
          <p:nvPr/>
        </p:nvSpPr>
        <p:spPr bwMode="auto">
          <a:xfrm flipV="1">
            <a:off x="611560" y="5943600"/>
            <a:ext cx="130175" cy="219075"/>
          </a:xfrm>
          <a:prstGeom prst="line">
            <a:avLst/>
          </a:prstGeom>
          <a:noFill/>
          <a:ln w="76200">
            <a:solidFill>
              <a:srgbClr val="FF0000"/>
            </a:solidFill>
            <a:round/>
            <a:headEnd/>
            <a:tailEnd type="triangle" w="med" len="med"/>
          </a:ln>
        </p:spPr>
        <p:txBody>
          <a:bodyPr lIns="91435" tIns="45718" rIns="91435" bIns="45718">
            <a:spAutoFit/>
          </a:bodyPr>
          <a:lstStyle/>
          <a:p>
            <a:pPr fontAlgn="auto">
              <a:spcBef>
                <a:spcPts val="0"/>
              </a:spcBef>
              <a:spcAft>
                <a:spcPts val="0"/>
              </a:spcAft>
              <a:defRPr/>
            </a:pPr>
            <a:endParaRPr lang="en-US" sz="1800">
              <a:solidFill>
                <a:prstClr val="black"/>
              </a:solidFill>
              <a:latin typeface="Calibri"/>
              <a:ea typeface="+mn-ea"/>
            </a:endParaRPr>
          </a:p>
        </p:txBody>
      </p:sp>
      <p:pic>
        <p:nvPicPr>
          <p:cNvPr id="262151" name="Picture 3"/>
          <p:cNvPicPr>
            <a:picLocks noChangeAspect="1" noChangeArrowheads="1"/>
          </p:cNvPicPr>
          <p:nvPr/>
        </p:nvPicPr>
        <p:blipFill>
          <a:blip r:embed="rId3" cstate="print"/>
          <a:srcRect/>
          <a:stretch>
            <a:fillRect/>
          </a:stretch>
        </p:blipFill>
        <p:spPr bwMode="auto">
          <a:xfrm>
            <a:off x="244475" y="1295400"/>
            <a:ext cx="2879725" cy="2405063"/>
          </a:xfrm>
          <a:prstGeom prst="rect">
            <a:avLst/>
          </a:prstGeom>
          <a:noFill/>
          <a:ln w="9525">
            <a:noFill/>
            <a:miter lim="800000"/>
            <a:headEnd/>
            <a:tailEnd/>
          </a:ln>
        </p:spPr>
      </p:pic>
      <p:sp>
        <p:nvSpPr>
          <p:cNvPr id="252942" name="CasellaDiTesto 21"/>
          <p:cNvSpPr txBox="1">
            <a:spLocks noChangeArrowheads="1"/>
          </p:cNvSpPr>
          <p:nvPr/>
        </p:nvSpPr>
        <p:spPr bwMode="auto">
          <a:xfrm>
            <a:off x="107504" y="6237312"/>
            <a:ext cx="1728191" cy="523216"/>
          </a:xfrm>
          <a:prstGeom prst="rect">
            <a:avLst/>
          </a:prstGeom>
          <a:solidFill>
            <a:srgbClr val="EFFFFF"/>
          </a:solidFill>
          <a:ln w="9525">
            <a:noFill/>
            <a:miter lim="800000"/>
            <a:headEnd/>
            <a:tailEnd/>
          </a:ln>
        </p:spPr>
        <p:txBody>
          <a:bodyPr wrap="square" lIns="91435" tIns="45718" rIns="91435" bIns="45718">
            <a:spAutoFit/>
          </a:bodyPr>
          <a:lstStyle/>
          <a:p>
            <a:pPr algn="ctr" fontAlgn="auto">
              <a:spcBef>
                <a:spcPts val="0"/>
              </a:spcBef>
              <a:spcAft>
                <a:spcPts val="0"/>
              </a:spcAft>
              <a:defRPr/>
            </a:pPr>
            <a:r>
              <a:rPr lang="it-IT" sz="1400" b="1" dirty="0">
                <a:solidFill>
                  <a:srgbClr val="00009F"/>
                </a:solidFill>
                <a:latin typeface="Calibri"/>
                <a:ea typeface="+mn-ea"/>
              </a:rPr>
              <a:t>1932- Anderson scopre il positrone</a:t>
            </a:r>
          </a:p>
        </p:txBody>
      </p:sp>
      <p:grpSp>
        <p:nvGrpSpPr>
          <p:cNvPr id="262153" name="Group 14"/>
          <p:cNvGrpSpPr>
            <a:grpSpLocks/>
          </p:cNvGrpSpPr>
          <p:nvPr/>
        </p:nvGrpSpPr>
        <p:grpSpPr bwMode="auto">
          <a:xfrm>
            <a:off x="4572000" y="1093788"/>
            <a:ext cx="4192588" cy="3021012"/>
            <a:chOff x="92075" y="685800"/>
            <a:chExt cx="4192588" cy="3021013"/>
          </a:xfrm>
        </p:grpSpPr>
        <p:pic>
          <p:nvPicPr>
            <p:cNvPr id="262157" name="Immagine 18"/>
            <p:cNvPicPr>
              <a:picLocks noChangeAspect="1"/>
            </p:cNvPicPr>
            <p:nvPr/>
          </p:nvPicPr>
          <p:blipFill>
            <a:blip r:embed="rId4" cstate="print"/>
            <a:srcRect/>
            <a:stretch>
              <a:fillRect/>
            </a:stretch>
          </p:blipFill>
          <p:spPr bwMode="auto">
            <a:xfrm>
              <a:off x="107950" y="765175"/>
              <a:ext cx="4162425" cy="2686050"/>
            </a:xfrm>
            <a:prstGeom prst="rect">
              <a:avLst/>
            </a:prstGeom>
            <a:noFill/>
            <a:ln w="9525">
              <a:noFill/>
              <a:miter lim="800000"/>
              <a:headEnd/>
              <a:tailEnd/>
            </a:ln>
          </p:spPr>
        </p:pic>
        <p:sp>
          <p:nvSpPr>
            <p:cNvPr id="262158" name="Text Box 1029"/>
            <p:cNvSpPr txBox="1">
              <a:spLocks noChangeArrowheads="1"/>
            </p:cNvSpPr>
            <p:nvPr/>
          </p:nvSpPr>
          <p:spPr bwMode="auto">
            <a:xfrm>
              <a:off x="107950" y="3379788"/>
              <a:ext cx="4176713" cy="327025"/>
            </a:xfrm>
            <a:prstGeom prst="rect">
              <a:avLst/>
            </a:prstGeom>
            <a:solidFill>
              <a:srgbClr val="93DAFF"/>
            </a:solidFill>
            <a:ln w="9525">
              <a:noFill/>
              <a:miter lim="800000"/>
              <a:headEnd/>
              <a:tailEnd/>
            </a:ln>
          </p:spPr>
          <p:txBody>
            <a:bodyPr lIns="91435" tIns="45718" rIns="91435" bIns="45718">
              <a:spAutoFit/>
            </a:bodyPr>
            <a:lstStyle/>
            <a:p>
              <a:pPr eaLnBrk="0" hangingPunct="0">
                <a:lnSpc>
                  <a:spcPct val="80000"/>
                </a:lnSpc>
                <a:spcBef>
                  <a:spcPct val="50000"/>
                </a:spcBef>
              </a:pPr>
              <a:r>
                <a:rPr lang="en-GB" sz="1800" b="1">
                  <a:solidFill>
                    <a:srgbClr val="000000"/>
                  </a:solidFill>
                  <a:latin typeface="Times New Roman" pitchFamily="18" charset="0"/>
                </a:rPr>
                <a:t>Sulla superficie della Terra :~ 1/sec/dm²</a:t>
              </a:r>
            </a:p>
          </p:txBody>
        </p:sp>
        <p:sp>
          <p:nvSpPr>
            <p:cNvPr id="262159" name="Text Box 1030"/>
            <p:cNvSpPr txBox="1">
              <a:spLocks noChangeArrowheads="1"/>
            </p:cNvSpPr>
            <p:nvPr/>
          </p:nvSpPr>
          <p:spPr bwMode="auto">
            <a:xfrm>
              <a:off x="92075" y="685800"/>
              <a:ext cx="3832225" cy="655637"/>
            </a:xfrm>
            <a:prstGeom prst="rect">
              <a:avLst/>
            </a:prstGeom>
            <a:noFill/>
            <a:ln w="9525">
              <a:noFill/>
              <a:miter lim="800000"/>
              <a:headEnd/>
              <a:tailEnd/>
            </a:ln>
          </p:spPr>
          <p:txBody>
            <a:bodyPr lIns="91435" tIns="45718" rIns="91435" bIns="45718">
              <a:spAutoFit/>
            </a:bodyPr>
            <a:lstStyle/>
            <a:p>
              <a:pPr eaLnBrk="0" hangingPunct="0"/>
              <a:r>
                <a:rPr lang="en-GB" sz="1800" b="1">
                  <a:solidFill>
                    <a:srgbClr val="FFFF00"/>
                  </a:solidFill>
                  <a:latin typeface="Times New Roman" pitchFamily="18" charset="0"/>
                </a:rPr>
                <a:t>I raggi cosmici primari producono  sciami di particelle nell</a:t>
              </a:r>
              <a:r>
                <a:rPr lang="en-GB" altLang="it-IT" sz="1800" b="1">
                  <a:solidFill>
                    <a:srgbClr val="FFFF00"/>
                  </a:solidFill>
                  <a:latin typeface="Times New Roman" pitchFamily="18" charset="0"/>
                </a:rPr>
                <a:t>’</a:t>
              </a:r>
              <a:r>
                <a:rPr lang="en-GB" altLang="ja-JP" sz="1800" b="1">
                  <a:solidFill>
                    <a:srgbClr val="FFFF00"/>
                  </a:solidFill>
                  <a:latin typeface="Times New Roman" pitchFamily="18" charset="0"/>
                </a:rPr>
                <a:t>atmosfera</a:t>
              </a:r>
              <a:endParaRPr lang="en-GB" sz="1800" b="1">
                <a:solidFill>
                  <a:srgbClr val="FFFF00"/>
                </a:solidFill>
                <a:latin typeface="Times New Roman" pitchFamily="18" charset="0"/>
              </a:endParaRPr>
            </a:p>
          </p:txBody>
        </p:sp>
      </p:grpSp>
      <p:pic>
        <p:nvPicPr>
          <p:cNvPr id="262154" name="Picture 1034"/>
          <p:cNvPicPr>
            <a:picLocks noChangeAspect="1" noChangeArrowheads="1"/>
          </p:cNvPicPr>
          <p:nvPr/>
        </p:nvPicPr>
        <p:blipFill>
          <a:blip r:embed="rId5" cstate="print"/>
          <a:srcRect l="38330" t="17336" r="6853" b="35153"/>
          <a:stretch>
            <a:fillRect/>
          </a:stretch>
        </p:blipFill>
        <p:spPr bwMode="auto">
          <a:xfrm>
            <a:off x="4953000" y="4305300"/>
            <a:ext cx="1828800" cy="2400300"/>
          </a:xfrm>
          <a:prstGeom prst="rect">
            <a:avLst/>
          </a:prstGeom>
          <a:noFill/>
          <a:ln w="9525">
            <a:solidFill>
              <a:schemeClr val="tx1"/>
            </a:solidFill>
            <a:miter lim="800000"/>
            <a:headEnd/>
            <a:tailEnd/>
          </a:ln>
        </p:spPr>
      </p:pic>
      <p:sp>
        <p:nvSpPr>
          <p:cNvPr id="20" name="Text Box 1035"/>
          <p:cNvSpPr txBox="1">
            <a:spLocks noChangeArrowheads="1"/>
          </p:cNvSpPr>
          <p:nvPr/>
        </p:nvSpPr>
        <p:spPr bwMode="auto">
          <a:xfrm>
            <a:off x="6858000" y="4303713"/>
            <a:ext cx="2001838" cy="954087"/>
          </a:xfrm>
          <a:prstGeom prst="rect">
            <a:avLst/>
          </a:prstGeom>
          <a:solidFill>
            <a:schemeClr val="bg2"/>
          </a:solidFill>
          <a:ln w="9525">
            <a:noFill/>
            <a:miter lim="800000"/>
            <a:headEnd/>
            <a:tailEnd/>
          </a:ln>
        </p:spPr>
        <p:txBody>
          <a:bodyPr wrap="none" lIns="91435" tIns="45718" rIns="91435" bIns="45718">
            <a:spAutoFit/>
          </a:bodyPr>
          <a:lstStyle/>
          <a:p>
            <a:pPr eaLnBrk="0" fontAlgn="auto" hangingPunct="0">
              <a:spcBef>
                <a:spcPts val="0"/>
              </a:spcBef>
              <a:spcAft>
                <a:spcPts val="0"/>
              </a:spcAft>
              <a:defRPr/>
            </a:pPr>
            <a:r>
              <a:rPr lang="en-GB" sz="1400" b="1" dirty="0" err="1">
                <a:solidFill>
                  <a:srgbClr val="FF0000"/>
                </a:solidFill>
                <a:latin typeface="Calibri"/>
                <a:ea typeface="+mn-ea"/>
              </a:rPr>
              <a:t>Raggi</a:t>
            </a:r>
            <a:r>
              <a:rPr lang="en-GB" sz="1400" b="1" dirty="0">
                <a:solidFill>
                  <a:srgbClr val="FF0000"/>
                </a:solidFill>
                <a:latin typeface="Calibri"/>
                <a:ea typeface="+mn-ea"/>
              </a:rPr>
              <a:t> </a:t>
            </a:r>
            <a:r>
              <a:rPr lang="en-GB" sz="1400" b="1" dirty="0" err="1">
                <a:solidFill>
                  <a:srgbClr val="FF0000"/>
                </a:solidFill>
                <a:latin typeface="Calibri"/>
                <a:ea typeface="+mn-ea"/>
              </a:rPr>
              <a:t>cosmici</a:t>
            </a:r>
            <a:r>
              <a:rPr lang="en-GB" sz="1400" b="1" dirty="0">
                <a:solidFill>
                  <a:srgbClr val="FF0000"/>
                </a:solidFill>
                <a:latin typeface="Calibri"/>
                <a:ea typeface="+mn-ea"/>
              </a:rPr>
              <a:t> </a:t>
            </a:r>
            <a:r>
              <a:rPr lang="en-GB" sz="1400" b="1" dirty="0" err="1">
                <a:solidFill>
                  <a:srgbClr val="FF0000"/>
                </a:solidFill>
                <a:latin typeface="Calibri"/>
                <a:ea typeface="+mn-ea"/>
              </a:rPr>
              <a:t>primari</a:t>
            </a:r>
            <a:r>
              <a:rPr lang="en-GB" sz="1400" b="1" dirty="0">
                <a:solidFill>
                  <a:srgbClr val="FF0000"/>
                </a:solidFill>
                <a:latin typeface="Calibri"/>
                <a:ea typeface="+mn-ea"/>
              </a:rPr>
              <a:t>: </a:t>
            </a:r>
          </a:p>
          <a:p>
            <a:pPr eaLnBrk="0" fontAlgn="auto" hangingPunct="0">
              <a:spcBef>
                <a:spcPts val="0"/>
              </a:spcBef>
              <a:spcAft>
                <a:spcPts val="0"/>
              </a:spcAft>
              <a:defRPr/>
            </a:pPr>
            <a:r>
              <a:rPr lang="en-GB" sz="1400" b="1" dirty="0">
                <a:solidFill>
                  <a:srgbClr val="FF0000"/>
                </a:solidFill>
                <a:ea typeface="+mn-ea"/>
              </a:rPr>
              <a:t>p</a:t>
            </a:r>
            <a:r>
              <a:rPr lang="en-GB" sz="1400" b="1" dirty="0">
                <a:solidFill>
                  <a:srgbClr val="FF0000"/>
                </a:solidFill>
                <a:latin typeface="Calibri"/>
                <a:ea typeface="+mn-ea"/>
              </a:rPr>
              <a:t> 80 %, </a:t>
            </a:r>
            <a:r>
              <a:rPr lang="en-GB" sz="1400" b="1" dirty="0">
                <a:solidFill>
                  <a:srgbClr val="FF0000"/>
                </a:solidFill>
                <a:latin typeface="Calibri"/>
                <a:ea typeface="+mn-ea"/>
                <a:sym typeface="Symbol" pitchFamily="18" charset="2"/>
              </a:rPr>
              <a:t></a:t>
            </a:r>
            <a:r>
              <a:rPr lang="en-GB" sz="1400" b="1" dirty="0">
                <a:solidFill>
                  <a:srgbClr val="FF0000"/>
                </a:solidFill>
                <a:latin typeface="Calibri"/>
                <a:ea typeface="+mn-ea"/>
              </a:rPr>
              <a:t> 9 %, n 8 %</a:t>
            </a:r>
          </a:p>
          <a:p>
            <a:pPr eaLnBrk="0" fontAlgn="auto" hangingPunct="0">
              <a:spcBef>
                <a:spcPts val="0"/>
              </a:spcBef>
              <a:spcAft>
                <a:spcPts val="0"/>
              </a:spcAft>
              <a:defRPr/>
            </a:pPr>
            <a:r>
              <a:rPr lang="en-GB" sz="1400" b="1" dirty="0">
                <a:solidFill>
                  <a:srgbClr val="FF0000"/>
                </a:solidFill>
                <a:latin typeface="Calibri"/>
                <a:ea typeface="+mn-ea"/>
              </a:rPr>
              <a:t>e 2 %, nuclei </a:t>
            </a:r>
            <a:r>
              <a:rPr lang="en-GB" sz="1400" b="1" dirty="0" err="1">
                <a:solidFill>
                  <a:srgbClr val="FF0000"/>
                </a:solidFill>
                <a:latin typeface="Calibri"/>
                <a:ea typeface="+mn-ea"/>
              </a:rPr>
              <a:t>pesanti</a:t>
            </a:r>
            <a:r>
              <a:rPr lang="en-GB" sz="1400" b="1" dirty="0">
                <a:solidFill>
                  <a:srgbClr val="FF0000"/>
                </a:solidFill>
                <a:latin typeface="Calibri"/>
                <a:ea typeface="+mn-ea"/>
              </a:rPr>
              <a:t> 1 %</a:t>
            </a:r>
          </a:p>
          <a:p>
            <a:pPr eaLnBrk="0" fontAlgn="auto" hangingPunct="0">
              <a:spcBef>
                <a:spcPts val="0"/>
              </a:spcBef>
              <a:spcAft>
                <a:spcPts val="0"/>
              </a:spcAft>
              <a:defRPr/>
            </a:pPr>
            <a:r>
              <a:rPr lang="en-GB" sz="1400" b="1" dirty="0">
                <a:solidFill>
                  <a:srgbClr val="FF0000"/>
                </a:solidFill>
                <a:latin typeface="Calibri"/>
                <a:ea typeface="+mn-ea"/>
                <a:sym typeface="Symbol" pitchFamily="18" charset="2"/>
              </a:rPr>
              <a:t> 0.1 %,  0.1 % </a:t>
            </a:r>
            <a:endParaRPr lang="en-GB" sz="1400" b="1" dirty="0">
              <a:solidFill>
                <a:srgbClr val="FF0000"/>
              </a:solidFill>
              <a:latin typeface="Calibri"/>
              <a:ea typeface="+mn-ea"/>
            </a:endParaRPr>
          </a:p>
        </p:txBody>
      </p:sp>
      <p:sp>
        <p:nvSpPr>
          <p:cNvPr id="262156" name="Text Box 1036"/>
          <p:cNvSpPr txBox="1">
            <a:spLocks noChangeArrowheads="1"/>
          </p:cNvSpPr>
          <p:nvPr/>
        </p:nvSpPr>
        <p:spPr bwMode="auto">
          <a:xfrm>
            <a:off x="6858000" y="5867400"/>
            <a:ext cx="2209800" cy="769938"/>
          </a:xfrm>
          <a:prstGeom prst="rect">
            <a:avLst/>
          </a:prstGeom>
          <a:solidFill>
            <a:schemeClr val="bg2"/>
          </a:solidFill>
          <a:ln w="9525">
            <a:noFill/>
            <a:miter lim="800000"/>
            <a:headEnd/>
            <a:tailEnd/>
          </a:ln>
        </p:spPr>
        <p:txBody>
          <a:bodyPr lIns="91435" tIns="45718" rIns="91435" bIns="45718">
            <a:spAutoFit/>
          </a:bodyPr>
          <a:lstStyle/>
          <a:p>
            <a:pPr algn="ctr" eaLnBrk="0" hangingPunct="0"/>
            <a:r>
              <a:rPr lang="en-GB" sz="1400" b="1">
                <a:solidFill>
                  <a:srgbClr val="008000"/>
                </a:solidFill>
                <a:latin typeface="Calibri" pitchFamily="34" charset="0"/>
              </a:rPr>
              <a:t>Raggi cosmici secondari </a:t>
            </a:r>
          </a:p>
          <a:p>
            <a:pPr algn="ctr" eaLnBrk="0" hangingPunct="0"/>
            <a:r>
              <a:rPr lang="en-GB" sz="1400" b="1">
                <a:solidFill>
                  <a:srgbClr val="008000"/>
                </a:solidFill>
                <a:latin typeface="Calibri" pitchFamily="34" charset="0"/>
              </a:rPr>
              <a:t>sulla superficie della Terra: </a:t>
            </a:r>
          </a:p>
          <a:p>
            <a:pPr algn="ctr" eaLnBrk="0" hangingPunct="0"/>
            <a:r>
              <a:rPr lang="en-GB" sz="1400" b="1">
                <a:solidFill>
                  <a:srgbClr val="008000"/>
                </a:solidFill>
                <a:latin typeface="Calibri" pitchFamily="34" charset="0"/>
              </a:rPr>
              <a:t> </a:t>
            </a:r>
            <a:r>
              <a:rPr lang="en-GB" sz="1600" b="1">
                <a:solidFill>
                  <a:srgbClr val="008000"/>
                </a:solidFill>
                <a:latin typeface="Calibri" pitchFamily="34" charset="0"/>
                <a:sym typeface="Symbol" pitchFamily="18" charset="2"/>
              </a:rPr>
              <a:t></a:t>
            </a:r>
            <a:r>
              <a:rPr lang="en-GB" sz="1400" b="1">
                <a:solidFill>
                  <a:srgbClr val="008000"/>
                </a:solidFill>
                <a:latin typeface="Calibri" pitchFamily="34" charset="0"/>
                <a:sym typeface="Symbol" pitchFamily="18" charset="2"/>
              </a:rPr>
              <a:t> 68% ;</a:t>
            </a:r>
            <a:r>
              <a:rPr lang="en-GB" sz="1400" b="1">
                <a:solidFill>
                  <a:srgbClr val="008000"/>
                </a:solidFill>
                <a:latin typeface="Calibri" pitchFamily="34" charset="0"/>
              </a:rPr>
              <a:t> </a:t>
            </a:r>
            <a:r>
              <a:rPr lang="en-GB" sz="1600" b="1">
                <a:solidFill>
                  <a:srgbClr val="008000"/>
                </a:solidFill>
                <a:latin typeface="Calibri" pitchFamily="34" charset="0"/>
                <a:sym typeface="Symbol" pitchFamily="18" charset="2"/>
              </a:rPr>
              <a:t></a:t>
            </a:r>
            <a:r>
              <a:rPr lang="en-GB" sz="1400" b="1">
                <a:solidFill>
                  <a:srgbClr val="008000"/>
                </a:solidFill>
                <a:latin typeface="Calibri" pitchFamily="34" charset="0"/>
              </a:rPr>
              <a:t> 30%; p, n,…2 %</a:t>
            </a:r>
            <a:endParaRPr lang="en-GB" sz="1400" b="1">
              <a:solidFill>
                <a:srgbClr val="008000"/>
              </a:solidFill>
              <a:latin typeface="Calibri" pitchFamily="34" charset="0"/>
              <a:sym typeface="Symbol" pitchFamily="18" charset="2"/>
            </a:endParaRPr>
          </a:p>
        </p:txBody>
      </p:sp>
      <p:grpSp>
        <p:nvGrpSpPr>
          <p:cNvPr id="19" name="Group 23"/>
          <p:cNvGrpSpPr>
            <a:grpSpLocks/>
          </p:cNvGrpSpPr>
          <p:nvPr/>
        </p:nvGrpSpPr>
        <p:grpSpPr bwMode="auto">
          <a:xfrm>
            <a:off x="2235775" y="4574629"/>
            <a:ext cx="2552249" cy="1590675"/>
            <a:chOff x="655" y="2736"/>
            <a:chExt cx="1484" cy="1002"/>
          </a:xfrm>
        </p:grpSpPr>
        <p:pic>
          <p:nvPicPr>
            <p:cNvPr id="21" name="Picture 12" descr="muon_order"/>
            <p:cNvPicPr>
              <a:picLocks noChangeAspect="1" noChangeArrowheads="1"/>
            </p:cNvPicPr>
            <p:nvPr/>
          </p:nvPicPr>
          <p:blipFill>
            <a:blip r:embed="rId6" cstate="print"/>
            <a:stretch>
              <a:fillRect/>
            </a:stretch>
          </p:blipFill>
          <p:spPr bwMode="auto">
            <a:xfrm>
              <a:off x="655" y="2736"/>
              <a:ext cx="1484" cy="1002"/>
            </a:xfrm>
            <a:prstGeom prst="rect">
              <a:avLst/>
            </a:prstGeom>
            <a:noFill/>
            <a:ln w="9525">
              <a:noFill/>
              <a:miter lim="800000"/>
              <a:headEnd/>
              <a:tailEnd/>
            </a:ln>
          </p:spPr>
        </p:pic>
        <p:sp>
          <p:nvSpPr>
            <p:cNvPr id="22" name="Text Box 22"/>
            <p:cNvSpPr txBox="1">
              <a:spLocks noChangeAspect="1" noChangeArrowheads="1"/>
            </p:cNvSpPr>
            <p:nvPr/>
          </p:nvSpPr>
          <p:spPr bwMode="auto">
            <a:xfrm>
              <a:off x="674" y="2952"/>
              <a:ext cx="659" cy="659"/>
            </a:xfrm>
            <a:prstGeom prst="rect">
              <a:avLst/>
            </a:prstGeom>
            <a:solidFill>
              <a:schemeClr val="bg1"/>
            </a:solidFill>
            <a:ln w="12700" cap="sq">
              <a:noFill/>
              <a:miter lim="800000"/>
              <a:headEnd type="none" w="sm" len="sm"/>
              <a:tailEnd type="none" w="sm" len="sm"/>
            </a:ln>
          </p:spPr>
          <p:txBody>
            <a:bodyPr wrap="square">
              <a:spAutoFit/>
            </a:bodyPr>
            <a:lstStyle/>
            <a:p>
              <a:pPr>
                <a:spcBef>
                  <a:spcPct val="50000"/>
                </a:spcBef>
              </a:pPr>
              <a:r>
                <a:rPr lang="it-IT" sz="1600" b="1" dirty="0">
                  <a:solidFill>
                    <a:schemeClr val="accent1"/>
                  </a:solidFill>
                </a:rPr>
                <a:t>E questo chi lo ha ordinato</a:t>
              </a:r>
              <a:r>
                <a:rPr lang="it-IT" sz="1600" b="1" dirty="0" smtClean="0">
                  <a:solidFill>
                    <a:schemeClr val="accent1"/>
                  </a:solidFill>
                </a:rPr>
                <a:t>? </a:t>
              </a:r>
              <a:r>
                <a:rPr lang="it-IT" sz="1200" b="1" dirty="0" smtClean="0">
                  <a:solidFill>
                    <a:schemeClr val="accent1"/>
                  </a:solidFill>
                </a:rPr>
                <a:t>(I.I.Rabi)</a:t>
              </a:r>
              <a:endParaRPr lang="it-IT" sz="1600" b="1" dirty="0" smtClean="0">
                <a:solidFill>
                  <a:schemeClr val="accent1"/>
                </a:solidFill>
              </a:endParaRPr>
            </a:p>
          </p:txBody>
        </p:sp>
      </p:grpSp>
      <p:sp>
        <p:nvSpPr>
          <p:cNvPr id="23" name="CasellaDiTesto 21"/>
          <p:cNvSpPr txBox="1">
            <a:spLocks noChangeArrowheads="1"/>
          </p:cNvSpPr>
          <p:nvPr/>
        </p:nvSpPr>
        <p:spPr bwMode="auto">
          <a:xfrm>
            <a:off x="2267744" y="6218152"/>
            <a:ext cx="2520280" cy="523216"/>
          </a:xfrm>
          <a:prstGeom prst="rect">
            <a:avLst/>
          </a:prstGeom>
          <a:solidFill>
            <a:srgbClr val="EFFFFF"/>
          </a:solidFill>
          <a:ln w="9525">
            <a:noFill/>
            <a:miter lim="800000"/>
            <a:headEnd/>
            <a:tailEnd/>
          </a:ln>
        </p:spPr>
        <p:txBody>
          <a:bodyPr wrap="square" lIns="91435" tIns="45718" rIns="91435" bIns="45718">
            <a:spAutoFit/>
          </a:bodyPr>
          <a:lstStyle/>
          <a:p>
            <a:pPr algn="ctr" fontAlgn="auto">
              <a:spcBef>
                <a:spcPts val="0"/>
              </a:spcBef>
              <a:spcAft>
                <a:spcPts val="0"/>
              </a:spcAft>
              <a:defRPr/>
            </a:pPr>
            <a:r>
              <a:rPr lang="it-IT" sz="1400" b="1" dirty="0" smtClean="0">
                <a:solidFill>
                  <a:srgbClr val="00009F"/>
                </a:solidFill>
                <a:latin typeface="Calibri"/>
                <a:ea typeface="+mn-ea"/>
              </a:rPr>
              <a:t>1937-Anderson </a:t>
            </a:r>
            <a:r>
              <a:rPr lang="fr-FR" sz="1200" b="1" dirty="0" smtClean="0">
                <a:solidFill>
                  <a:srgbClr val="00009F"/>
                </a:solidFill>
              </a:rPr>
              <a:t>&amp; </a:t>
            </a:r>
            <a:r>
              <a:rPr lang="fr-FR" sz="1200" b="1" dirty="0" err="1" smtClean="0">
                <a:solidFill>
                  <a:srgbClr val="00009F"/>
                </a:solidFill>
              </a:rPr>
              <a:t>Neddermeyer</a:t>
            </a:r>
            <a:r>
              <a:rPr lang="it-IT" sz="1200" b="1" dirty="0" smtClean="0">
                <a:solidFill>
                  <a:srgbClr val="00009F"/>
                </a:solidFill>
                <a:latin typeface="Calibri"/>
                <a:ea typeface="+mn-ea"/>
              </a:rPr>
              <a:t> </a:t>
            </a:r>
            <a:r>
              <a:rPr lang="it-IT" sz="1400" b="1" dirty="0" smtClean="0">
                <a:solidFill>
                  <a:srgbClr val="00009F"/>
                </a:solidFill>
                <a:latin typeface="Calibri"/>
                <a:ea typeface="+mn-ea"/>
              </a:rPr>
              <a:t>scoprono il mesotrone</a:t>
            </a:r>
            <a:r>
              <a:rPr lang="it-IT" sz="1400" b="1" dirty="0">
                <a:solidFill>
                  <a:srgbClr val="00009F"/>
                </a:solidFill>
                <a:latin typeface="Calibri"/>
                <a:ea typeface="+mn-ea"/>
              </a:rPr>
              <a:t> </a:t>
            </a:r>
            <a:r>
              <a:rPr lang="it-IT" sz="1400" b="1" dirty="0" smtClean="0">
                <a:solidFill>
                  <a:srgbClr val="00009F"/>
                </a:solidFill>
                <a:latin typeface="Calibri"/>
                <a:ea typeface="+mn-ea"/>
              </a:rPr>
              <a:t>(muone)</a:t>
            </a:r>
            <a:endParaRPr lang="it-IT" sz="1400" b="1" dirty="0">
              <a:solidFill>
                <a:srgbClr val="00009F"/>
              </a:solidFill>
              <a:latin typeface="Calibri"/>
              <a:ea typeface="+mn-ea"/>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ChangeAspect="1"/>
          </p:cNvPicPr>
          <p:nvPr/>
        </p:nvPicPr>
        <p:blipFill>
          <a:blip r:embed="rId2" cstate="print"/>
          <a:srcRect/>
          <a:stretch>
            <a:fillRect/>
          </a:stretch>
        </p:blipFill>
        <p:spPr bwMode="auto">
          <a:xfrm>
            <a:off x="161925" y="1125538"/>
            <a:ext cx="4157663" cy="3989387"/>
          </a:xfrm>
          <a:prstGeom prst="rect">
            <a:avLst/>
          </a:prstGeom>
          <a:noFill/>
          <a:ln w="9525">
            <a:noFill/>
            <a:miter lim="800000"/>
            <a:headEnd/>
            <a:tailEnd/>
          </a:ln>
        </p:spPr>
      </p:pic>
      <p:pic>
        <p:nvPicPr>
          <p:cNvPr id="6148" name="Picture 2"/>
          <p:cNvPicPr>
            <a:picLocks noChangeAspect="1" noChangeArrowheads="1"/>
          </p:cNvPicPr>
          <p:nvPr/>
        </p:nvPicPr>
        <p:blipFill>
          <a:blip r:embed="rId3" cstate="print"/>
          <a:srcRect/>
          <a:stretch>
            <a:fillRect/>
          </a:stretch>
        </p:blipFill>
        <p:spPr bwMode="auto">
          <a:xfrm>
            <a:off x="4427538" y="1320800"/>
            <a:ext cx="4575175" cy="3260725"/>
          </a:xfrm>
          <a:prstGeom prst="rect">
            <a:avLst/>
          </a:prstGeom>
          <a:noFill/>
          <a:ln w="9525">
            <a:noFill/>
            <a:miter lim="800000"/>
            <a:headEnd/>
            <a:tailEnd/>
          </a:ln>
        </p:spPr>
      </p:pic>
      <p:sp>
        <p:nvSpPr>
          <p:cNvPr id="6149" name="Title 1"/>
          <p:cNvSpPr txBox="1">
            <a:spLocks/>
          </p:cNvSpPr>
          <p:nvPr/>
        </p:nvSpPr>
        <p:spPr bwMode="auto">
          <a:xfrm>
            <a:off x="179388" y="115888"/>
            <a:ext cx="8856662" cy="1225550"/>
          </a:xfrm>
          <a:prstGeom prst="rect">
            <a:avLst/>
          </a:prstGeom>
          <a:noFill/>
          <a:ln w="9525">
            <a:noFill/>
            <a:miter lim="800000"/>
            <a:headEnd/>
            <a:tailEnd/>
          </a:ln>
        </p:spPr>
        <p:txBody>
          <a:bodyPr/>
          <a:lstStyle/>
          <a:p>
            <a:pPr algn="ctr"/>
            <a:r>
              <a:rPr lang="en-US" sz="2800" b="1">
                <a:solidFill>
                  <a:srgbClr val="D7171E"/>
                </a:solidFill>
              </a:rPr>
              <a:t>Si somma la statistica dei dati in </a:t>
            </a:r>
            <a:r>
              <a:rPr lang="en-US" sz="3600" b="1">
                <a:solidFill>
                  <a:srgbClr val="D7171E"/>
                </a:solidFill>
                <a:latin typeface="Symbol" pitchFamily="18" charset="2"/>
              </a:rPr>
              <a:t>gg</a:t>
            </a:r>
            <a:r>
              <a:rPr lang="en-US" sz="2800" b="1">
                <a:solidFill>
                  <a:srgbClr val="D7171E"/>
                </a:solidFill>
              </a:rPr>
              <a:t>, ZZ, e WW</a:t>
            </a:r>
          </a:p>
          <a:p>
            <a:pPr algn="ctr"/>
            <a:r>
              <a:rPr lang="en-US" sz="3200" b="1">
                <a:solidFill>
                  <a:srgbClr val="D7171E"/>
                </a:solidFill>
                <a:latin typeface="Symbol" pitchFamily="18" charset="2"/>
                <a:sym typeface="Wingdings" pitchFamily="2" charset="2"/>
              </a:rPr>
              <a:t>s</a:t>
            </a:r>
            <a:r>
              <a:rPr lang="en-US" b="1" baseline="-25000">
                <a:solidFill>
                  <a:srgbClr val="D7171E"/>
                </a:solidFill>
                <a:latin typeface="Symbol" pitchFamily="18" charset="2"/>
                <a:sym typeface="Wingdings" pitchFamily="2" charset="2"/>
              </a:rPr>
              <a:t>gg</a:t>
            </a:r>
            <a:r>
              <a:rPr lang="en-US" b="1">
                <a:solidFill>
                  <a:srgbClr val="D7171E"/>
                </a:solidFill>
                <a:latin typeface="Symbol" pitchFamily="18" charset="2"/>
                <a:sym typeface="Wingdings" pitchFamily="2" charset="2"/>
              </a:rPr>
              <a:t> + </a:t>
            </a:r>
            <a:r>
              <a:rPr lang="en-US" sz="2800" b="1">
                <a:solidFill>
                  <a:srgbClr val="D7171E"/>
                </a:solidFill>
                <a:latin typeface="Symbol" pitchFamily="18" charset="2"/>
                <a:sym typeface="Wingdings" pitchFamily="2" charset="2"/>
              </a:rPr>
              <a:t>s</a:t>
            </a:r>
            <a:r>
              <a:rPr lang="en-US" sz="2800" b="1" baseline="-25000">
                <a:solidFill>
                  <a:srgbClr val="D7171E"/>
                </a:solidFill>
                <a:sym typeface="Wingdings" pitchFamily="2" charset="2"/>
              </a:rPr>
              <a:t>ZZ</a:t>
            </a:r>
            <a:r>
              <a:rPr lang="en-US" sz="2800" b="1">
                <a:solidFill>
                  <a:srgbClr val="D7171E"/>
                </a:solidFill>
                <a:sym typeface="Wingdings" pitchFamily="2" charset="2"/>
              </a:rPr>
              <a:t>+</a:t>
            </a:r>
            <a:r>
              <a:rPr lang="en-US" sz="2800" b="1" baseline="-25000">
                <a:solidFill>
                  <a:srgbClr val="D7171E"/>
                </a:solidFill>
                <a:latin typeface="Symbol" pitchFamily="18" charset="2"/>
                <a:sym typeface="Wingdings" pitchFamily="2" charset="2"/>
              </a:rPr>
              <a:t> </a:t>
            </a:r>
            <a:r>
              <a:rPr lang="en-US" sz="2800" b="1">
                <a:solidFill>
                  <a:srgbClr val="D7171E"/>
                </a:solidFill>
                <a:latin typeface="Symbol" pitchFamily="18" charset="2"/>
                <a:sym typeface="Wingdings" pitchFamily="2" charset="2"/>
              </a:rPr>
              <a:t>s</a:t>
            </a:r>
            <a:r>
              <a:rPr lang="en-US" sz="2800" b="1" baseline="-25000">
                <a:solidFill>
                  <a:srgbClr val="D7171E"/>
                </a:solidFill>
                <a:sym typeface="Wingdings" pitchFamily="2" charset="2"/>
              </a:rPr>
              <a:t>WW</a:t>
            </a:r>
            <a:r>
              <a:rPr lang="en-US" sz="2800" b="1">
                <a:solidFill>
                  <a:srgbClr val="D7171E"/>
                </a:solidFill>
                <a:sym typeface="Wingdings" pitchFamily="2" charset="2"/>
              </a:rPr>
              <a:t> </a:t>
            </a:r>
            <a:r>
              <a:rPr lang="en-US" sz="2800" b="1">
                <a:solidFill>
                  <a:srgbClr val="D7171E"/>
                </a:solidFill>
              </a:rPr>
              <a:t>4+3+2=5 !</a:t>
            </a:r>
          </a:p>
        </p:txBody>
      </p:sp>
      <p:sp>
        <p:nvSpPr>
          <p:cNvPr id="6151" name="TextBox 5"/>
          <p:cNvSpPr txBox="1">
            <a:spLocks noChangeArrowheads="1"/>
          </p:cNvSpPr>
          <p:nvPr/>
        </p:nvSpPr>
        <p:spPr bwMode="auto">
          <a:xfrm>
            <a:off x="1397000" y="2636838"/>
            <a:ext cx="2743200" cy="708025"/>
          </a:xfrm>
          <a:prstGeom prst="rect">
            <a:avLst/>
          </a:prstGeom>
          <a:noFill/>
          <a:ln w="9525">
            <a:noFill/>
            <a:miter lim="800000"/>
            <a:headEnd/>
            <a:tailEnd/>
          </a:ln>
        </p:spPr>
        <p:txBody>
          <a:bodyPr>
            <a:spAutoFit/>
          </a:bodyPr>
          <a:lstStyle/>
          <a:p>
            <a:r>
              <a:rPr lang="en-US" sz="4000" b="1">
                <a:solidFill>
                  <a:srgbClr val="FF0000"/>
                </a:solidFill>
                <a:latin typeface="Symbol" pitchFamily="18" charset="2"/>
              </a:rPr>
              <a:t>  5s</a:t>
            </a:r>
          </a:p>
        </p:txBody>
      </p:sp>
      <p:sp>
        <p:nvSpPr>
          <p:cNvPr id="6152" name="TextBox 5"/>
          <p:cNvSpPr txBox="1">
            <a:spLocks noChangeArrowheads="1"/>
          </p:cNvSpPr>
          <p:nvPr/>
        </p:nvSpPr>
        <p:spPr bwMode="auto">
          <a:xfrm>
            <a:off x="5364163" y="3068638"/>
            <a:ext cx="2743200" cy="708025"/>
          </a:xfrm>
          <a:prstGeom prst="rect">
            <a:avLst/>
          </a:prstGeom>
          <a:noFill/>
          <a:ln w="9525">
            <a:noFill/>
            <a:miter lim="800000"/>
            <a:headEnd/>
            <a:tailEnd/>
          </a:ln>
        </p:spPr>
        <p:txBody>
          <a:bodyPr>
            <a:spAutoFit/>
          </a:bodyPr>
          <a:lstStyle/>
          <a:p>
            <a:r>
              <a:rPr lang="en-US" sz="4000" b="1">
                <a:solidFill>
                  <a:srgbClr val="FF0000"/>
                </a:solidFill>
                <a:latin typeface="Perpetua" pitchFamily="18" charset="0"/>
              </a:rPr>
              <a:t> </a:t>
            </a:r>
            <a:r>
              <a:rPr lang="en-US" sz="4000" b="1">
                <a:solidFill>
                  <a:srgbClr val="FF0000"/>
                </a:solidFill>
                <a:latin typeface="Symbol" pitchFamily="18" charset="2"/>
              </a:rPr>
              <a:t>5s</a:t>
            </a:r>
          </a:p>
        </p:txBody>
      </p:sp>
      <p:sp>
        <p:nvSpPr>
          <p:cNvPr id="6153" name="Rettangolo 8"/>
          <p:cNvSpPr>
            <a:spLocks noChangeArrowheads="1"/>
          </p:cNvSpPr>
          <p:nvPr/>
        </p:nvSpPr>
        <p:spPr bwMode="auto">
          <a:xfrm>
            <a:off x="144463" y="5516563"/>
            <a:ext cx="9036050" cy="1384995"/>
          </a:xfrm>
          <a:prstGeom prst="rect">
            <a:avLst/>
          </a:prstGeom>
          <a:noFill/>
          <a:ln w="9525">
            <a:noFill/>
            <a:miter lim="800000"/>
            <a:headEnd/>
            <a:tailEnd/>
          </a:ln>
        </p:spPr>
        <p:txBody>
          <a:bodyPr>
            <a:spAutoFit/>
          </a:bodyPr>
          <a:lstStyle/>
          <a:p>
            <a:r>
              <a:rPr lang="en-US" sz="2000" b="1" dirty="0" smtClean="0">
                <a:solidFill>
                  <a:srgbClr val="1A1AFF"/>
                </a:solidFill>
                <a:latin typeface="Symbol" pitchFamily="18" charset="2"/>
              </a:rPr>
              <a:t> </a:t>
            </a:r>
            <a:r>
              <a:rPr lang="en-US" altLang="it-IT" sz="2000" b="1" dirty="0" smtClean="0">
                <a:solidFill>
                  <a:srgbClr val="1A1AFF"/>
                </a:solidFill>
                <a:latin typeface="Verdana" pitchFamily="34" charset="0"/>
                <a:cs typeface="Arial" pitchFamily="34" charset="0"/>
              </a:rPr>
              <a:t>“</a:t>
            </a:r>
            <a:r>
              <a:rPr lang="en-US" altLang="ja-JP" sz="1800" b="1" dirty="0" smtClean="0">
                <a:solidFill>
                  <a:srgbClr val="1A1AFF"/>
                </a:solidFill>
              </a:rPr>
              <a:t>5</a:t>
            </a:r>
            <a:r>
              <a:rPr lang="en-US" altLang="ja-JP" sz="2000" b="1" dirty="0" smtClean="0">
                <a:solidFill>
                  <a:srgbClr val="1A1AFF"/>
                </a:solidFill>
                <a:latin typeface="Symbol" pitchFamily="18" charset="2"/>
              </a:rPr>
              <a:t>s</a:t>
            </a:r>
            <a:r>
              <a:rPr lang="en-US" altLang="it-IT" sz="2000" b="1" dirty="0" smtClean="0">
                <a:solidFill>
                  <a:srgbClr val="1A1AFF"/>
                </a:solidFill>
                <a:latin typeface="Verdana" pitchFamily="34" charset="0"/>
              </a:rPr>
              <a:t>”</a:t>
            </a:r>
            <a:r>
              <a:rPr lang="en-US" altLang="ja-JP" sz="2000" b="1" dirty="0" smtClean="0">
                <a:solidFill>
                  <a:srgbClr val="1A1AFF"/>
                </a:solidFill>
                <a:latin typeface="Verdana" pitchFamily="34" charset="0"/>
              </a:rPr>
              <a:t> </a:t>
            </a:r>
            <a:r>
              <a:rPr lang="it-IT" altLang="ja-JP" sz="1800" b="1" dirty="0" smtClean="0">
                <a:solidFill>
                  <a:srgbClr val="0000FF"/>
                </a:solidFill>
              </a:rPr>
              <a:t>vuol dire che si ha una probabilità di 2.85×10</a:t>
            </a:r>
            <a:r>
              <a:rPr lang="it-IT" altLang="ja-JP" sz="1800" b="1" baseline="30000" dirty="0" smtClean="0">
                <a:solidFill>
                  <a:srgbClr val="0000FF"/>
                </a:solidFill>
              </a:rPr>
              <a:t>-7 </a:t>
            </a:r>
            <a:r>
              <a:rPr lang="it-IT" altLang="ja-JP" sz="1600" b="1" dirty="0" smtClean="0">
                <a:solidFill>
                  <a:srgbClr val="0000FF"/>
                </a:solidFill>
              </a:rPr>
              <a:t>(</a:t>
            </a:r>
            <a:r>
              <a:rPr lang="it-IT" altLang="ja-JP" sz="1600" b="1" dirty="0">
                <a:solidFill>
                  <a:srgbClr val="0000FF"/>
                </a:solidFill>
              </a:rPr>
              <a:t>cioè solo un caso su 3.5 milioni) che si ottengano questi risultati anche se il Bosone di Higgs non esistesse; cioe</a:t>
            </a:r>
            <a:r>
              <a:rPr lang="it-IT" altLang="it-IT" sz="1600" b="1" dirty="0">
                <a:solidFill>
                  <a:srgbClr val="0000FF"/>
                </a:solidFill>
              </a:rPr>
              <a:t>’</a:t>
            </a:r>
            <a:r>
              <a:rPr lang="it-IT" altLang="ja-JP" sz="1600" b="1" dirty="0">
                <a:solidFill>
                  <a:srgbClr val="0000FF"/>
                </a:solidFill>
              </a:rPr>
              <a:t> 1 su 3.5 milioni di casi è la probabilità che tutti i dati osservati nei tre canali di decadimento dai due esperimenti indipendentemente siano solo dovuti al fondo (cioè solo ad eventi dovuti ad altri processi già noti) con le sue fluttuazioni statistiche</a:t>
            </a:r>
            <a:endParaRPr lang="it-IT" sz="1600" b="1" dirty="0"/>
          </a:p>
        </p:txBody>
      </p:sp>
      <p:sp>
        <p:nvSpPr>
          <p:cNvPr id="10" name="Rectangle 9"/>
          <p:cNvSpPr/>
          <p:nvPr/>
        </p:nvSpPr>
        <p:spPr>
          <a:xfrm>
            <a:off x="35496" y="5085184"/>
            <a:ext cx="2448272" cy="400110"/>
          </a:xfrm>
          <a:prstGeom prst="rect">
            <a:avLst/>
          </a:prstGeom>
          <a:solidFill>
            <a:srgbClr val="D9FFF9"/>
          </a:solidFill>
        </p:spPr>
        <p:txBody>
          <a:bodyPr wrap="square">
            <a:spAutoFit/>
          </a:bodyPr>
          <a:lstStyle/>
          <a:p>
            <a:r>
              <a:rPr lang="en-US" sz="2000" b="1" dirty="0" smtClean="0">
                <a:solidFill>
                  <a:srgbClr val="FF0000"/>
                </a:solidFill>
                <a:latin typeface="Symbol" pitchFamily="18" charset="2"/>
              </a:rPr>
              <a:t> </a:t>
            </a:r>
            <a:r>
              <a:rPr lang="en-US" altLang="it-IT" sz="2000" b="1" dirty="0" smtClean="0">
                <a:solidFill>
                  <a:srgbClr val="FF0000"/>
                </a:solidFill>
                <a:latin typeface="Verdana" pitchFamily="34" charset="0"/>
                <a:cs typeface="Arial" pitchFamily="34" charset="0"/>
              </a:rPr>
              <a:t>“</a:t>
            </a:r>
            <a:r>
              <a:rPr lang="en-US" altLang="ja-JP" sz="1800" b="1" dirty="0" smtClean="0">
                <a:solidFill>
                  <a:srgbClr val="FF0000"/>
                </a:solidFill>
              </a:rPr>
              <a:t>5</a:t>
            </a:r>
            <a:r>
              <a:rPr lang="en-US" altLang="ja-JP" sz="2000" b="1" dirty="0" smtClean="0">
                <a:solidFill>
                  <a:srgbClr val="FF0000"/>
                </a:solidFill>
                <a:latin typeface="Symbol" pitchFamily="18" charset="2"/>
              </a:rPr>
              <a:t>s</a:t>
            </a:r>
            <a:r>
              <a:rPr lang="en-US" altLang="it-IT" sz="2000" b="1" dirty="0" smtClean="0">
                <a:solidFill>
                  <a:srgbClr val="FF0000"/>
                </a:solidFill>
                <a:latin typeface="Verdana" pitchFamily="34" charset="0"/>
              </a:rPr>
              <a:t>”</a:t>
            </a:r>
            <a:r>
              <a:rPr lang="en-US" altLang="ja-JP" sz="2000" b="1" dirty="0" smtClean="0">
                <a:solidFill>
                  <a:srgbClr val="FF0000"/>
                </a:solidFill>
                <a:latin typeface="Verdana" pitchFamily="34" charset="0"/>
                <a:sym typeface="Symbol"/>
              </a:rPr>
              <a:t> </a:t>
            </a:r>
            <a:r>
              <a:rPr lang="it-IT" altLang="ja-JP" sz="1800" b="1" dirty="0" smtClean="0">
                <a:solidFill>
                  <a:srgbClr val="FF0000"/>
                </a:solidFill>
              </a:rPr>
              <a:t>2.85×10</a:t>
            </a:r>
            <a:r>
              <a:rPr lang="it-IT" altLang="ja-JP" sz="1800" b="1" baseline="30000" dirty="0" smtClean="0">
                <a:solidFill>
                  <a:srgbClr val="FF0000"/>
                </a:solidFill>
              </a:rPr>
              <a:t>-7 </a:t>
            </a:r>
            <a:endParaRPr lang="en-US" sz="1800" dirty="0">
              <a:solidFill>
                <a:srgbClr val="FF0000"/>
              </a:solidFill>
            </a:endParaRPr>
          </a:p>
        </p:txBody>
      </p:sp>
      <p:sp>
        <p:nvSpPr>
          <p:cNvPr id="6150" name="Rettangolo 4"/>
          <p:cNvSpPr>
            <a:spLocks noChangeArrowheads="1"/>
          </p:cNvSpPr>
          <p:nvPr/>
        </p:nvSpPr>
        <p:spPr bwMode="auto">
          <a:xfrm>
            <a:off x="1907704" y="5013325"/>
            <a:ext cx="7144905" cy="523220"/>
          </a:xfrm>
          <a:prstGeom prst="rect">
            <a:avLst/>
          </a:prstGeom>
          <a:noFill/>
          <a:ln w="9525">
            <a:noFill/>
            <a:miter lim="800000"/>
            <a:headEnd/>
            <a:tailEnd/>
          </a:ln>
        </p:spPr>
        <p:txBody>
          <a:bodyPr wrap="none">
            <a:spAutoFit/>
          </a:bodyPr>
          <a:lstStyle/>
          <a:p>
            <a:r>
              <a:rPr lang="it-IT" sz="2000" b="1" dirty="0">
                <a:solidFill>
                  <a:srgbClr val="FF0000"/>
                </a:solidFill>
              </a:rPr>
              <a:t> </a:t>
            </a:r>
            <a:r>
              <a:rPr lang="it-IT" sz="2000" b="1" dirty="0" smtClean="0">
                <a:solidFill>
                  <a:srgbClr val="FF0000"/>
                </a:solidFill>
              </a:rPr>
              <a:t>  = </a:t>
            </a:r>
            <a:r>
              <a:rPr lang="it-IT" sz="2000" b="1" dirty="0">
                <a:solidFill>
                  <a:srgbClr val="FF0000"/>
                </a:solidFill>
              </a:rPr>
              <a:t>probabilità di assenza di segnale </a:t>
            </a:r>
            <a:r>
              <a:rPr lang="en-US" sz="2000" b="1" dirty="0">
                <a:solidFill>
                  <a:srgbClr val="FF0000"/>
                </a:solidFill>
                <a:sym typeface="Wingdings" pitchFamily="2" charset="2"/>
              </a:rPr>
              <a:t></a:t>
            </a:r>
            <a:r>
              <a:rPr lang="it-IT" sz="2000" b="1" dirty="0">
                <a:solidFill>
                  <a:srgbClr val="FF0000"/>
                </a:solidFill>
              </a:rPr>
              <a:t> </a:t>
            </a:r>
            <a:r>
              <a:rPr lang="it-IT" sz="2800" b="1" dirty="0">
                <a:solidFill>
                  <a:srgbClr val="FF0000"/>
                </a:solidFill>
              </a:rPr>
              <a:t>scoperta !</a:t>
            </a:r>
            <a:endParaRPr lang="it-IT" sz="2000" b="1" dirty="0"/>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230188"/>
            <a:ext cx="8382000" cy="664797"/>
          </a:xfrm>
          <a:prstGeom prst="rect">
            <a:avLst/>
          </a:prstGeom>
        </p:spPr>
        <p:txBody>
          <a:bodyPr lIns="0" tIns="0" rIns="0" bIns="0" anchor="ctr"/>
          <a:lstStyle>
            <a:lvl1pPr algn="l" defTabSz="914363" rtl="0" eaLnBrk="1" latinLnBrk="0" hangingPunct="1">
              <a:lnSpc>
                <a:spcPct val="90000"/>
              </a:lnSpc>
              <a:spcBef>
                <a:spcPct val="0"/>
              </a:spcBef>
              <a:buNone/>
              <a:defRPr lang="en-US" sz="5400" b="0" kern="1200" cap="none"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algn="ctr" fontAlgn="auto">
              <a:spcAft>
                <a:spcPts val="0"/>
              </a:spcAft>
              <a:defRPr/>
            </a:pPr>
            <a:r>
              <a:rPr dirty="0" smtClean="0"/>
              <a:t>3,4,5 </a:t>
            </a:r>
            <a:r>
              <a:rPr dirty="0" smtClean="0">
                <a:latin typeface="Comic Sans MS" pitchFamily="66" charset="0"/>
              </a:rPr>
              <a:t>sigma</a:t>
            </a:r>
            <a:endParaRPr dirty="0">
              <a:latin typeface="Comic Sans MS" pitchFamily="66" charset="0"/>
            </a:endParaRPr>
          </a:p>
        </p:txBody>
      </p:sp>
      <p:sp>
        <p:nvSpPr>
          <p:cNvPr id="7174" name="Text Box 8"/>
          <p:cNvSpPr txBox="1">
            <a:spLocks noChangeArrowheads="1"/>
          </p:cNvSpPr>
          <p:nvPr/>
        </p:nvSpPr>
        <p:spPr bwMode="auto">
          <a:xfrm>
            <a:off x="0" y="914400"/>
            <a:ext cx="3276600" cy="646113"/>
          </a:xfrm>
          <a:prstGeom prst="rect">
            <a:avLst/>
          </a:prstGeom>
          <a:noFill/>
          <a:ln w="9525">
            <a:noFill/>
            <a:miter lim="800000"/>
            <a:headEnd/>
            <a:tailEnd/>
          </a:ln>
        </p:spPr>
        <p:txBody>
          <a:bodyPr>
            <a:spAutoFit/>
          </a:bodyPr>
          <a:lstStyle/>
          <a:p>
            <a:pPr algn="ctr">
              <a:spcBef>
                <a:spcPct val="50000"/>
              </a:spcBef>
            </a:pPr>
            <a:r>
              <a:rPr lang="en-US" sz="3600">
                <a:solidFill>
                  <a:srgbClr val="FFFFFF"/>
                </a:solidFill>
              </a:rPr>
              <a:t>Probabilità</a:t>
            </a:r>
          </a:p>
        </p:txBody>
      </p:sp>
      <p:sp>
        <p:nvSpPr>
          <p:cNvPr id="6" name="Line 9"/>
          <p:cNvSpPr>
            <a:spLocks noChangeShapeType="1"/>
          </p:cNvSpPr>
          <p:nvPr/>
        </p:nvSpPr>
        <p:spPr bwMode="auto">
          <a:xfrm>
            <a:off x="533400" y="1524000"/>
            <a:ext cx="8077200" cy="0"/>
          </a:xfrm>
          <a:prstGeom prst="line">
            <a:avLst/>
          </a:prstGeom>
          <a:noFill/>
          <a:ln w="38100">
            <a:solidFill>
              <a:schemeClr val="tx1"/>
            </a:solidFill>
            <a:round/>
            <a:headEnd/>
            <a:tailEnd/>
          </a:ln>
          <a:effectLst/>
          <a:extLst/>
        </p:spPr>
        <p:txBody>
          <a:bodyPr wrap="none" anchor="ctr"/>
          <a:lstStyle/>
          <a:p>
            <a:pPr fontAlgn="auto">
              <a:spcBef>
                <a:spcPts val="0"/>
              </a:spcBef>
              <a:spcAft>
                <a:spcPts val="0"/>
              </a:spcAft>
              <a:defRPr/>
            </a:pPr>
            <a:endParaRPr lang="en-US" sz="1800">
              <a:solidFill>
                <a:srgbClr val="FFFFFF"/>
              </a:solidFill>
              <a:latin typeface="Calibri"/>
              <a:ea typeface="+mn-ea"/>
            </a:endParaRPr>
          </a:p>
        </p:txBody>
      </p:sp>
      <p:sp>
        <p:nvSpPr>
          <p:cNvPr id="7" name="Text Box 17"/>
          <p:cNvSpPr txBox="1">
            <a:spLocks noChangeArrowheads="1"/>
          </p:cNvSpPr>
          <p:nvPr/>
        </p:nvSpPr>
        <p:spPr bwMode="auto">
          <a:xfrm>
            <a:off x="5219700" y="914400"/>
            <a:ext cx="3924300" cy="646113"/>
          </a:xfrm>
          <a:prstGeom prst="rect">
            <a:avLst/>
          </a:prstGeom>
          <a:noFill/>
          <a:ln>
            <a:noFill/>
          </a:ln>
          <a:effectLst/>
          <a:extLst/>
        </p:spPr>
        <p:txBody>
          <a:bodyPr>
            <a:spAutoFit/>
          </a:bodyPr>
          <a:lstStyle/>
          <a:p>
            <a:pPr algn="ctr" fontAlgn="auto">
              <a:spcBef>
                <a:spcPct val="50000"/>
              </a:spcBef>
              <a:spcAft>
                <a:spcPts val="0"/>
              </a:spcAft>
              <a:defRPr/>
            </a:pPr>
            <a:r>
              <a:rPr lang="en-US" sz="3600" dirty="0" err="1">
                <a:solidFill>
                  <a:srgbClr val="FFFFFF"/>
                </a:solidFill>
                <a:ea typeface="+mn-ea"/>
              </a:rPr>
              <a:t>Interpretazione</a:t>
            </a:r>
            <a:endParaRPr lang="en-US" sz="3600" dirty="0">
              <a:solidFill>
                <a:srgbClr val="FFFFFF"/>
              </a:solidFill>
              <a:ea typeface="+mn-ea"/>
            </a:endParaRPr>
          </a:p>
        </p:txBody>
      </p:sp>
      <p:graphicFrame>
        <p:nvGraphicFramePr>
          <p:cNvPr id="7170" name="Object 146"/>
          <p:cNvGraphicFramePr>
            <a:graphicFrameLocks noChangeAspect="1"/>
          </p:cNvGraphicFramePr>
          <p:nvPr/>
        </p:nvGraphicFramePr>
        <p:xfrm>
          <a:off x="539552" y="5469284"/>
          <a:ext cx="2286000" cy="407988"/>
        </p:xfrm>
        <a:graphic>
          <a:graphicData uri="http://schemas.openxmlformats.org/presentationml/2006/ole">
            <mc:AlternateContent xmlns:mc="http://schemas.openxmlformats.org/markup-compatibility/2006">
              <mc:Choice xmlns:v="urn:schemas-microsoft-com:vml" Requires="v">
                <p:oleObj spid="_x0000_s7328" name="Equation" r:id="rId3" imgW="1512000" imgH="253800" progId="Equation.3">
                  <p:embed/>
                </p:oleObj>
              </mc:Choice>
              <mc:Fallback>
                <p:oleObj name="Equation" r:id="rId3" imgW="1512000" imgH="253800" progId="Equation.3">
                  <p:embed/>
                  <p:pic>
                    <p:nvPicPr>
                      <p:cNvPr id="0" name="Picture 1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5469284"/>
                        <a:ext cx="2286000" cy="407988"/>
                      </a:xfrm>
                      <a:prstGeom prst="rect">
                        <a:avLst/>
                      </a:prstGeom>
                      <a:solidFill>
                        <a:srgbClr val="FFFFFF"/>
                      </a:solidFill>
                    </p:spPr>
                  </p:pic>
                </p:oleObj>
              </mc:Fallback>
            </mc:AlternateContent>
          </a:graphicData>
        </a:graphic>
      </p:graphicFrame>
      <p:sp>
        <p:nvSpPr>
          <p:cNvPr id="7177" name="Text Box 38"/>
          <p:cNvSpPr txBox="1">
            <a:spLocks noChangeArrowheads="1"/>
          </p:cNvSpPr>
          <p:nvPr/>
        </p:nvSpPr>
        <p:spPr bwMode="auto">
          <a:xfrm>
            <a:off x="5652120" y="1772816"/>
            <a:ext cx="2736304" cy="893762"/>
          </a:xfrm>
          <a:prstGeom prst="rect">
            <a:avLst/>
          </a:prstGeom>
          <a:solidFill>
            <a:srgbClr val="FFFFFF"/>
          </a:solidFill>
          <a:ln w="9525">
            <a:noFill/>
            <a:miter lim="800000"/>
            <a:headEnd/>
            <a:tailEnd/>
          </a:ln>
        </p:spPr>
        <p:txBody>
          <a:bodyPr wrap="square">
            <a:spAutoFit/>
          </a:bodyPr>
          <a:lstStyle/>
          <a:p>
            <a:pPr algn="ctr">
              <a:spcBef>
                <a:spcPct val="50000"/>
              </a:spcBef>
            </a:pPr>
            <a:r>
              <a:rPr lang="ja-JP" altLang="en-US" b="1">
                <a:solidFill>
                  <a:srgbClr val="0033CC"/>
                </a:solidFill>
              </a:rPr>
              <a:t>“</a:t>
            </a:r>
            <a:r>
              <a:rPr lang="en-US" altLang="ja-JP" b="1" dirty="0" err="1">
                <a:solidFill>
                  <a:srgbClr val="0033CC"/>
                </a:solidFill>
              </a:rPr>
              <a:t>evidenza</a:t>
            </a:r>
            <a:r>
              <a:rPr lang="en-US" altLang="ja-JP" b="1" dirty="0">
                <a:solidFill>
                  <a:srgbClr val="0033CC"/>
                </a:solidFill>
              </a:rPr>
              <a:t> </a:t>
            </a:r>
            <a:r>
              <a:rPr lang="en-US" altLang="ja-JP" b="1" dirty="0" err="1" smtClean="0">
                <a:solidFill>
                  <a:srgbClr val="0033CC"/>
                </a:solidFill>
              </a:rPr>
              <a:t>di</a:t>
            </a:r>
            <a:r>
              <a:rPr lang="en-US" altLang="ja-JP" b="1" dirty="0">
                <a:solidFill>
                  <a:srgbClr val="0033CC"/>
                </a:solidFill>
              </a:rPr>
              <a:t> </a:t>
            </a:r>
            <a:r>
              <a:rPr lang="en-US" altLang="ja-JP" b="1" dirty="0" err="1" smtClean="0">
                <a:solidFill>
                  <a:srgbClr val="0033CC"/>
                </a:solidFill>
              </a:rPr>
              <a:t>segnale</a:t>
            </a:r>
            <a:r>
              <a:rPr lang="ja-JP" altLang="en-US" sz="2800">
                <a:solidFill>
                  <a:srgbClr val="0033CC"/>
                </a:solidFill>
                <a:latin typeface="Calibri" pitchFamily="34" charset="0"/>
              </a:rPr>
              <a:t>”</a:t>
            </a:r>
            <a:endParaRPr lang="en-US" sz="2800" dirty="0">
              <a:solidFill>
                <a:srgbClr val="0033CC"/>
              </a:solidFill>
              <a:latin typeface="Calibri" pitchFamily="34" charset="0"/>
            </a:endParaRPr>
          </a:p>
        </p:txBody>
      </p:sp>
      <p:sp>
        <p:nvSpPr>
          <p:cNvPr id="7178" name="Text Box 55"/>
          <p:cNvSpPr txBox="1">
            <a:spLocks noChangeArrowheads="1"/>
          </p:cNvSpPr>
          <p:nvPr/>
        </p:nvSpPr>
        <p:spPr bwMode="auto">
          <a:xfrm>
            <a:off x="5791200" y="3213100"/>
            <a:ext cx="3048000" cy="892175"/>
          </a:xfrm>
          <a:prstGeom prst="rect">
            <a:avLst/>
          </a:prstGeom>
          <a:solidFill>
            <a:srgbClr val="FFFFFF"/>
          </a:solidFill>
          <a:ln w="9525">
            <a:noFill/>
            <a:miter lim="800000"/>
            <a:headEnd/>
            <a:tailEnd/>
          </a:ln>
        </p:spPr>
        <p:txBody>
          <a:bodyPr>
            <a:spAutoFit/>
          </a:bodyPr>
          <a:lstStyle/>
          <a:p>
            <a:pPr algn="ctr">
              <a:spcBef>
                <a:spcPct val="50000"/>
              </a:spcBef>
            </a:pPr>
            <a:r>
              <a:rPr lang="ja-JP" altLang="en-US" b="1">
                <a:solidFill>
                  <a:srgbClr val="0033CC"/>
                </a:solidFill>
              </a:rPr>
              <a:t>“</a:t>
            </a:r>
            <a:r>
              <a:rPr lang="en-US" altLang="ja-JP" b="1">
                <a:solidFill>
                  <a:srgbClr val="0033CC"/>
                </a:solidFill>
              </a:rPr>
              <a:t>notevole evidenza di segnale</a:t>
            </a:r>
            <a:r>
              <a:rPr lang="ja-JP" altLang="en-US" sz="2800">
                <a:solidFill>
                  <a:srgbClr val="0033CC"/>
                </a:solidFill>
                <a:latin typeface="Calibri" pitchFamily="34" charset="0"/>
              </a:rPr>
              <a:t>”</a:t>
            </a:r>
            <a:endParaRPr lang="en-US" sz="2800">
              <a:solidFill>
                <a:srgbClr val="0033CC"/>
              </a:solidFill>
              <a:latin typeface="Calibri" pitchFamily="34" charset="0"/>
            </a:endParaRPr>
          </a:p>
        </p:txBody>
      </p:sp>
      <p:sp>
        <p:nvSpPr>
          <p:cNvPr id="7179" name="Text Box 106"/>
          <p:cNvSpPr txBox="1">
            <a:spLocks noChangeArrowheads="1"/>
          </p:cNvSpPr>
          <p:nvPr/>
        </p:nvSpPr>
        <p:spPr bwMode="auto">
          <a:xfrm>
            <a:off x="5867400" y="5257800"/>
            <a:ext cx="3048000" cy="646113"/>
          </a:xfrm>
          <a:prstGeom prst="rect">
            <a:avLst/>
          </a:prstGeom>
          <a:solidFill>
            <a:srgbClr val="FFFFFF"/>
          </a:solidFill>
          <a:ln w="9525">
            <a:noFill/>
            <a:miter lim="800000"/>
            <a:headEnd/>
            <a:tailEnd/>
          </a:ln>
        </p:spPr>
        <p:txBody>
          <a:bodyPr>
            <a:spAutoFit/>
          </a:bodyPr>
          <a:lstStyle/>
          <a:p>
            <a:pPr algn="ctr">
              <a:spcBef>
                <a:spcPct val="50000"/>
              </a:spcBef>
            </a:pPr>
            <a:r>
              <a:rPr lang="ja-JP" altLang="en-US" sz="3600" b="1">
                <a:solidFill>
                  <a:srgbClr val="0033CC"/>
                </a:solidFill>
                <a:latin typeface="Calibri" pitchFamily="34" charset="0"/>
              </a:rPr>
              <a:t>“</a:t>
            </a:r>
            <a:r>
              <a:rPr lang="en-US" altLang="ja-JP" sz="3600" b="1">
                <a:solidFill>
                  <a:srgbClr val="0033CC"/>
                </a:solidFill>
              </a:rPr>
              <a:t>scoperta</a:t>
            </a:r>
            <a:r>
              <a:rPr lang="ja-JP" altLang="en-US" sz="3600" b="1">
                <a:solidFill>
                  <a:srgbClr val="0033CC"/>
                </a:solidFill>
                <a:latin typeface="Calibri" pitchFamily="34" charset="0"/>
              </a:rPr>
              <a:t>”</a:t>
            </a:r>
            <a:endParaRPr lang="en-US" sz="3600" b="1">
              <a:solidFill>
                <a:srgbClr val="0033CC"/>
              </a:solidFill>
              <a:latin typeface="Calibri" pitchFamily="34" charset="0"/>
            </a:endParaRPr>
          </a:p>
        </p:txBody>
      </p:sp>
      <p:graphicFrame>
        <p:nvGraphicFramePr>
          <p:cNvPr id="7171" name="Object 147"/>
          <p:cNvGraphicFramePr>
            <a:graphicFrameLocks noChangeAspect="1"/>
          </p:cNvGraphicFramePr>
          <p:nvPr/>
        </p:nvGraphicFramePr>
        <p:xfrm>
          <a:off x="395536" y="3571676"/>
          <a:ext cx="2433638" cy="433388"/>
        </p:xfrm>
        <a:graphic>
          <a:graphicData uri="http://schemas.openxmlformats.org/presentationml/2006/ole">
            <mc:AlternateContent xmlns:mc="http://schemas.openxmlformats.org/markup-compatibility/2006">
              <mc:Choice xmlns:v="urn:schemas-microsoft-com:vml" Requires="v">
                <p:oleObj spid="_x0000_s7329" name="Equation" r:id="rId5" imgW="1512000" imgH="253800" progId="Equation.3">
                  <p:embed/>
                </p:oleObj>
              </mc:Choice>
              <mc:Fallback>
                <p:oleObj name="Equation" r:id="rId5" imgW="1512000" imgH="253800" progId="Equation.3">
                  <p:embed/>
                  <p:pic>
                    <p:nvPicPr>
                      <p:cNvPr id="0" name="Picture 1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3571676"/>
                        <a:ext cx="2433638" cy="433388"/>
                      </a:xfrm>
                      <a:prstGeom prst="rect">
                        <a:avLst/>
                      </a:prstGeom>
                      <a:solidFill>
                        <a:srgbClr val="FFFFFF"/>
                      </a:solidFill>
                    </p:spPr>
                  </p:pic>
                </p:oleObj>
              </mc:Fallback>
            </mc:AlternateContent>
          </a:graphicData>
        </a:graphic>
      </p:graphicFrame>
      <p:graphicFrame>
        <p:nvGraphicFramePr>
          <p:cNvPr id="7172" name="Object 148"/>
          <p:cNvGraphicFramePr>
            <a:graphicFrameLocks noChangeAspect="1"/>
          </p:cNvGraphicFramePr>
          <p:nvPr/>
        </p:nvGraphicFramePr>
        <p:xfrm>
          <a:off x="395536" y="2198762"/>
          <a:ext cx="2409825" cy="438150"/>
        </p:xfrm>
        <a:graphic>
          <a:graphicData uri="http://schemas.openxmlformats.org/presentationml/2006/ole">
            <mc:AlternateContent xmlns:mc="http://schemas.openxmlformats.org/markup-compatibility/2006">
              <mc:Choice xmlns:v="urn:schemas-microsoft-com:vml" Requires="v">
                <p:oleObj spid="_x0000_s7330" name="Equation" r:id="rId7" imgW="1474200" imgH="253800" progId="Equation.3">
                  <p:embed/>
                </p:oleObj>
              </mc:Choice>
              <mc:Fallback>
                <p:oleObj name="Equation" r:id="rId7" imgW="1474200" imgH="253800" progId="Equation.3">
                  <p:embed/>
                  <p:pic>
                    <p:nvPicPr>
                      <p:cNvPr id="0" name="Picture 14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536" y="2198762"/>
                        <a:ext cx="2409825" cy="438150"/>
                      </a:xfrm>
                      <a:prstGeom prst="rect">
                        <a:avLst/>
                      </a:prstGeom>
                      <a:solidFill>
                        <a:srgbClr val="FFFFFF"/>
                      </a:solidFill>
                    </p:spPr>
                  </p:pic>
                </p:oleObj>
              </mc:Fallback>
            </mc:AlternateContent>
          </a:graphicData>
        </a:graphic>
      </p:graphicFrame>
      <p:pic>
        <p:nvPicPr>
          <p:cNvPr id="7180" name="Picture 60"/>
          <p:cNvPicPr>
            <a:picLocks noChangeAspect="1"/>
          </p:cNvPicPr>
          <p:nvPr/>
        </p:nvPicPr>
        <p:blipFill>
          <a:blip r:embed="rId9" cstate="print"/>
          <a:srcRect/>
          <a:stretch>
            <a:fillRect/>
          </a:stretch>
        </p:blipFill>
        <p:spPr bwMode="auto">
          <a:xfrm>
            <a:off x="3048000" y="1828800"/>
            <a:ext cx="381000" cy="385763"/>
          </a:xfrm>
          <a:prstGeom prst="rect">
            <a:avLst/>
          </a:prstGeom>
          <a:noFill/>
          <a:ln w="9525">
            <a:noFill/>
            <a:miter lim="800000"/>
            <a:headEnd/>
            <a:tailEnd/>
          </a:ln>
        </p:spPr>
      </p:pic>
      <p:pic>
        <p:nvPicPr>
          <p:cNvPr id="7181" name="Picture 61"/>
          <p:cNvPicPr>
            <a:picLocks noChangeAspect="1"/>
          </p:cNvPicPr>
          <p:nvPr/>
        </p:nvPicPr>
        <p:blipFill>
          <a:blip r:embed="rId10" cstate="print"/>
          <a:srcRect/>
          <a:stretch>
            <a:fillRect/>
          </a:stretch>
        </p:blipFill>
        <p:spPr bwMode="auto">
          <a:xfrm>
            <a:off x="4572000" y="1828800"/>
            <a:ext cx="381000" cy="385763"/>
          </a:xfrm>
          <a:prstGeom prst="rect">
            <a:avLst/>
          </a:prstGeom>
          <a:noFill/>
          <a:ln w="9525">
            <a:noFill/>
            <a:miter lim="800000"/>
            <a:headEnd/>
            <a:tailEnd/>
          </a:ln>
        </p:spPr>
      </p:pic>
      <p:pic>
        <p:nvPicPr>
          <p:cNvPr id="7182" name="Picture 62"/>
          <p:cNvPicPr>
            <a:picLocks noChangeAspect="1"/>
          </p:cNvPicPr>
          <p:nvPr/>
        </p:nvPicPr>
        <p:blipFill>
          <a:blip r:embed="rId9" cstate="print"/>
          <a:srcRect/>
          <a:stretch>
            <a:fillRect/>
          </a:stretch>
        </p:blipFill>
        <p:spPr bwMode="auto">
          <a:xfrm>
            <a:off x="3429000" y="1828800"/>
            <a:ext cx="381000" cy="385763"/>
          </a:xfrm>
          <a:prstGeom prst="rect">
            <a:avLst/>
          </a:prstGeom>
          <a:noFill/>
          <a:ln w="9525">
            <a:noFill/>
            <a:miter lim="800000"/>
            <a:headEnd/>
            <a:tailEnd/>
          </a:ln>
        </p:spPr>
      </p:pic>
      <p:pic>
        <p:nvPicPr>
          <p:cNvPr id="7183" name="Picture 63"/>
          <p:cNvPicPr>
            <a:picLocks noChangeAspect="1"/>
          </p:cNvPicPr>
          <p:nvPr/>
        </p:nvPicPr>
        <p:blipFill>
          <a:blip r:embed="rId9" cstate="print"/>
          <a:srcRect/>
          <a:stretch>
            <a:fillRect/>
          </a:stretch>
        </p:blipFill>
        <p:spPr bwMode="auto">
          <a:xfrm>
            <a:off x="3810000" y="1828800"/>
            <a:ext cx="381000" cy="385763"/>
          </a:xfrm>
          <a:prstGeom prst="rect">
            <a:avLst/>
          </a:prstGeom>
          <a:noFill/>
          <a:ln w="9525">
            <a:noFill/>
            <a:miter lim="800000"/>
            <a:headEnd/>
            <a:tailEnd/>
          </a:ln>
        </p:spPr>
      </p:pic>
      <p:pic>
        <p:nvPicPr>
          <p:cNvPr id="7184" name="Picture 64"/>
          <p:cNvPicPr>
            <a:picLocks noChangeAspect="1"/>
          </p:cNvPicPr>
          <p:nvPr/>
        </p:nvPicPr>
        <p:blipFill>
          <a:blip r:embed="rId9" cstate="print"/>
          <a:srcRect/>
          <a:stretch>
            <a:fillRect/>
          </a:stretch>
        </p:blipFill>
        <p:spPr bwMode="auto">
          <a:xfrm>
            <a:off x="4191000" y="1828800"/>
            <a:ext cx="381000" cy="385763"/>
          </a:xfrm>
          <a:prstGeom prst="rect">
            <a:avLst/>
          </a:prstGeom>
          <a:noFill/>
          <a:ln w="9525">
            <a:noFill/>
            <a:miter lim="800000"/>
            <a:headEnd/>
            <a:tailEnd/>
          </a:ln>
        </p:spPr>
      </p:pic>
      <p:pic>
        <p:nvPicPr>
          <p:cNvPr id="7185" name="Picture 65"/>
          <p:cNvPicPr>
            <a:picLocks noChangeAspect="1"/>
          </p:cNvPicPr>
          <p:nvPr/>
        </p:nvPicPr>
        <p:blipFill>
          <a:blip r:embed="rId9" cstate="print"/>
          <a:srcRect/>
          <a:stretch>
            <a:fillRect/>
          </a:stretch>
        </p:blipFill>
        <p:spPr bwMode="auto">
          <a:xfrm>
            <a:off x="4953000" y="1828800"/>
            <a:ext cx="381000" cy="385763"/>
          </a:xfrm>
          <a:prstGeom prst="rect">
            <a:avLst/>
          </a:prstGeom>
          <a:noFill/>
          <a:ln w="9525">
            <a:noFill/>
            <a:miter lim="800000"/>
            <a:headEnd/>
            <a:tailEnd/>
          </a:ln>
        </p:spPr>
      </p:pic>
      <p:pic>
        <p:nvPicPr>
          <p:cNvPr id="7186" name="Picture 66"/>
          <p:cNvPicPr>
            <a:picLocks noChangeAspect="1"/>
          </p:cNvPicPr>
          <p:nvPr/>
        </p:nvPicPr>
        <p:blipFill>
          <a:blip r:embed="rId9" cstate="print"/>
          <a:srcRect/>
          <a:stretch>
            <a:fillRect/>
          </a:stretch>
        </p:blipFill>
        <p:spPr bwMode="auto">
          <a:xfrm>
            <a:off x="3048000" y="2209800"/>
            <a:ext cx="381000" cy="385763"/>
          </a:xfrm>
          <a:prstGeom prst="rect">
            <a:avLst/>
          </a:prstGeom>
          <a:noFill/>
          <a:ln w="9525">
            <a:noFill/>
            <a:miter lim="800000"/>
            <a:headEnd/>
            <a:tailEnd/>
          </a:ln>
        </p:spPr>
      </p:pic>
      <p:pic>
        <p:nvPicPr>
          <p:cNvPr id="7187" name="Picture 67"/>
          <p:cNvPicPr>
            <a:picLocks noChangeAspect="1"/>
          </p:cNvPicPr>
          <p:nvPr/>
        </p:nvPicPr>
        <p:blipFill>
          <a:blip r:embed="rId10" cstate="print"/>
          <a:srcRect/>
          <a:stretch>
            <a:fillRect/>
          </a:stretch>
        </p:blipFill>
        <p:spPr bwMode="auto">
          <a:xfrm>
            <a:off x="4572000" y="2209800"/>
            <a:ext cx="381000" cy="385763"/>
          </a:xfrm>
          <a:prstGeom prst="rect">
            <a:avLst/>
          </a:prstGeom>
          <a:noFill/>
          <a:ln w="9525">
            <a:noFill/>
            <a:miter lim="800000"/>
            <a:headEnd/>
            <a:tailEnd/>
          </a:ln>
        </p:spPr>
      </p:pic>
      <p:pic>
        <p:nvPicPr>
          <p:cNvPr id="7188" name="Picture 68"/>
          <p:cNvPicPr>
            <a:picLocks noChangeAspect="1"/>
          </p:cNvPicPr>
          <p:nvPr/>
        </p:nvPicPr>
        <p:blipFill>
          <a:blip r:embed="rId9" cstate="print"/>
          <a:srcRect/>
          <a:stretch>
            <a:fillRect/>
          </a:stretch>
        </p:blipFill>
        <p:spPr bwMode="auto">
          <a:xfrm>
            <a:off x="3429000" y="2209800"/>
            <a:ext cx="381000" cy="385763"/>
          </a:xfrm>
          <a:prstGeom prst="rect">
            <a:avLst/>
          </a:prstGeom>
          <a:noFill/>
          <a:ln w="9525">
            <a:noFill/>
            <a:miter lim="800000"/>
            <a:headEnd/>
            <a:tailEnd/>
          </a:ln>
        </p:spPr>
      </p:pic>
      <p:pic>
        <p:nvPicPr>
          <p:cNvPr id="7189" name="Picture 69"/>
          <p:cNvPicPr>
            <a:picLocks noChangeAspect="1"/>
          </p:cNvPicPr>
          <p:nvPr/>
        </p:nvPicPr>
        <p:blipFill>
          <a:blip r:embed="rId9" cstate="print"/>
          <a:srcRect/>
          <a:stretch>
            <a:fillRect/>
          </a:stretch>
        </p:blipFill>
        <p:spPr bwMode="auto">
          <a:xfrm>
            <a:off x="3810000" y="2209800"/>
            <a:ext cx="381000" cy="385763"/>
          </a:xfrm>
          <a:prstGeom prst="rect">
            <a:avLst/>
          </a:prstGeom>
          <a:noFill/>
          <a:ln w="9525">
            <a:noFill/>
            <a:miter lim="800000"/>
            <a:headEnd/>
            <a:tailEnd/>
          </a:ln>
        </p:spPr>
      </p:pic>
      <p:pic>
        <p:nvPicPr>
          <p:cNvPr id="7190" name="Picture 70"/>
          <p:cNvPicPr>
            <a:picLocks noChangeAspect="1"/>
          </p:cNvPicPr>
          <p:nvPr/>
        </p:nvPicPr>
        <p:blipFill>
          <a:blip r:embed="rId9" cstate="print"/>
          <a:srcRect/>
          <a:stretch>
            <a:fillRect/>
          </a:stretch>
        </p:blipFill>
        <p:spPr bwMode="auto">
          <a:xfrm>
            <a:off x="4191000" y="2209800"/>
            <a:ext cx="381000" cy="385763"/>
          </a:xfrm>
          <a:prstGeom prst="rect">
            <a:avLst/>
          </a:prstGeom>
          <a:noFill/>
          <a:ln w="9525">
            <a:noFill/>
            <a:miter lim="800000"/>
            <a:headEnd/>
            <a:tailEnd/>
          </a:ln>
        </p:spPr>
      </p:pic>
      <p:pic>
        <p:nvPicPr>
          <p:cNvPr id="7191" name="Picture 71"/>
          <p:cNvPicPr>
            <a:picLocks noChangeAspect="1"/>
          </p:cNvPicPr>
          <p:nvPr/>
        </p:nvPicPr>
        <p:blipFill>
          <a:blip r:embed="rId9" cstate="print"/>
          <a:srcRect/>
          <a:stretch>
            <a:fillRect/>
          </a:stretch>
        </p:blipFill>
        <p:spPr bwMode="auto">
          <a:xfrm>
            <a:off x="4953000" y="2209800"/>
            <a:ext cx="381000" cy="385763"/>
          </a:xfrm>
          <a:prstGeom prst="rect">
            <a:avLst/>
          </a:prstGeom>
          <a:noFill/>
          <a:ln w="9525">
            <a:noFill/>
            <a:miter lim="800000"/>
            <a:headEnd/>
            <a:tailEnd/>
          </a:ln>
        </p:spPr>
      </p:pic>
      <p:pic>
        <p:nvPicPr>
          <p:cNvPr id="7192" name="Picture 110"/>
          <p:cNvPicPr>
            <a:picLocks noChangeAspect="1"/>
          </p:cNvPicPr>
          <p:nvPr/>
        </p:nvPicPr>
        <p:blipFill>
          <a:blip r:embed="rId9" cstate="print"/>
          <a:srcRect/>
          <a:stretch>
            <a:fillRect/>
          </a:stretch>
        </p:blipFill>
        <p:spPr bwMode="auto">
          <a:xfrm>
            <a:off x="3048000" y="3429000"/>
            <a:ext cx="381000" cy="385763"/>
          </a:xfrm>
          <a:prstGeom prst="rect">
            <a:avLst/>
          </a:prstGeom>
          <a:noFill/>
          <a:ln w="9525">
            <a:noFill/>
            <a:miter lim="800000"/>
            <a:headEnd/>
            <a:tailEnd/>
          </a:ln>
        </p:spPr>
      </p:pic>
      <p:pic>
        <p:nvPicPr>
          <p:cNvPr id="7193" name="Picture 111"/>
          <p:cNvPicPr>
            <a:picLocks noChangeAspect="1"/>
          </p:cNvPicPr>
          <p:nvPr/>
        </p:nvPicPr>
        <p:blipFill>
          <a:blip r:embed="rId10" cstate="print"/>
          <a:srcRect/>
          <a:stretch>
            <a:fillRect/>
          </a:stretch>
        </p:blipFill>
        <p:spPr bwMode="auto">
          <a:xfrm>
            <a:off x="4572000" y="3429000"/>
            <a:ext cx="381000" cy="385763"/>
          </a:xfrm>
          <a:prstGeom prst="rect">
            <a:avLst/>
          </a:prstGeom>
          <a:noFill/>
          <a:ln w="9525">
            <a:noFill/>
            <a:miter lim="800000"/>
            <a:headEnd/>
            <a:tailEnd/>
          </a:ln>
        </p:spPr>
      </p:pic>
      <p:pic>
        <p:nvPicPr>
          <p:cNvPr id="7194" name="Picture 112"/>
          <p:cNvPicPr>
            <a:picLocks noChangeAspect="1"/>
          </p:cNvPicPr>
          <p:nvPr/>
        </p:nvPicPr>
        <p:blipFill>
          <a:blip r:embed="rId9" cstate="print"/>
          <a:srcRect/>
          <a:stretch>
            <a:fillRect/>
          </a:stretch>
        </p:blipFill>
        <p:spPr bwMode="auto">
          <a:xfrm>
            <a:off x="3429000" y="3429000"/>
            <a:ext cx="381000" cy="385763"/>
          </a:xfrm>
          <a:prstGeom prst="rect">
            <a:avLst/>
          </a:prstGeom>
          <a:noFill/>
          <a:ln w="9525">
            <a:noFill/>
            <a:miter lim="800000"/>
            <a:headEnd/>
            <a:tailEnd/>
          </a:ln>
        </p:spPr>
      </p:pic>
      <p:pic>
        <p:nvPicPr>
          <p:cNvPr id="7195" name="Picture 113"/>
          <p:cNvPicPr>
            <a:picLocks noChangeAspect="1"/>
          </p:cNvPicPr>
          <p:nvPr/>
        </p:nvPicPr>
        <p:blipFill>
          <a:blip r:embed="rId9" cstate="print"/>
          <a:srcRect/>
          <a:stretch>
            <a:fillRect/>
          </a:stretch>
        </p:blipFill>
        <p:spPr bwMode="auto">
          <a:xfrm>
            <a:off x="3810000" y="3429000"/>
            <a:ext cx="381000" cy="385763"/>
          </a:xfrm>
          <a:prstGeom prst="rect">
            <a:avLst/>
          </a:prstGeom>
          <a:noFill/>
          <a:ln w="9525">
            <a:noFill/>
            <a:miter lim="800000"/>
            <a:headEnd/>
            <a:tailEnd/>
          </a:ln>
        </p:spPr>
      </p:pic>
      <p:pic>
        <p:nvPicPr>
          <p:cNvPr id="7196" name="Picture 114"/>
          <p:cNvPicPr>
            <a:picLocks noChangeAspect="1"/>
          </p:cNvPicPr>
          <p:nvPr/>
        </p:nvPicPr>
        <p:blipFill>
          <a:blip r:embed="rId9" cstate="print"/>
          <a:srcRect/>
          <a:stretch>
            <a:fillRect/>
          </a:stretch>
        </p:blipFill>
        <p:spPr bwMode="auto">
          <a:xfrm>
            <a:off x="4191000" y="3429000"/>
            <a:ext cx="381000" cy="385763"/>
          </a:xfrm>
          <a:prstGeom prst="rect">
            <a:avLst/>
          </a:prstGeom>
          <a:noFill/>
          <a:ln w="9525">
            <a:noFill/>
            <a:miter lim="800000"/>
            <a:headEnd/>
            <a:tailEnd/>
          </a:ln>
        </p:spPr>
      </p:pic>
      <p:pic>
        <p:nvPicPr>
          <p:cNvPr id="7197" name="Picture 115"/>
          <p:cNvPicPr>
            <a:picLocks noChangeAspect="1"/>
          </p:cNvPicPr>
          <p:nvPr/>
        </p:nvPicPr>
        <p:blipFill>
          <a:blip r:embed="rId9" cstate="print"/>
          <a:srcRect/>
          <a:stretch>
            <a:fillRect/>
          </a:stretch>
        </p:blipFill>
        <p:spPr bwMode="auto">
          <a:xfrm>
            <a:off x="4953000" y="3429000"/>
            <a:ext cx="381000" cy="385763"/>
          </a:xfrm>
          <a:prstGeom prst="rect">
            <a:avLst/>
          </a:prstGeom>
          <a:noFill/>
          <a:ln w="9525">
            <a:noFill/>
            <a:miter lim="800000"/>
            <a:headEnd/>
            <a:tailEnd/>
          </a:ln>
        </p:spPr>
      </p:pic>
      <p:pic>
        <p:nvPicPr>
          <p:cNvPr id="7198" name="Picture 116"/>
          <p:cNvPicPr>
            <a:picLocks noChangeAspect="1"/>
          </p:cNvPicPr>
          <p:nvPr/>
        </p:nvPicPr>
        <p:blipFill>
          <a:blip r:embed="rId9" cstate="print"/>
          <a:srcRect/>
          <a:stretch>
            <a:fillRect/>
          </a:stretch>
        </p:blipFill>
        <p:spPr bwMode="auto">
          <a:xfrm>
            <a:off x="3048000" y="3810000"/>
            <a:ext cx="381000" cy="385763"/>
          </a:xfrm>
          <a:prstGeom prst="rect">
            <a:avLst/>
          </a:prstGeom>
          <a:noFill/>
          <a:ln w="9525">
            <a:noFill/>
            <a:miter lim="800000"/>
            <a:headEnd/>
            <a:tailEnd/>
          </a:ln>
        </p:spPr>
      </p:pic>
      <p:pic>
        <p:nvPicPr>
          <p:cNvPr id="7199" name="Picture 117"/>
          <p:cNvPicPr>
            <a:picLocks noChangeAspect="1"/>
          </p:cNvPicPr>
          <p:nvPr/>
        </p:nvPicPr>
        <p:blipFill>
          <a:blip r:embed="rId10" cstate="print"/>
          <a:srcRect/>
          <a:stretch>
            <a:fillRect/>
          </a:stretch>
        </p:blipFill>
        <p:spPr bwMode="auto">
          <a:xfrm>
            <a:off x="4572000" y="3810000"/>
            <a:ext cx="381000" cy="385763"/>
          </a:xfrm>
          <a:prstGeom prst="rect">
            <a:avLst/>
          </a:prstGeom>
          <a:noFill/>
          <a:ln w="9525">
            <a:noFill/>
            <a:miter lim="800000"/>
            <a:headEnd/>
            <a:tailEnd/>
          </a:ln>
        </p:spPr>
      </p:pic>
      <p:pic>
        <p:nvPicPr>
          <p:cNvPr id="7200" name="Picture 118"/>
          <p:cNvPicPr>
            <a:picLocks noChangeAspect="1"/>
          </p:cNvPicPr>
          <p:nvPr/>
        </p:nvPicPr>
        <p:blipFill>
          <a:blip r:embed="rId9" cstate="print"/>
          <a:srcRect/>
          <a:stretch>
            <a:fillRect/>
          </a:stretch>
        </p:blipFill>
        <p:spPr bwMode="auto">
          <a:xfrm>
            <a:off x="3429000" y="3810000"/>
            <a:ext cx="381000" cy="385763"/>
          </a:xfrm>
          <a:prstGeom prst="rect">
            <a:avLst/>
          </a:prstGeom>
          <a:noFill/>
          <a:ln w="9525">
            <a:noFill/>
            <a:miter lim="800000"/>
            <a:headEnd/>
            <a:tailEnd/>
          </a:ln>
        </p:spPr>
      </p:pic>
      <p:pic>
        <p:nvPicPr>
          <p:cNvPr id="7201" name="Picture 119"/>
          <p:cNvPicPr>
            <a:picLocks noChangeAspect="1"/>
          </p:cNvPicPr>
          <p:nvPr/>
        </p:nvPicPr>
        <p:blipFill>
          <a:blip r:embed="rId9" cstate="print"/>
          <a:srcRect/>
          <a:stretch>
            <a:fillRect/>
          </a:stretch>
        </p:blipFill>
        <p:spPr bwMode="auto">
          <a:xfrm>
            <a:off x="3810000" y="3810000"/>
            <a:ext cx="381000" cy="385763"/>
          </a:xfrm>
          <a:prstGeom prst="rect">
            <a:avLst/>
          </a:prstGeom>
          <a:noFill/>
          <a:ln w="9525">
            <a:noFill/>
            <a:miter lim="800000"/>
            <a:headEnd/>
            <a:tailEnd/>
          </a:ln>
        </p:spPr>
      </p:pic>
      <p:pic>
        <p:nvPicPr>
          <p:cNvPr id="7202" name="Picture 120"/>
          <p:cNvPicPr>
            <a:picLocks noChangeAspect="1"/>
          </p:cNvPicPr>
          <p:nvPr/>
        </p:nvPicPr>
        <p:blipFill>
          <a:blip r:embed="rId9" cstate="print"/>
          <a:srcRect/>
          <a:stretch>
            <a:fillRect/>
          </a:stretch>
        </p:blipFill>
        <p:spPr bwMode="auto">
          <a:xfrm>
            <a:off x="4191000" y="3810000"/>
            <a:ext cx="381000" cy="385763"/>
          </a:xfrm>
          <a:prstGeom prst="rect">
            <a:avLst/>
          </a:prstGeom>
          <a:noFill/>
          <a:ln w="9525">
            <a:noFill/>
            <a:miter lim="800000"/>
            <a:headEnd/>
            <a:tailEnd/>
          </a:ln>
        </p:spPr>
      </p:pic>
      <p:pic>
        <p:nvPicPr>
          <p:cNvPr id="7203" name="Picture 121"/>
          <p:cNvPicPr>
            <a:picLocks noChangeAspect="1"/>
          </p:cNvPicPr>
          <p:nvPr/>
        </p:nvPicPr>
        <p:blipFill>
          <a:blip r:embed="rId9" cstate="print"/>
          <a:srcRect/>
          <a:stretch>
            <a:fillRect/>
          </a:stretch>
        </p:blipFill>
        <p:spPr bwMode="auto">
          <a:xfrm>
            <a:off x="4953000" y="3810000"/>
            <a:ext cx="381000" cy="385763"/>
          </a:xfrm>
          <a:prstGeom prst="rect">
            <a:avLst/>
          </a:prstGeom>
          <a:noFill/>
          <a:ln w="9525">
            <a:noFill/>
            <a:miter lim="800000"/>
            <a:headEnd/>
            <a:tailEnd/>
          </a:ln>
        </p:spPr>
      </p:pic>
      <p:pic>
        <p:nvPicPr>
          <p:cNvPr id="7204" name="Picture 122"/>
          <p:cNvPicPr>
            <a:picLocks noChangeAspect="1"/>
          </p:cNvPicPr>
          <p:nvPr/>
        </p:nvPicPr>
        <p:blipFill>
          <a:blip r:embed="rId9" cstate="print"/>
          <a:srcRect/>
          <a:stretch>
            <a:fillRect/>
          </a:stretch>
        </p:blipFill>
        <p:spPr bwMode="auto">
          <a:xfrm>
            <a:off x="3048000" y="3043238"/>
            <a:ext cx="381000" cy="385762"/>
          </a:xfrm>
          <a:prstGeom prst="rect">
            <a:avLst/>
          </a:prstGeom>
          <a:noFill/>
          <a:ln w="9525">
            <a:noFill/>
            <a:miter lim="800000"/>
            <a:headEnd/>
            <a:tailEnd/>
          </a:ln>
        </p:spPr>
      </p:pic>
      <p:pic>
        <p:nvPicPr>
          <p:cNvPr id="7205" name="Picture 123"/>
          <p:cNvPicPr>
            <a:picLocks noChangeAspect="1"/>
          </p:cNvPicPr>
          <p:nvPr/>
        </p:nvPicPr>
        <p:blipFill>
          <a:blip r:embed="rId10" cstate="print"/>
          <a:srcRect/>
          <a:stretch>
            <a:fillRect/>
          </a:stretch>
        </p:blipFill>
        <p:spPr bwMode="auto">
          <a:xfrm>
            <a:off x="4572000" y="3043238"/>
            <a:ext cx="381000" cy="385762"/>
          </a:xfrm>
          <a:prstGeom prst="rect">
            <a:avLst/>
          </a:prstGeom>
          <a:noFill/>
          <a:ln w="9525">
            <a:noFill/>
            <a:miter lim="800000"/>
            <a:headEnd/>
            <a:tailEnd/>
          </a:ln>
        </p:spPr>
      </p:pic>
      <p:pic>
        <p:nvPicPr>
          <p:cNvPr id="7206" name="Picture 124"/>
          <p:cNvPicPr>
            <a:picLocks noChangeAspect="1"/>
          </p:cNvPicPr>
          <p:nvPr/>
        </p:nvPicPr>
        <p:blipFill>
          <a:blip r:embed="rId9" cstate="print"/>
          <a:srcRect/>
          <a:stretch>
            <a:fillRect/>
          </a:stretch>
        </p:blipFill>
        <p:spPr bwMode="auto">
          <a:xfrm>
            <a:off x="3429000" y="3043238"/>
            <a:ext cx="381000" cy="385762"/>
          </a:xfrm>
          <a:prstGeom prst="rect">
            <a:avLst/>
          </a:prstGeom>
          <a:noFill/>
          <a:ln w="9525">
            <a:noFill/>
            <a:miter lim="800000"/>
            <a:headEnd/>
            <a:tailEnd/>
          </a:ln>
        </p:spPr>
      </p:pic>
      <p:pic>
        <p:nvPicPr>
          <p:cNvPr id="7207" name="Picture 125"/>
          <p:cNvPicPr>
            <a:picLocks noChangeAspect="1"/>
          </p:cNvPicPr>
          <p:nvPr/>
        </p:nvPicPr>
        <p:blipFill>
          <a:blip r:embed="rId9" cstate="print"/>
          <a:srcRect/>
          <a:stretch>
            <a:fillRect/>
          </a:stretch>
        </p:blipFill>
        <p:spPr bwMode="auto">
          <a:xfrm>
            <a:off x="3810000" y="3043238"/>
            <a:ext cx="381000" cy="385762"/>
          </a:xfrm>
          <a:prstGeom prst="rect">
            <a:avLst/>
          </a:prstGeom>
          <a:noFill/>
          <a:ln w="9525">
            <a:noFill/>
            <a:miter lim="800000"/>
            <a:headEnd/>
            <a:tailEnd/>
          </a:ln>
        </p:spPr>
      </p:pic>
      <p:pic>
        <p:nvPicPr>
          <p:cNvPr id="7208" name="Picture 126"/>
          <p:cNvPicPr>
            <a:picLocks noChangeAspect="1"/>
          </p:cNvPicPr>
          <p:nvPr/>
        </p:nvPicPr>
        <p:blipFill>
          <a:blip r:embed="rId9" cstate="print"/>
          <a:srcRect/>
          <a:stretch>
            <a:fillRect/>
          </a:stretch>
        </p:blipFill>
        <p:spPr bwMode="auto">
          <a:xfrm>
            <a:off x="4191000" y="3043238"/>
            <a:ext cx="381000" cy="385762"/>
          </a:xfrm>
          <a:prstGeom prst="rect">
            <a:avLst/>
          </a:prstGeom>
          <a:noFill/>
          <a:ln w="9525">
            <a:noFill/>
            <a:miter lim="800000"/>
            <a:headEnd/>
            <a:tailEnd/>
          </a:ln>
        </p:spPr>
      </p:pic>
      <p:pic>
        <p:nvPicPr>
          <p:cNvPr id="7209" name="Picture 127"/>
          <p:cNvPicPr>
            <a:picLocks noChangeAspect="1"/>
          </p:cNvPicPr>
          <p:nvPr/>
        </p:nvPicPr>
        <p:blipFill>
          <a:blip r:embed="rId9" cstate="print"/>
          <a:srcRect/>
          <a:stretch>
            <a:fillRect/>
          </a:stretch>
        </p:blipFill>
        <p:spPr bwMode="auto">
          <a:xfrm>
            <a:off x="4953000" y="3043238"/>
            <a:ext cx="381000" cy="385762"/>
          </a:xfrm>
          <a:prstGeom prst="rect">
            <a:avLst/>
          </a:prstGeom>
          <a:noFill/>
          <a:ln w="9525">
            <a:noFill/>
            <a:miter lim="800000"/>
            <a:headEnd/>
            <a:tailEnd/>
          </a:ln>
        </p:spPr>
      </p:pic>
      <p:pic>
        <p:nvPicPr>
          <p:cNvPr id="7210" name="Picture 128"/>
          <p:cNvPicPr>
            <a:picLocks noChangeAspect="1"/>
          </p:cNvPicPr>
          <p:nvPr/>
        </p:nvPicPr>
        <p:blipFill>
          <a:blip r:embed="rId9" cstate="print"/>
          <a:srcRect/>
          <a:stretch>
            <a:fillRect/>
          </a:stretch>
        </p:blipFill>
        <p:spPr bwMode="auto">
          <a:xfrm>
            <a:off x="3048000" y="4567238"/>
            <a:ext cx="381000" cy="385762"/>
          </a:xfrm>
          <a:prstGeom prst="rect">
            <a:avLst/>
          </a:prstGeom>
          <a:noFill/>
          <a:ln w="9525">
            <a:noFill/>
            <a:miter lim="800000"/>
            <a:headEnd/>
            <a:tailEnd/>
          </a:ln>
        </p:spPr>
      </p:pic>
      <p:pic>
        <p:nvPicPr>
          <p:cNvPr id="7211" name="Picture 129"/>
          <p:cNvPicPr>
            <a:picLocks noChangeAspect="1"/>
          </p:cNvPicPr>
          <p:nvPr/>
        </p:nvPicPr>
        <p:blipFill>
          <a:blip r:embed="rId10" cstate="print"/>
          <a:srcRect/>
          <a:stretch>
            <a:fillRect/>
          </a:stretch>
        </p:blipFill>
        <p:spPr bwMode="auto">
          <a:xfrm>
            <a:off x="4572000" y="4567238"/>
            <a:ext cx="381000" cy="385762"/>
          </a:xfrm>
          <a:prstGeom prst="rect">
            <a:avLst/>
          </a:prstGeom>
          <a:noFill/>
          <a:ln w="9525">
            <a:noFill/>
            <a:miter lim="800000"/>
            <a:headEnd/>
            <a:tailEnd/>
          </a:ln>
        </p:spPr>
      </p:pic>
      <p:pic>
        <p:nvPicPr>
          <p:cNvPr id="7212" name="Picture 130"/>
          <p:cNvPicPr>
            <a:picLocks noChangeAspect="1"/>
          </p:cNvPicPr>
          <p:nvPr/>
        </p:nvPicPr>
        <p:blipFill>
          <a:blip r:embed="rId9" cstate="print"/>
          <a:srcRect/>
          <a:stretch>
            <a:fillRect/>
          </a:stretch>
        </p:blipFill>
        <p:spPr bwMode="auto">
          <a:xfrm>
            <a:off x="3429000" y="4567238"/>
            <a:ext cx="381000" cy="385762"/>
          </a:xfrm>
          <a:prstGeom prst="rect">
            <a:avLst/>
          </a:prstGeom>
          <a:noFill/>
          <a:ln w="9525">
            <a:noFill/>
            <a:miter lim="800000"/>
            <a:headEnd/>
            <a:tailEnd/>
          </a:ln>
        </p:spPr>
      </p:pic>
      <p:pic>
        <p:nvPicPr>
          <p:cNvPr id="7213" name="Picture 131"/>
          <p:cNvPicPr>
            <a:picLocks noChangeAspect="1"/>
          </p:cNvPicPr>
          <p:nvPr/>
        </p:nvPicPr>
        <p:blipFill>
          <a:blip r:embed="rId9" cstate="print"/>
          <a:srcRect/>
          <a:stretch>
            <a:fillRect/>
          </a:stretch>
        </p:blipFill>
        <p:spPr bwMode="auto">
          <a:xfrm>
            <a:off x="3810000" y="4567238"/>
            <a:ext cx="381000" cy="385762"/>
          </a:xfrm>
          <a:prstGeom prst="rect">
            <a:avLst/>
          </a:prstGeom>
          <a:noFill/>
          <a:ln w="9525">
            <a:noFill/>
            <a:miter lim="800000"/>
            <a:headEnd/>
            <a:tailEnd/>
          </a:ln>
        </p:spPr>
      </p:pic>
      <p:pic>
        <p:nvPicPr>
          <p:cNvPr id="7214" name="Picture 132"/>
          <p:cNvPicPr>
            <a:picLocks noChangeAspect="1"/>
          </p:cNvPicPr>
          <p:nvPr/>
        </p:nvPicPr>
        <p:blipFill>
          <a:blip r:embed="rId9" cstate="print"/>
          <a:srcRect/>
          <a:stretch>
            <a:fillRect/>
          </a:stretch>
        </p:blipFill>
        <p:spPr bwMode="auto">
          <a:xfrm>
            <a:off x="4191000" y="4567238"/>
            <a:ext cx="381000" cy="385762"/>
          </a:xfrm>
          <a:prstGeom prst="rect">
            <a:avLst/>
          </a:prstGeom>
          <a:noFill/>
          <a:ln w="9525">
            <a:noFill/>
            <a:miter lim="800000"/>
            <a:headEnd/>
            <a:tailEnd/>
          </a:ln>
        </p:spPr>
      </p:pic>
      <p:pic>
        <p:nvPicPr>
          <p:cNvPr id="7215" name="Picture 133"/>
          <p:cNvPicPr>
            <a:picLocks noChangeAspect="1"/>
          </p:cNvPicPr>
          <p:nvPr/>
        </p:nvPicPr>
        <p:blipFill>
          <a:blip r:embed="rId9" cstate="print"/>
          <a:srcRect/>
          <a:stretch>
            <a:fillRect/>
          </a:stretch>
        </p:blipFill>
        <p:spPr bwMode="auto">
          <a:xfrm>
            <a:off x="4953000" y="4567238"/>
            <a:ext cx="381000" cy="385762"/>
          </a:xfrm>
          <a:prstGeom prst="rect">
            <a:avLst/>
          </a:prstGeom>
          <a:noFill/>
          <a:ln w="9525">
            <a:noFill/>
            <a:miter lim="800000"/>
            <a:headEnd/>
            <a:tailEnd/>
          </a:ln>
        </p:spPr>
      </p:pic>
      <p:pic>
        <p:nvPicPr>
          <p:cNvPr id="7216" name="Picture 134"/>
          <p:cNvPicPr>
            <a:picLocks noChangeAspect="1"/>
          </p:cNvPicPr>
          <p:nvPr/>
        </p:nvPicPr>
        <p:blipFill>
          <a:blip r:embed="rId9" cstate="print"/>
          <a:srcRect/>
          <a:stretch>
            <a:fillRect/>
          </a:stretch>
        </p:blipFill>
        <p:spPr bwMode="auto">
          <a:xfrm>
            <a:off x="3048000" y="4948238"/>
            <a:ext cx="381000" cy="385762"/>
          </a:xfrm>
          <a:prstGeom prst="rect">
            <a:avLst/>
          </a:prstGeom>
          <a:noFill/>
          <a:ln w="9525">
            <a:noFill/>
            <a:miter lim="800000"/>
            <a:headEnd/>
            <a:tailEnd/>
          </a:ln>
        </p:spPr>
      </p:pic>
      <p:pic>
        <p:nvPicPr>
          <p:cNvPr id="7217" name="Picture 135"/>
          <p:cNvPicPr>
            <a:picLocks noChangeAspect="1"/>
          </p:cNvPicPr>
          <p:nvPr/>
        </p:nvPicPr>
        <p:blipFill>
          <a:blip r:embed="rId10" cstate="print"/>
          <a:srcRect/>
          <a:stretch>
            <a:fillRect/>
          </a:stretch>
        </p:blipFill>
        <p:spPr bwMode="auto">
          <a:xfrm>
            <a:off x="4572000" y="4948238"/>
            <a:ext cx="381000" cy="385762"/>
          </a:xfrm>
          <a:prstGeom prst="rect">
            <a:avLst/>
          </a:prstGeom>
          <a:noFill/>
          <a:ln w="9525">
            <a:noFill/>
            <a:miter lim="800000"/>
            <a:headEnd/>
            <a:tailEnd/>
          </a:ln>
        </p:spPr>
      </p:pic>
      <p:pic>
        <p:nvPicPr>
          <p:cNvPr id="7218" name="Picture 136"/>
          <p:cNvPicPr>
            <a:picLocks noChangeAspect="1"/>
          </p:cNvPicPr>
          <p:nvPr/>
        </p:nvPicPr>
        <p:blipFill>
          <a:blip r:embed="rId9" cstate="print"/>
          <a:srcRect/>
          <a:stretch>
            <a:fillRect/>
          </a:stretch>
        </p:blipFill>
        <p:spPr bwMode="auto">
          <a:xfrm>
            <a:off x="3429000" y="4948238"/>
            <a:ext cx="381000" cy="385762"/>
          </a:xfrm>
          <a:prstGeom prst="rect">
            <a:avLst/>
          </a:prstGeom>
          <a:noFill/>
          <a:ln w="9525">
            <a:noFill/>
            <a:miter lim="800000"/>
            <a:headEnd/>
            <a:tailEnd/>
          </a:ln>
        </p:spPr>
      </p:pic>
      <p:pic>
        <p:nvPicPr>
          <p:cNvPr id="7219" name="Picture 137"/>
          <p:cNvPicPr>
            <a:picLocks noChangeAspect="1"/>
          </p:cNvPicPr>
          <p:nvPr/>
        </p:nvPicPr>
        <p:blipFill>
          <a:blip r:embed="rId9" cstate="print"/>
          <a:srcRect/>
          <a:stretch>
            <a:fillRect/>
          </a:stretch>
        </p:blipFill>
        <p:spPr bwMode="auto">
          <a:xfrm>
            <a:off x="3810000" y="4948238"/>
            <a:ext cx="381000" cy="385762"/>
          </a:xfrm>
          <a:prstGeom prst="rect">
            <a:avLst/>
          </a:prstGeom>
          <a:noFill/>
          <a:ln w="9525">
            <a:noFill/>
            <a:miter lim="800000"/>
            <a:headEnd/>
            <a:tailEnd/>
          </a:ln>
        </p:spPr>
      </p:pic>
      <p:pic>
        <p:nvPicPr>
          <p:cNvPr id="7220" name="Picture 138"/>
          <p:cNvPicPr>
            <a:picLocks noChangeAspect="1"/>
          </p:cNvPicPr>
          <p:nvPr/>
        </p:nvPicPr>
        <p:blipFill>
          <a:blip r:embed="rId9" cstate="print"/>
          <a:srcRect/>
          <a:stretch>
            <a:fillRect/>
          </a:stretch>
        </p:blipFill>
        <p:spPr bwMode="auto">
          <a:xfrm>
            <a:off x="4191000" y="4948238"/>
            <a:ext cx="381000" cy="385762"/>
          </a:xfrm>
          <a:prstGeom prst="rect">
            <a:avLst/>
          </a:prstGeom>
          <a:noFill/>
          <a:ln w="9525">
            <a:noFill/>
            <a:miter lim="800000"/>
            <a:headEnd/>
            <a:tailEnd/>
          </a:ln>
        </p:spPr>
      </p:pic>
      <p:pic>
        <p:nvPicPr>
          <p:cNvPr id="7221" name="Picture 139"/>
          <p:cNvPicPr>
            <a:picLocks noChangeAspect="1"/>
          </p:cNvPicPr>
          <p:nvPr/>
        </p:nvPicPr>
        <p:blipFill>
          <a:blip r:embed="rId9" cstate="print"/>
          <a:srcRect/>
          <a:stretch>
            <a:fillRect/>
          </a:stretch>
        </p:blipFill>
        <p:spPr bwMode="auto">
          <a:xfrm>
            <a:off x="4953000" y="4948238"/>
            <a:ext cx="381000" cy="385762"/>
          </a:xfrm>
          <a:prstGeom prst="rect">
            <a:avLst/>
          </a:prstGeom>
          <a:noFill/>
          <a:ln w="9525">
            <a:noFill/>
            <a:miter lim="800000"/>
            <a:headEnd/>
            <a:tailEnd/>
          </a:ln>
        </p:spPr>
      </p:pic>
      <p:pic>
        <p:nvPicPr>
          <p:cNvPr id="7222" name="Picture 140"/>
          <p:cNvPicPr>
            <a:picLocks noChangeAspect="1"/>
          </p:cNvPicPr>
          <p:nvPr/>
        </p:nvPicPr>
        <p:blipFill>
          <a:blip r:embed="rId9" cstate="print"/>
          <a:srcRect/>
          <a:stretch>
            <a:fillRect/>
          </a:stretch>
        </p:blipFill>
        <p:spPr bwMode="auto">
          <a:xfrm>
            <a:off x="3048000" y="5334000"/>
            <a:ext cx="381000" cy="385763"/>
          </a:xfrm>
          <a:prstGeom prst="rect">
            <a:avLst/>
          </a:prstGeom>
          <a:noFill/>
          <a:ln w="9525">
            <a:noFill/>
            <a:miter lim="800000"/>
            <a:headEnd/>
            <a:tailEnd/>
          </a:ln>
        </p:spPr>
      </p:pic>
      <p:pic>
        <p:nvPicPr>
          <p:cNvPr id="7223" name="Picture 141"/>
          <p:cNvPicPr>
            <a:picLocks noChangeAspect="1"/>
          </p:cNvPicPr>
          <p:nvPr/>
        </p:nvPicPr>
        <p:blipFill>
          <a:blip r:embed="rId10" cstate="print"/>
          <a:srcRect/>
          <a:stretch>
            <a:fillRect/>
          </a:stretch>
        </p:blipFill>
        <p:spPr bwMode="auto">
          <a:xfrm>
            <a:off x="4572000" y="5334000"/>
            <a:ext cx="381000" cy="385763"/>
          </a:xfrm>
          <a:prstGeom prst="rect">
            <a:avLst/>
          </a:prstGeom>
          <a:noFill/>
          <a:ln w="9525">
            <a:noFill/>
            <a:miter lim="800000"/>
            <a:headEnd/>
            <a:tailEnd/>
          </a:ln>
        </p:spPr>
      </p:pic>
      <p:pic>
        <p:nvPicPr>
          <p:cNvPr id="7224" name="Picture 142"/>
          <p:cNvPicPr>
            <a:picLocks noChangeAspect="1"/>
          </p:cNvPicPr>
          <p:nvPr/>
        </p:nvPicPr>
        <p:blipFill>
          <a:blip r:embed="rId9" cstate="print"/>
          <a:srcRect/>
          <a:stretch>
            <a:fillRect/>
          </a:stretch>
        </p:blipFill>
        <p:spPr bwMode="auto">
          <a:xfrm>
            <a:off x="3429000" y="5334000"/>
            <a:ext cx="381000" cy="385763"/>
          </a:xfrm>
          <a:prstGeom prst="rect">
            <a:avLst/>
          </a:prstGeom>
          <a:noFill/>
          <a:ln w="9525">
            <a:noFill/>
            <a:miter lim="800000"/>
            <a:headEnd/>
            <a:tailEnd/>
          </a:ln>
        </p:spPr>
      </p:pic>
      <p:pic>
        <p:nvPicPr>
          <p:cNvPr id="7225" name="Picture 143"/>
          <p:cNvPicPr>
            <a:picLocks noChangeAspect="1"/>
          </p:cNvPicPr>
          <p:nvPr/>
        </p:nvPicPr>
        <p:blipFill>
          <a:blip r:embed="rId9" cstate="print"/>
          <a:srcRect/>
          <a:stretch>
            <a:fillRect/>
          </a:stretch>
        </p:blipFill>
        <p:spPr bwMode="auto">
          <a:xfrm>
            <a:off x="3810000" y="5334000"/>
            <a:ext cx="381000" cy="385763"/>
          </a:xfrm>
          <a:prstGeom prst="rect">
            <a:avLst/>
          </a:prstGeom>
          <a:noFill/>
          <a:ln w="9525">
            <a:noFill/>
            <a:miter lim="800000"/>
            <a:headEnd/>
            <a:tailEnd/>
          </a:ln>
        </p:spPr>
      </p:pic>
      <p:pic>
        <p:nvPicPr>
          <p:cNvPr id="7226" name="Picture 144"/>
          <p:cNvPicPr>
            <a:picLocks noChangeAspect="1"/>
          </p:cNvPicPr>
          <p:nvPr/>
        </p:nvPicPr>
        <p:blipFill>
          <a:blip r:embed="rId9" cstate="print"/>
          <a:srcRect/>
          <a:stretch>
            <a:fillRect/>
          </a:stretch>
        </p:blipFill>
        <p:spPr bwMode="auto">
          <a:xfrm>
            <a:off x="4191000" y="5334000"/>
            <a:ext cx="381000" cy="385763"/>
          </a:xfrm>
          <a:prstGeom prst="rect">
            <a:avLst/>
          </a:prstGeom>
          <a:noFill/>
          <a:ln w="9525">
            <a:noFill/>
            <a:miter lim="800000"/>
            <a:headEnd/>
            <a:tailEnd/>
          </a:ln>
        </p:spPr>
      </p:pic>
      <p:pic>
        <p:nvPicPr>
          <p:cNvPr id="7227" name="Picture 145"/>
          <p:cNvPicPr>
            <a:picLocks noChangeAspect="1"/>
          </p:cNvPicPr>
          <p:nvPr/>
        </p:nvPicPr>
        <p:blipFill>
          <a:blip r:embed="rId9" cstate="print"/>
          <a:srcRect/>
          <a:stretch>
            <a:fillRect/>
          </a:stretch>
        </p:blipFill>
        <p:spPr bwMode="auto">
          <a:xfrm>
            <a:off x="4953000" y="5334000"/>
            <a:ext cx="381000" cy="385763"/>
          </a:xfrm>
          <a:prstGeom prst="rect">
            <a:avLst/>
          </a:prstGeom>
          <a:noFill/>
          <a:ln w="9525">
            <a:noFill/>
            <a:miter lim="800000"/>
            <a:headEnd/>
            <a:tailEnd/>
          </a:ln>
        </p:spPr>
      </p:pic>
      <p:pic>
        <p:nvPicPr>
          <p:cNvPr id="7228" name="Picture 146"/>
          <p:cNvPicPr>
            <a:picLocks noChangeAspect="1"/>
          </p:cNvPicPr>
          <p:nvPr/>
        </p:nvPicPr>
        <p:blipFill>
          <a:blip r:embed="rId9" cstate="print"/>
          <a:srcRect/>
          <a:stretch>
            <a:fillRect/>
          </a:stretch>
        </p:blipFill>
        <p:spPr bwMode="auto">
          <a:xfrm>
            <a:off x="3048000" y="5715000"/>
            <a:ext cx="381000" cy="385763"/>
          </a:xfrm>
          <a:prstGeom prst="rect">
            <a:avLst/>
          </a:prstGeom>
          <a:noFill/>
          <a:ln w="9525">
            <a:noFill/>
            <a:miter lim="800000"/>
            <a:headEnd/>
            <a:tailEnd/>
          </a:ln>
        </p:spPr>
      </p:pic>
      <p:pic>
        <p:nvPicPr>
          <p:cNvPr id="7229" name="Picture 147"/>
          <p:cNvPicPr>
            <a:picLocks noChangeAspect="1"/>
          </p:cNvPicPr>
          <p:nvPr/>
        </p:nvPicPr>
        <p:blipFill>
          <a:blip r:embed="rId10" cstate="print"/>
          <a:srcRect/>
          <a:stretch>
            <a:fillRect/>
          </a:stretch>
        </p:blipFill>
        <p:spPr bwMode="auto">
          <a:xfrm>
            <a:off x="4572000" y="5715000"/>
            <a:ext cx="381000" cy="385763"/>
          </a:xfrm>
          <a:prstGeom prst="rect">
            <a:avLst/>
          </a:prstGeom>
          <a:noFill/>
          <a:ln w="9525">
            <a:noFill/>
            <a:miter lim="800000"/>
            <a:headEnd/>
            <a:tailEnd/>
          </a:ln>
        </p:spPr>
      </p:pic>
      <p:pic>
        <p:nvPicPr>
          <p:cNvPr id="7230" name="Picture 148"/>
          <p:cNvPicPr>
            <a:picLocks noChangeAspect="1"/>
          </p:cNvPicPr>
          <p:nvPr/>
        </p:nvPicPr>
        <p:blipFill>
          <a:blip r:embed="rId9" cstate="print"/>
          <a:srcRect/>
          <a:stretch>
            <a:fillRect/>
          </a:stretch>
        </p:blipFill>
        <p:spPr bwMode="auto">
          <a:xfrm>
            <a:off x="3429000" y="5715000"/>
            <a:ext cx="381000" cy="385763"/>
          </a:xfrm>
          <a:prstGeom prst="rect">
            <a:avLst/>
          </a:prstGeom>
          <a:noFill/>
          <a:ln w="9525">
            <a:noFill/>
            <a:miter lim="800000"/>
            <a:headEnd/>
            <a:tailEnd/>
          </a:ln>
        </p:spPr>
      </p:pic>
      <p:pic>
        <p:nvPicPr>
          <p:cNvPr id="7231" name="Picture 149"/>
          <p:cNvPicPr>
            <a:picLocks noChangeAspect="1"/>
          </p:cNvPicPr>
          <p:nvPr/>
        </p:nvPicPr>
        <p:blipFill>
          <a:blip r:embed="rId9" cstate="print"/>
          <a:srcRect/>
          <a:stretch>
            <a:fillRect/>
          </a:stretch>
        </p:blipFill>
        <p:spPr bwMode="auto">
          <a:xfrm>
            <a:off x="3810000" y="5715000"/>
            <a:ext cx="381000" cy="385763"/>
          </a:xfrm>
          <a:prstGeom prst="rect">
            <a:avLst/>
          </a:prstGeom>
          <a:noFill/>
          <a:ln w="9525">
            <a:noFill/>
            <a:miter lim="800000"/>
            <a:headEnd/>
            <a:tailEnd/>
          </a:ln>
        </p:spPr>
      </p:pic>
      <p:pic>
        <p:nvPicPr>
          <p:cNvPr id="7232" name="Picture 150"/>
          <p:cNvPicPr>
            <a:picLocks noChangeAspect="1"/>
          </p:cNvPicPr>
          <p:nvPr/>
        </p:nvPicPr>
        <p:blipFill>
          <a:blip r:embed="rId9" cstate="print"/>
          <a:srcRect/>
          <a:stretch>
            <a:fillRect/>
          </a:stretch>
        </p:blipFill>
        <p:spPr bwMode="auto">
          <a:xfrm>
            <a:off x="4191000" y="5715000"/>
            <a:ext cx="381000" cy="385763"/>
          </a:xfrm>
          <a:prstGeom prst="rect">
            <a:avLst/>
          </a:prstGeom>
          <a:noFill/>
          <a:ln w="9525">
            <a:noFill/>
            <a:miter lim="800000"/>
            <a:headEnd/>
            <a:tailEnd/>
          </a:ln>
        </p:spPr>
      </p:pic>
      <p:pic>
        <p:nvPicPr>
          <p:cNvPr id="7233" name="Picture 151"/>
          <p:cNvPicPr>
            <a:picLocks noChangeAspect="1"/>
          </p:cNvPicPr>
          <p:nvPr/>
        </p:nvPicPr>
        <p:blipFill>
          <a:blip r:embed="rId9" cstate="print"/>
          <a:srcRect/>
          <a:stretch>
            <a:fillRect/>
          </a:stretch>
        </p:blipFill>
        <p:spPr bwMode="auto">
          <a:xfrm>
            <a:off x="4953000" y="5715000"/>
            <a:ext cx="381000" cy="385763"/>
          </a:xfrm>
          <a:prstGeom prst="rect">
            <a:avLst/>
          </a:prstGeom>
          <a:noFill/>
          <a:ln w="9525">
            <a:noFill/>
            <a:miter lim="800000"/>
            <a:headEnd/>
            <a:tailEnd/>
          </a:ln>
        </p:spPr>
      </p:pic>
      <p:pic>
        <p:nvPicPr>
          <p:cNvPr id="7234" name="Picture 152"/>
          <p:cNvPicPr>
            <a:picLocks noChangeAspect="1"/>
          </p:cNvPicPr>
          <p:nvPr/>
        </p:nvPicPr>
        <p:blipFill>
          <a:blip r:embed="rId9" cstate="print"/>
          <a:srcRect/>
          <a:stretch>
            <a:fillRect/>
          </a:stretch>
        </p:blipFill>
        <p:spPr bwMode="auto">
          <a:xfrm>
            <a:off x="3048000" y="6096000"/>
            <a:ext cx="381000" cy="385763"/>
          </a:xfrm>
          <a:prstGeom prst="rect">
            <a:avLst/>
          </a:prstGeom>
          <a:noFill/>
          <a:ln w="9525">
            <a:noFill/>
            <a:miter lim="800000"/>
            <a:headEnd/>
            <a:tailEnd/>
          </a:ln>
        </p:spPr>
      </p:pic>
      <p:pic>
        <p:nvPicPr>
          <p:cNvPr id="7235" name="Picture 153"/>
          <p:cNvPicPr>
            <a:picLocks noChangeAspect="1"/>
          </p:cNvPicPr>
          <p:nvPr/>
        </p:nvPicPr>
        <p:blipFill>
          <a:blip r:embed="rId9" cstate="print"/>
          <a:srcRect/>
          <a:stretch>
            <a:fillRect/>
          </a:stretch>
        </p:blipFill>
        <p:spPr bwMode="auto">
          <a:xfrm>
            <a:off x="3429000" y="6096000"/>
            <a:ext cx="381000" cy="385763"/>
          </a:xfrm>
          <a:prstGeom prst="rect">
            <a:avLst/>
          </a:prstGeom>
          <a:noFill/>
          <a:ln w="9525">
            <a:noFill/>
            <a:miter lim="800000"/>
            <a:headEnd/>
            <a:tailEnd/>
          </a:ln>
        </p:spPr>
      </p:pic>
      <p:sp>
        <p:nvSpPr>
          <p:cNvPr id="69" name="TextBox 68"/>
          <p:cNvSpPr txBox="1"/>
          <p:nvPr/>
        </p:nvSpPr>
        <p:spPr>
          <a:xfrm>
            <a:off x="395536" y="1772816"/>
            <a:ext cx="2376264" cy="400110"/>
          </a:xfrm>
          <a:prstGeom prst="rect">
            <a:avLst/>
          </a:prstGeom>
          <a:solidFill>
            <a:srgbClr val="DDF2FF"/>
          </a:solidFill>
        </p:spPr>
        <p:txBody>
          <a:bodyPr wrap="square" rtlCol="0">
            <a:spAutoFit/>
          </a:bodyPr>
          <a:lstStyle/>
          <a:p>
            <a:pPr algn="ctr"/>
            <a:r>
              <a:rPr lang="en-US" sz="2000" b="1" dirty="0" smtClean="0">
                <a:solidFill>
                  <a:srgbClr val="C00000"/>
                </a:solidFill>
              </a:rPr>
              <a:t>12 volte </a:t>
            </a:r>
            <a:r>
              <a:rPr lang="en-US" sz="2000" b="1" dirty="0" err="1" smtClean="0">
                <a:solidFill>
                  <a:srgbClr val="C00000"/>
                </a:solidFill>
              </a:rPr>
              <a:t>croce</a:t>
            </a:r>
            <a:r>
              <a:rPr lang="en-US" sz="2000" b="1" dirty="0" smtClean="0">
                <a:solidFill>
                  <a:srgbClr val="C00000"/>
                </a:solidFill>
              </a:rPr>
              <a:t> ?!</a:t>
            </a:r>
            <a:endParaRPr lang="en-US" sz="2000" b="1" dirty="0">
              <a:solidFill>
                <a:srgbClr val="C00000"/>
              </a:solidFill>
            </a:endParaRPr>
          </a:p>
        </p:txBody>
      </p:sp>
      <p:sp>
        <p:nvSpPr>
          <p:cNvPr id="70" name="TextBox 69"/>
          <p:cNvSpPr txBox="1"/>
          <p:nvPr/>
        </p:nvSpPr>
        <p:spPr>
          <a:xfrm>
            <a:off x="395536" y="3140968"/>
            <a:ext cx="2456656" cy="400110"/>
          </a:xfrm>
          <a:prstGeom prst="rect">
            <a:avLst/>
          </a:prstGeom>
          <a:solidFill>
            <a:srgbClr val="DDF2FF"/>
          </a:solidFill>
        </p:spPr>
        <p:txBody>
          <a:bodyPr wrap="square" rtlCol="0">
            <a:spAutoFit/>
          </a:bodyPr>
          <a:lstStyle/>
          <a:p>
            <a:pPr algn="ctr"/>
            <a:r>
              <a:rPr lang="en-US" sz="2000" b="1" dirty="0" smtClean="0">
                <a:solidFill>
                  <a:srgbClr val="C00000"/>
                </a:solidFill>
              </a:rPr>
              <a:t>18 volte </a:t>
            </a:r>
            <a:r>
              <a:rPr lang="en-US" sz="2000" b="1" dirty="0" err="1" smtClean="0">
                <a:solidFill>
                  <a:srgbClr val="C00000"/>
                </a:solidFill>
              </a:rPr>
              <a:t>croce</a:t>
            </a:r>
            <a:r>
              <a:rPr lang="en-US" sz="2000" b="1" dirty="0" smtClean="0">
                <a:solidFill>
                  <a:srgbClr val="C00000"/>
                </a:solidFill>
              </a:rPr>
              <a:t> ??!</a:t>
            </a:r>
            <a:endParaRPr lang="en-US" sz="2000" b="1" dirty="0">
              <a:solidFill>
                <a:srgbClr val="C00000"/>
              </a:solidFill>
            </a:endParaRPr>
          </a:p>
        </p:txBody>
      </p:sp>
      <p:sp>
        <p:nvSpPr>
          <p:cNvPr id="71" name="TextBox 70"/>
          <p:cNvSpPr txBox="1"/>
          <p:nvPr/>
        </p:nvSpPr>
        <p:spPr>
          <a:xfrm>
            <a:off x="459160" y="5013176"/>
            <a:ext cx="2456656" cy="400110"/>
          </a:xfrm>
          <a:prstGeom prst="rect">
            <a:avLst/>
          </a:prstGeom>
          <a:solidFill>
            <a:srgbClr val="DDF2FF"/>
          </a:solidFill>
        </p:spPr>
        <p:txBody>
          <a:bodyPr wrap="square" rtlCol="0">
            <a:spAutoFit/>
          </a:bodyPr>
          <a:lstStyle/>
          <a:p>
            <a:pPr algn="ctr"/>
            <a:r>
              <a:rPr lang="en-US" sz="2000" b="1" dirty="0" smtClean="0">
                <a:solidFill>
                  <a:srgbClr val="C00000"/>
                </a:solidFill>
              </a:rPr>
              <a:t>26 volte </a:t>
            </a:r>
            <a:r>
              <a:rPr lang="en-US" sz="2000" b="1" dirty="0" err="1" smtClean="0">
                <a:solidFill>
                  <a:srgbClr val="C00000"/>
                </a:solidFill>
              </a:rPr>
              <a:t>croce</a:t>
            </a:r>
            <a:r>
              <a:rPr lang="en-US" sz="2000" b="1" dirty="0" smtClean="0">
                <a:solidFill>
                  <a:srgbClr val="C00000"/>
                </a:solidFill>
              </a:rPr>
              <a:t> !!!</a:t>
            </a:r>
            <a:endParaRPr lang="en-US" sz="2000" b="1" dirty="0">
              <a:solidFill>
                <a:srgbClr val="C00000"/>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76200"/>
            <a:ext cx="9144000" cy="7016750"/>
          </a:xfrm>
          <a:prstGeom prst="rect">
            <a:avLst/>
          </a:prstGeom>
          <a:solidFill>
            <a:schemeClr val="tx1"/>
          </a:solidFill>
        </p:spPr>
        <p:txBody>
          <a:bodyPr>
            <a:spAutoFit/>
          </a:bodyPr>
          <a:lstStyle/>
          <a:p>
            <a:pPr fontAlgn="auto">
              <a:spcBef>
                <a:spcPts val="0"/>
              </a:spcBef>
              <a:spcAft>
                <a:spcPts val="0"/>
              </a:spcAft>
              <a:defRPr/>
            </a:pPr>
            <a:r>
              <a:rPr lang="en-US" sz="1800" dirty="0">
                <a:solidFill>
                  <a:prstClr val="black"/>
                </a:solidFill>
                <a:latin typeface="Calibri"/>
                <a:ea typeface="+mn-ea"/>
              </a:rPr>
              <a:t>                                                                                                                                                                          </a:t>
            </a: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p:txBody>
      </p:sp>
      <p:pic>
        <p:nvPicPr>
          <p:cNvPr id="347139" name="Picture 2"/>
          <p:cNvPicPr>
            <a:picLocks noChangeAspect="1" noChangeArrowheads="1"/>
          </p:cNvPicPr>
          <p:nvPr/>
        </p:nvPicPr>
        <p:blipFill>
          <a:blip r:embed="rId2" cstate="print"/>
          <a:srcRect/>
          <a:stretch>
            <a:fillRect/>
          </a:stretch>
        </p:blipFill>
        <p:spPr bwMode="auto">
          <a:xfrm>
            <a:off x="176213" y="0"/>
            <a:ext cx="4929187" cy="6791325"/>
          </a:xfrm>
          <a:prstGeom prst="rect">
            <a:avLst/>
          </a:prstGeom>
          <a:noFill/>
          <a:ln w="9525">
            <a:noFill/>
            <a:miter lim="800000"/>
            <a:headEnd/>
            <a:tailEnd/>
          </a:ln>
        </p:spPr>
      </p:pic>
      <p:pic>
        <p:nvPicPr>
          <p:cNvPr id="347140" name="Picture 3"/>
          <p:cNvPicPr>
            <a:picLocks noChangeAspect="1" noChangeArrowheads="1"/>
          </p:cNvPicPr>
          <p:nvPr/>
        </p:nvPicPr>
        <p:blipFill>
          <a:blip r:embed="rId3" cstate="print"/>
          <a:srcRect/>
          <a:stretch>
            <a:fillRect/>
          </a:stretch>
        </p:blipFill>
        <p:spPr bwMode="auto">
          <a:xfrm>
            <a:off x="5486400" y="2971800"/>
            <a:ext cx="2768600" cy="2066925"/>
          </a:xfrm>
          <a:prstGeom prst="rect">
            <a:avLst/>
          </a:prstGeom>
          <a:noFill/>
          <a:ln w="9525">
            <a:noFill/>
            <a:miter lim="800000"/>
            <a:headEnd/>
            <a:tailEnd/>
          </a:ln>
        </p:spPr>
      </p:pic>
      <p:pic>
        <p:nvPicPr>
          <p:cNvPr id="347141" name="Picture 4"/>
          <p:cNvPicPr>
            <a:picLocks noChangeAspect="1" noChangeArrowheads="1"/>
          </p:cNvPicPr>
          <p:nvPr/>
        </p:nvPicPr>
        <p:blipFill>
          <a:blip r:embed="rId4" cstate="print"/>
          <a:srcRect/>
          <a:stretch>
            <a:fillRect/>
          </a:stretch>
        </p:blipFill>
        <p:spPr bwMode="auto">
          <a:xfrm>
            <a:off x="5486400" y="0"/>
            <a:ext cx="2819400" cy="2828925"/>
          </a:xfrm>
          <a:prstGeom prst="rect">
            <a:avLst/>
          </a:prstGeom>
          <a:noFill/>
          <a:ln w="9525">
            <a:noFill/>
            <a:miter lim="800000"/>
            <a:headEnd/>
            <a:tailEnd/>
          </a:ln>
        </p:spPr>
      </p:pic>
      <p:pic>
        <p:nvPicPr>
          <p:cNvPr id="347142" name="Picture 5"/>
          <p:cNvPicPr>
            <a:picLocks noChangeAspect="1" noChangeArrowheads="1"/>
          </p:cNvPicPr>
          <p:nvPr/>
        </p:nvPicPr>
        <p:blipFill>
          <a:blip r:embed="rId5" cstate="print"/>
          <a:srcRect/>
          <a:stretch>
            <a:fillRect/>
          </a:stretch>
        </p:blipFill>
        <p:spPr bwMode="auto">
          <a:xfrm>
            <a:off x="5486400" y="5153025"/>
            <a:ext cx="2781300" cy="17049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1"/>
          <p:cNvPicPr>
            <a:picLocks noChangeAspect="1" noChangeArrowheads="1"/>
          </p:cNvPicPr>
          <p:nvPr/>
        </p:nvPicPr>
        <p:blipFill>
          <a:blip r:embed="rId2" cstate="print"/>
          <a:srcRect/>
          <a:stretch>
            <a:fillRect/>
          </a:stretch>
        </p:blipFill>
        <p:spPr bwMode="auto">
          <a:xfrm>
            <a:off x="4427538" y="1052513"/>
            <a:ext cx="1543050" cy="2162175"/>
          </a:xfrm>
          <a:prstGeom prst="rect">
            <a:avLst/>
          </a:prstGeom>
          <a:noFill/>
          <a:ln w="9525">
            <a:noFill/>
            <a:miter lim="800000"/>
            <a:headEnd/>
            <a:tailEnd/>
          </a:ln>
        </p:spPr>
      </p:pic>
      <p:pic>
        <p:nvPicPr>
          <p:cNvPr id="348163" name="Picture 3"/>
          <p:cNvPicPr>
            <a:picLocks noChangeAspect="1" noChangeArrowheads="1"/>
          </p:cNvPicPr>
          <p:nvPr/>
        </p:nvPicPr>
        <p:blipFill>
          <a:blip r:embed="rId3" cstate="print"/>
          <a:srcRect/>
          <a:stretch>
            <a:fillRect/>
          </a:stretch>
        </p:blipFill>
        <p:spPr bwMode="auto">
          <a:xfrm>
            <a:off x="2555875" y="1052513"/>
            <a:ext cx="1543050" cy="2162175"/>
          </a:xfrm>
          <a:prstGeom prst="rect">
            <a:avLst/>
          </a:prstGeom>
          <a:noFill/>
          <a:ln w="9525">
            <a:noFill/>
            <a:miter lim="800000"/>
            <a:headEnd/>
            <a:tailEnd/>
          </a:ln>
        </p:spPr>
      </p:pic>
      <p:sp>
        <p:nvSpPr>
          <p:cNvPr id="5" name="Rectangle 4"/>
          <p:cNvSpPr/>
          <p:nvPr/>
        </p:nvSpPr>
        <p:spPr>
          <a:xfrm>
            <a:off x="2555875" y="3213100"/>
            <a:ext cx="1601788" cy="307975"/>
          </a:xfrm>
          <a:prstGeom prst="rect">
            <a:avLst/>
          </a:prstGeom>
          <a:solidFill>
            <a:schemeClr val="bg2">
              <a:lumMod val="20000"/>
              <a:lumOff val="80000"/>
            </a:schemeClr>
          </a:solidFill>
        </p:spPr>
        <p:txBody>
          <a:bodyPr>
            <a:spAutoFit/>
          </a:bodyPr>
          <a:lstStyle/>
          <a:p>
            <a:pPr>
              <a:defRPr/>
            </a:pPr>
            <a:r>
              <a:rPr lang="en-US" sz="1400" b="1">
                <a:solidFill>
                  <a:srgbClr val="FF0000"/>
                </a:solidFill>
                <a:ea typeface="ＭＳ Ｐゴシック" charset="-128"/>
              </a:rPr>
              <a:t>François Englert</a:t>
            </a:r>
          </a:p>
        </p:txBody>
      </p:sp>
      <p:sp>
        <p:nvSpPr>
          <p:cNvPr id="7" name="Rectangle 6"/>
          <p:cNvSpPr/>
          <p:nvPr/>
        </p:nvSpPr>
        <p:spPr>
          <a:xfrm>
            <a:off x="4427538" y="3265488"/>
            <a:ext cx="1541462" cy="307975"/>
          </a:xfrm>
          <a:prstGeom prst="rect">
            <a:avLst/>
          </a:prstGeom>
          <a:solidFill>
            <a:schemeClr val="bg2">
              <a:lumMod val="20000"/>
              <a:lumOff val="80000"/>
            </a:schemeClr>
          </a:solidFill>
        </p:spPr>
        <p:txBody>
          <a:bodyPr wrap="none">
            <a:spAutoFit/>
          </a:bodyPr>
          <a:lstStyle/>
          <a:p>
            <a:pPr>
              <a:defRPr/>
            </a:pPr>
            <a:r>
              <a:rPr lang="en-US" sz="1400" b="1" dirty="0">
                <a:solidFill>
                  <a:srgbClr val="FF0000"/>
                </a:solidFill>
                <a:ea typeface="ＭＳ Ｐゴシック" charset="-128"/>
              </a:rPr>
              <a:t>Peter W. Higgs</a:t>
            </a:r>
          </a:p>
        </p:txBody>
      </p:sp>
      <p:pic>
        <p:nvPicPr>
          <p:cNvPr id="348166" name="Picture 4"/>
          <p:cNvPicPr>
            <a:picLocks noChangeAspect="1" noChangeArrowheads="1"/>
          </p:cNvPicPr>
          <p:nvPr/>
        </p:nvPicPr>
        <p:blipFill>
          <a:blip r:embed="rId4" cstate="print"/>
          <a:srcRect/>
          <a:stretch>
            <a:fillRect/>
          </a:stretch>
        </p:blipFill>
        <p:spPr bwMode="auto">
          <a:xfrm>
            <a:off x="250825" y="188913"/>
            <a:ext cx="1873250" cy="1871662"/>
          </a:xfrm>
          <a:prstGeom prst="rect">
            <a:avLst/>
          </a:prstGeom>
          <a:noFill/>
          <a:ln w="9525">
            <a:noFill/>
            <a:miter lim="800000"/>
            <a:headEnd/>
            <a:tailEnd/>
          </a:ln>
        </p:spPr>
      </p:pic>
      <p:sp>
        <p:nvSpPr>
          <p:cNvPr id="348167" name="TextBox 8"/>
          <p:cNvSpPr txBox="1">
            <a:spLocks noChangeArrowheads="1"/>
          </p:cNvSpPr>
          <p:nvPr/>
        </p:nvSpPr>
        <p:spPr bwMode="auto">
          <a:xfrm>
            <a:off x="2268538" y="404813"/>
            <a:ext cx="6551612" cy="584200"/>
          </a:xfrm>
          <a:prstGeom prst="rect">
            <a:avLst/>
          </a:prstGeom>
          <a:solidFill>
            <a:srgbClr val="FFFFCC"/>
          </a:solidFill>
          <a:ln w="9525">
            <a:noFill/>
            <a:miter lim="800000"/>
            <a:headEnd/>
            <a:tailEnd/>
          </a:ln>
        </p:spPr>
        <p:txBody>
          <a:bodyPr>
            <a:spAutoFit/>
          </a:bodyPr>
          <a:lstStyle/>
          <a:p>
            <a:r>
              <a:rPr lang="en-US" sz="3200" b="1">
                <a:solidFill>
                  <a:srgbClr val="000064"/>
                </a:solidFill>
              </a:rPr>
              <a:t>Premio Nobel per la Fisica 2013</a:t>
            </a:r>
          </a:p>
        </p:txBody>
      </p:sp>
      <p:sp>
        <p:nvSpPr>
          <p:cNvPr id="348168" name="Rectangle 9"/>
          <p:cNvSpPr>
            <a:spLocks noChangeArrowheads="1"/>
          </p:cNvSpPr>
          <p:nvPr/>
        </p:nvSpPr>
        <p:spPr bwMode="auto">
          <a:xfrm>
            <a:off x="250825" y="3644900"/>
            <a:ext cx="8424863" cy="1169988"/>
          </a:xfrm>
          <a:prstGeom prst="rect">
            <a:avLst/>
          </a:prstGeom>
          <a:solidFill>
            <a:srgbClr val="FFFFCC"/>
          </a:solidFill>
          <a:ln w="9525">
            <a:noFill/>
            <a:miter lim="800000"/>
            <a:headEnd/>
            <a:tailEnd/>
          </a:ln>
        </p:spPr>
        <p:txBody>
          <a:bodyPr>
            <a:spAutoFit/>
          </a:bodyPr>
          <a:lstStyle/>
          <a:p>
            <a:r>
              <a:rPr lang="en-US" sz="1400" b="1">
                <a:solidFill>
                  <a:srgbClr val="000064"/>
                </a:solidFill>
              </a:rPr>
              <a:t>The Nobel Prize in Physics 2013 was awarded jointly to François Englert and Peter W. Higgs </a:t>
            </a:r>
            <a:r>
              <a:rPr lang="en-US" sz="1400" b="1" i="1">
                <a:solidFill>
                  <a:srgbClr val="000064"/>
                </a:solidFill>
              </a:rPr>
              <a:t>"for the theoretical discovery of a mechanism that contributes to our understanding of the origin of mass of subatomic particles, and which recently was confirmed through the discovery of the predicted fundamental particle, by the ATLAS and CMS experiments at CERN's Large Hadron Collider</a:t>
            </a:r>
            <a:r>
              <a:rPr lang="ja-JP" altLang="en-US" sz="1400" b="1" i="1">
                <a:solidFill>
                  <a:srgbClr val="000064"/>
                </a:solidFill>
              </a:rPr>
              <a:t>“</a:t>
            </a:r>
            <a:r>
              <a:rPr lang="en-US" altLang="ja-JP" sz="1400" b="1" i="1">
                <a:solidFill>
                  <a:srgbClr val="000064"/>
                </a:solidFill>
              </a:rPr>
              <a:t>.</a:t>
            </a:r>
            <a:endParaRPr lang="en-US" sz="1400" b="1">
              <a:solidFill>
                <a:srgbClr val="000064"/>
              </a:solidFill>
            </a:endParaRPr>
          </a:p>
        </p:txBody>
      </p:sp>
      <p:sp>
        <p:nvSpPr>
          <p:cNvPr id="12" name="TextBox 11"/>
          <p:cNvSpPr txBox="1"/>
          <p:nvPr/>
        </p:nvSpPr>
        <p:spPr>
          <a:xfrm>
            <a:off x="900113" y="4941888"/>
            <a:ext cx="5327650" cy="1476375"/>
          </a:xfrm>
          <a:prstGeom prst="rect">
            <a:avLst/>
          </a:prstGeom>
          <a:solidFill>
            <a:schemeClr val="bg2">
              <a:lumMod val="20000"/>
              <a:lumOff val="80000"/>
            </a:schemeClr>
          </a:solidFill>
        </p:spPr>
        <p:txBody>
          <a:bodyPr>
            <a:spAutoFit/>
          </a:bodyPr>
          <a:lstStyle/>
          <a:p>
            <a:pPr>
              <a:defRPr/>
            </a:pPr>
            <a:r>
              <a:rPr lang="en-US" sz="1800" b="1">
                <a:solidFill>
                  <a:srgbClr val="000064"/>
                </a:solidFill>
                <a:ea typeface="ＭＳ Ｐゴシック" charset="-128"/>
              </a:rPr>
              <a:t>Il così detto meccanismo di Higgs fu proposto nel 1964 in due articoli pubblicati separatamente, il primo dai fisici belgi Robert Brout e Francois Englert e il secondo, subito dopo, dal fisico britannico Peter Higgs.  </a:t>
            </a:r>
          </a:p>
        </p:txBody>
      </p:sp>
      <p:pic>
        <p:nvPicPr>
          <p:cNvPr id="348170" name="Picture 5"/>
          <p:cNvPicPr>
            <a:picLocks noChangeAspect="1" noChangeArrowheads="1"/>
          </p:cNvPicPr>
          <p:nvPr/>
        </p:nvPicPr>
        <p:blipFill>
          <a:blip r:embed="rId5" cstate="print"/>
          <a:srcRect/>
          <a:stretch>
            <a:fillRect/>
          </a:stretch>
        </p:blipFill>
        <p:spPr bwMode="auto">
          <a:xfrm>
            <a:off x="6588125" y="4868863"/>
            <a:ext cx="1725613" cy="1565275"/>
          </a:xfrm>
          <a:prstGeom prst="rect">
            <a:avLst/>
          </a:prstGeom>
          <a:noFill/>
          <a:ln w="9525">
            <a:noFill/>
            <a:miter lim="800000"/>
            <a:headEnd/>
            <a:tailEnd/>
          </a:ln>
        </p:spPr>
      </p:pic>
      <p:sp>
        <p:nvSpPr>
          <p:cNvPr id="14" name="Rectangle 13"/>
          <p:cNvSpPr/>
          <p:nvPr/>
        </p:nvSpPr>
        <p:spPr>
          <a:xfrm>
            <a:off x="6659563" y="6453188"/>
            <a:ext cx="1601787" cy="307975"/>
          </a:xfrm>
          <a:prstGeom prst="rect">
            <a:avLst/>
          </a:prstGeom>
          <a:solidFill>
            <a:schemeClr val="bg2">
              <a:lumMod val="20000"/>
              <a:lumOff val="80000"/>
            </a:schemeClr>
          </a:solidFill>
        </p:spPr>
        <p:txBody>
          <a:bodyPr>
            <a:spAutoFit/>
          </a:bodyPr>
          <a:lstStyle/>
          <a:p>
            <a:pPr algn="ctr">
              <a:defRPr/>
            </a:pPr>
            <a:r>
              <a:rPr lang="en-US" sz="1400" b="1" dirty="0">
                <a:solidFill>
                  <a:srgbClr val="FF0000"/>
                </a:solidFill>
                <a:ea typeface="ＭＳ Ｐゴシック" charset="-128"/>
              </a:rPr>
              <a:t>Robert </a:t>
            </a:r>
            <a:r>
              <a:rPr lang="en-US" sz="1400" b="1" dirty="0" err="1">
                <a:solidFill>
                  <a:srgbClr val="FF0000"/>
                </a:solidFill>
                <a:ea typeface="ＭＳ Ｐゴシック" charset="-128"/>
              </a:rPr>
              <a:t>Brout</a:t>
            </a:r>
            <a:endParaRPr lang="en-US" sz="1400" b="1" dirty="0">
              <a:solidFill>
                <a:srgbClr val="FF0000"/>
              </a:solidFill>
              <a:ea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2"/>
          <p:cNvPicPr>
            <a:picLocks noChangeAspect="1" noChangeArrowheads="1"/>
          </p:cNvPicPr>
          <p:nvPr/>
        </p:nvPicPr>
        <p:blipFill>
          <a:blip r:embed="rId2" cstate="print"/>
          <a:srcRect/>
          <a:stretch>
            <a:fillRect/>
          </a:stretch>
        </p:blipFill>
        <p:spPr bwMode="auto">
          <a:xfrm>
            <a:off x="107950" y="1803400"/>
            <a:ext cx="3959225" cy="3695700"/>
          </a:xfrm>
          <a:prstGeom prst="rect">
            <a:avLst/>
          </a:prstGeom>
          <a:noFill/>
          <a:ln w="9525">
            <a:noFill/>
            <a:miter lim="800000"/>
            <a:headEnd/>
            <a:tailEnd/>
          </a:ln>
        </p:spPr>
      </p:pic>
      <p:pic>
        <p:nvPicPr>
          <p:cNvPr id="349187" name="Picture 2"/>
          <p:cNvPicPr>
            <a:picLocks noChangeAspect="1"/>
          </p:cNvPicPr>
          <p:nvPr/>
        </p:nvPicPr>
        <p:blipFill>
          <a:blip r:embed="rId3" cstate="print"/>
          <a:srcRect/>
          <a:stretch>
            <a:fillRect/>
          </a:stretch>
        </p:blipFill>
        <p:spPr bwMode="auto">
          <a:xfrm>
            <a:off x="3941763" y="1557338"/>
            <a:ext cx="5167312" cy="4171950"/>
          </a:xfrm>
          <a:prstGeom prst="rect">
            <a:avLst/>
          </a:prstGeom>
          <a:noFill/>
          <a:ln w="9525">
            <a:noFill/>
            <a:miter lim="800000"/>
            <a:headEnd/>
            <a:tailEnd/>
          </a:ln>
        </p:spPr>
      </p:pic>
      <p:sp>
        <p:nvSpPr>
          <p:cNvPr id="4" name="Title 1"/>
          <p:cNvSpPr txBox="1">
            <a:spLocks/>
          </p:cNvSpPr>
          <p:nvPr/>
        </p:nvSpPr>
        <p:spPr>
          <a:xfrm>
            <a:off x="381000" y="115888"/>
            <a:ext cx="8382000" cy="936625"/>
          </a:xfrm>
          <a:prstGeom prst="rect">
            <a:avLst/>
          </a:prstGeom>
          <a:solidFill>
            <a:srgbClr val="FFFFCC"/>
          </a:solidFill>
        </p:spPr>
        <p:txBody>
          <a:bodyPr lIns="0" tIns="0" rIns="0" bIns="0" anchor="ctr"/>
          <a:lstStyle>
            <a:lvl1pPr algn="l" defTabSz="914363" rtl="0" eaLnBrk="1" latinLnBrk="0" hangingPunct="1">
              <a:lnSpc>
                <a:spcPct val="90000"/>
              </a:lnSpc>
              <a:spcBef>
                <a:spcPct val="0"/>
              </a:spcBef>
              <a:buNone/>
              <a:defRPr lang="en-US" sz="5400" b="0" kern="1200" cap="none"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algn="ctr">
              <a:defRPr/>
            </a:pPr>
            <a:r>
              <a:rPr b="1" dirty="0" smtClean="0">
                <a:solidFill>
                  <a:schemeClr val="accent1">
                    <a:lumMod val="60000"/>
                    <a:lumOff val="40000"/>
                  </a:schemeClr>
                </a:solidFill>
                <a:latin typeface="Comic Sans MS" pitchFamily="66" charset="0"/>
              </a:rPr>
              <a:t>H </a:t>
            </a:r>
            <a:r>
              <a:rPr b="1" dirty="0" smtClean="0">
                <a:solidFill>
                  <a:schemeClr val="accent1">
                    <a:lumMod val="60000"/>
                    <a:lumOff val="40000"/>
                  </a:schemeClr>
                </a:solidFill>
                <a:latin typeface="Comic Sans MS" pitchFamily="66" charset="0"/>
                <a:sym typeface="Wingdings"/>
              </a:rPr>
              <a:t> </a:t>
            </a:r>
            <a:r>
              <a:rPr b="1" dirty="0" smtClean="0">
                <a:solidFill>
                  <a:schemeClr val="accent1">
                    <a:lumMod val="60000"/>
                    <a:lumOff val="40000"/>
                  </a:schemeClr>
                </a:solidFill>
                <a:latin typeface="Comic Sans MS" pitchFamily="66" charset="0"/>
              </a:rPr>
              <a:t>ZZ </a:t>
            </a:r>
            <a:r>
              <a:rPr b="1" dirty="0" smtClean="0">
                <a:solidFill>
                  <a:schemeClr val="accent1">
                    <a:lumMod val="60000"/>
                    <a:lumOff val="40000"/>
                  </a:schemeClr>
                </a:solidFill>
                <a:latin typeface="Comic Sans MS" pitchFamily="66" charset="0"/>
                <a:sym typeface="Wingdings"/>
              </a:rPr>
              <a:t> 4 </a:t>
            </a:r>
            <a:r>
              <a:rPr b="1" dirty="0" err="1" smtClean="0">
                <a:solidFill>
                  <a:schemeClr val="accent1">
                    <a:lumMod val="60000"/>
                    <a:lumOff val="40000"/>
                  </a:schemeClr>
                </a:solidFill>
                <a:latin typeface="Comic Sans MS" pitchFamily="66" charset="0"/>
                <a:sym typeface="Wingdings"/>
              </a:rPr>
              <a:t>leptoni</a:t>
            </a:r>
            <a:endParaRPr b="1" dirty="0">
              <a:solidFill>
                <a:schemeClr val="accent1">
                  <a:lumMod val="60000"/>
                  <a:lumOff val="40000"/>
                </a:schemeClr>
              </a:solidFill>
              <a:latin typeface="Comic Sans MS" pitchFamily="66" charset="0"/>
            </a:endParaRPr>
          </a:p>
        </p:txBody>
      </p:sp>
      <p:sp>
        <p:nvSpPr>
          <p:cNvPr id="5" name="TextBox 4"/>
          <p:cNvSpPr txBox="1"/>
          <p:nvPr/>
        </p:nvSpPr>
        <p:spPr>
          <a:xfrm>
            <a:off x="539750" y="1444625"/>
            <a:ext cx="1511300" cy="400050"/>
          </a:xfrm>
          <a:prstGeom prst="rect">
            <a:avLst/>
          </a:prstGeom>
          <a:solidFill>
            <a:schemeClr val="accent3">
              <a:lumMod val="85000"/>
            </a:schemeClr>
          </a:solidFill>
        </p:spPr>
        <p:txBody>
          <a:bodyPr>
            <a:spAutoFit/>
          </a:bodyPr>
          <a:lstStyle/>
          <a:p>
            <a:pPr algn="ctr">
              <a:defRPr/>
            </a:pPr>
            <a:r>
              <a:rPr lang="en-US" sz="2000" b="1" dirty="0">
                <a:solidFill>
                  <a:srgbClr val="FF0000"/>
                </a:solidFill>
                <a:ea typeface="ＭＳ Ｐゴシック" charset="-128"/>
              </a:rPr>
              <a:t>ATLAS</a:t>
            </a:r>
          </a:p>
        </p:txBody>
      </p:sp>
      <p:sp>
        <p:nvSpPr>
          <p:cNvPr id="6" name="TextBox 5"/>
          <p:cNvSpPr txBox="1"/>
          <p:nvPr/>
        </p:nvSpPr>
        <p:spPr>
          <a:xfrm>
            <a:off x="4572000" y="1484313"/>
            <a:ext cx="1512888" cy="400050"/>
          </a:xfrm>
          <a:prstGeom prst="rect">
            <a:avLst/>
          </a:prstGeom>
          <a:solidFill>
            <a:schemeClr val="accent3">
              <a:lumMod val="85000"/>
            </a:schemeClr>
          </a:solidFill>
        </p:spPr>
        <p:txBody>
          <a:bodyPr>
            <a:spAutoFit/>
          </a:bodyPr>
          <a:lstStyle/>
          <a:p>
            <a:pPr algn="ctr">
              <a:defRPr/>
            </a:pPr>
            <a:r>
              <a:rPr lang="en-US" sz="2000" b="1" dirty="0">
                <a:solidFill>
                  <a:srgbClr val="FF0000"/>
                </a:solidFill>
                <a:ea typeface="ＭＳ Ｐゴシック" charset="-128"/>
              </a:rPr>
              <a:t>CMS</a:t>
            </a:r>
          </a:p>
        </p:txBody>
      </p:sp>
      <p:sp>
        <p:nvSpPr>
          <p:cNvPr id="349191" name="Rectangle 6"/>
          <p:cNvSpPr>
            <a:spLocks noChangeArrowheads="1"/>
          </p:cNvSpPr>
          <p:nvPr/>
        </p:nvSpPr>
        <p:spPr bwMode="auto">
          <a:xfrm>
            <a:off x="360363" y="5683250"/>
            <a:ext cx="3490912" cy="554038"/>
          </a:xfrm>
          <a:prstGeom prst="rect">
            <a:avLst/>
          </a:prstGeom>
          <a:solidFill>
            <a:srgbClr val="FFFFCC"/>
          </a:solidFill>
          <a:ln w="9525">
            <a:noFill/>
            <a:miter lim="800000"/>
            <a:headEnd/>
            <a:tailEnd/>
          </a:ln>
        </p:spPr>
        <p:txBody>
          <a:bodyPr>
            <a:spAutoFit/>
          </a:bodyPr>
          <a:lstStyle/>
          <a:p>
            <a:pPr algn="ctr"/>
            <a:r>
              <a:rPr lang="en-US" sz="1600" b="1">
                <a:solidFill>
                  <a:srgbClr val="1A1AFF"/>
                </a:solidFill>
              </a:rPr>
              <a:t>6.6σ (4.4σ asp.)</a:t>
            </a:r>
          </a:p>
          <a:p>
            <a:pPr algn="ctr"/>
            <a:r>
              <a:rPr lang="en-US" sz="1400" b="1">
                <a:solidFill>
                  <a:srgbClr val="1A1AFF"/>
                </a:solidFill>
              </a:rPr>
              <a:t>m</a:t>
            </a:r>
            <a:r>
              <a:rPr lang="en-US" sz="1400" b="1" baseline="-25000">
                <a:solidFill>
                  <a:srgbClr val="1A1AFF"/>
                </a:solidFill>
              </a:rPr>
              <a:t>H</a:t>
            </a:r>
            <a:r>
              <a:rPr lang="en-US" sz="1400" b="1">
                <a:solidFill>
                  <a:srgbClr val="1A1AFF"/>
                </a:solidFill>
              </a:rPr>
              <a:t> = 124.3</a:t>
            </a:r>
            <a:r>
              <a:rPr lang="en-US" sz="1400" b="1" baseline="30000">
                <a:solidFill>
                  <a:srgbClr val="1A1AFF"/>
                </a:solidFill>
              </a:rPr>
              <a:t>+0.6</a:t>
            </a:r>
            <a:r>
              <a:rPr lang="en-US" sz="1400" b="1" baseline="-25000">
                <a:solidFill>
                  <a:srgbClr val="1A1AFF"/>
                </a:solidFill>
              </a:rPr>
              <a:t>-0.5</a:t>
            </a:r>
            <a:r>
              <a:rPr lang="en-US" sz="1200" b="1">
                <a:solidFill>
                  <a:srgbClr val="1A1AFF"/>
                </a:solidFill>
              </a:rPr>
              <a:t>(stat)</a:t>
            </a:r>
            <a:r>
              <a:rPr lang="en-US" sz="1200" b="1" baseline="30000">
                <a:solidFill>
                  <a:srgbClr val="1A1AFF"/>
                </a:solidFill>
              </a:rPr>
              <a:t>+</a:t>
            </a:r>
            <a:r>
              <a:rPr lang="en-US" sz="1400" b="1" baseline="30000">
                <a:solidFill>
                  <a:srgbClr val="1A1AFF"/>
                </a:solidFill>
              </a:rPr>
              <a:t>0.5</a:t>
            </a:r>
            <a:r>
              <a:rPr lang="en-US" sz="1400" b="1" baseline="-25000">
                <a:solidFill>
                  <a:srgbClr val="1A1AFF"/>
                </a:solidFill>
              </a:rPr>
              <a:t>-0.3</a:t>
            </a:r>
            <a:r>
              <a:rPr lang="en-US" sz="1200" b="1">
                <a:solidFill>
                  <a:srgbClr val="1A1AFF"/>
                </a:solidFill>
              </a:rPr>
              <a:t>(syst) </a:t>
            </a:r>
            <a:r>
              <a:rPr lang="en-US" sz="1400" b="1">
                <a:solidFill>
                  <a:srgbClr val="1A1AFF"/>
                </a:solidFill>
              </a:rPr>
              <a:t>GeV</a:t>
            </a:r>
          </a:p>
        </p:txBody>
      </p:sp>
      <p:sp>
        <p:nvSpPr>
          <p:cNvPr id="349192" name="Rectangle 7"/>
          <p:cNvSpPr>
            <a:spLocks noChangeArrowheads="1"/>
          </p:cNvSpPr>
          <p:nvPr/>
        </p:nvSpPr>
        <p:spPr bwMode="auto">
          <a:xfrm>
            <a:off x="4787900" y="5683250"/>
            <a:ext cx="3492500" cy="554038"/>
          </a:xfrm>
          <a:prstGeom prst="rect">
            <a:avLst/>
          </a:prstGeom>
          <a:solidFill>
            <a:srgbClr val="FFFFCC"/>
          </a:solidFill>
          <a:ln w="9525">
            <a:noFill/>
            <a:miter lim="800000"/>
            <a:headEnd/>
            <a:tailEnd/>
          </a:ln>
        </p:spPr>
        <p:txBody>
          <a:bodyPr>
            <a:spAutoFit/>
          </a:bodyPr>
          <a:lstStyle/>
          <a:p>
            <a:pPr algn="ctr"/>
            <a:r>
              <a:rPr lang="en-US" sz="1600" b="1">
                <a:solidFill>
                  <a:srgbClr val="1A1AFF"/>
                </a:solidFill>
              </a:rPr>
              <a:t>6.7σ (7.1σ asp.)</a:t>
            </a:r>
          </a:p>
          <a:p>
            <a:pPr algn="ctr"/>
            <a:r>
              <a:rPr lang="en-US" sz="1400" b="1">
                <a:solidFill>
                  <a:srgbClr val="1A1AFF"/>
                </a:solidFill>
              </a:rPr>
              <a:t>m</a:t>
            </a:r>
            <a:r>
              <a:rPr lang="en-US" sz="1400" b="1" baseline="-25000">
                <a:solidFill>
                  <a:srgbClr val="1A1AFF"/>
                </a:solidFill>
              </a:rPr>
              <a:t>H</a:t>
            </a:r>
            <a:r>
              <a:rPr lang="en-US" sz="1400" b="1">
                <a:solidFill>
                  <a:srgbClr val="1A1AFF"/>
                </a:solidFill>
              </a:rPr>
              <a:t> = 125.8</a:t>
            </a:r>
            <a:r>
              <a:rPr lang="en-US" sz="1400" b="1" baseline="30000">
                <a:solidFill>
                  <a:srgbClr val="1A1AFF"/>
                </a:solidFill>
              </a:rPr>
              <a:t>+0.5</a:t>
            </a:r>
            <a:r>
              <a:rPr lang="en-US" sz="1400" b="1" baseline="-25000">
                <a:solidFill>
                  <a:srgbClr val="1A1AFF"/>
                </a:solidFill>
              </a:rPr>
              <a:t>-0.5</a:t>
            </a:r>
            <a:r>
              <a:rPr lang="en-US" sz="1200" b="1">
                <a:solidFill>
                  <a:srgbClr val="1A1AFF"/>
                </a:solidFill>
              </a:rPr>
              <a:t>(stat)</a:t>
            </a:r>
            <a:r>
              <a:rPr lang="en-US" sz="1200" b="1" baseline="30000">
                <a:solidFill>
                  <a:srgbClr val="1A1AFF"/>
                </a:solidFill>
              </a:rPr>
              <a:t>+</a:t>
            </a:r>
            <a:r>
              <a:rPr lang="en-US" sz="1400" b="1" baseline="30000">
                <a:solidFill>
                  <a:srgbClr val="1A1AFF"/>
                </a:solidFill>
              </a:rPr>
              <a:t>0.2</a:t>
            </a:r>
            <a:r>
              <a:rPr lang="en-US" sz="1400" b="1" baseline="-25000">
                <a:solidFill>
                  <a:srgbClr val="1A1AFF"/>
                </a:solidFill>
              </a:rPr>
              <a:t>-0.2</a:t>
            </a:r>
            <a:r>
              <a:rPr lang="en-US" sz="1200" b="1">
                <a:solidFill>
                  <a:srgbClr val="1A1AFF"/>
                </a:solidFill>
              </a:rPr>
              <a:t>(syst) </a:t>
            </a:r>
            <a:r>
              <a:rPr lang="en-US" sz="1400" b="1">
                <a:solidFill>
                  <a:srgbClr val="1A1AFF"/>
                </a:solidFill>
              </a:rPr>
              <a:t>GeV</a:t>
            </a:r>
          </a:p>
        </p:txBody>
      </p:sp>
      <p:sp>
        <p:nvSpPr>
          <p:cNvPr id="10" name="TextBox 9"/>
          <p:cNvSpPr txBox="1"/>
          <p:nvPr/>
        </p:nvSpPr>
        <p:spPr>
          <a:xfrm>
            <a:off x="1619250" y="981075"/>
            <a:ext cx="4176713" cy="461963"/>
          </a:xfrm>
          <a:prstGeom prst="rect">
            <a:avLst/>
          </a:prstGeom>
          <a:noFill/>
        </p:spPr>
        <p:txBody>
          <a:bodyPr>
            <a:spAutoFit/>
          </a:bodyPr>
          <a:lstStyle/>
          <a:p>
            <a:pPr algn="ctr">
              <a:defRPr/>
            </a:pPr>
            <a:r>
              <a:rPr lang="en-US" b="1" dirty="0" err="1">
                <a:solidFill>
                  <a:schemeClr val="accent1">
                    <a:lumMod val="60000"/>
                    <a:lumOff val="40000"/>
                  </a:schemeClr>
                </a:solidFill>
                <a:ea typeface="ＭＳ Ｐゴシック" charset="-128"/>
              </a:rPr>
              <a:t>Tutta</a:t>
            </a:r>
            <a:r>
              <a:rPr lang="en-US" b="1" dirty="0">
                <a:solidFill>
                  <a:schemeClr val="accent1">
                    <a:lumMod val="60000"/>
                    <a:lumOff val="40000"/>
                  </a:schemeClr>
                </a:solidFill>
                <a:ea typeface="ＭＳ Ｐゴシック" charset="-128"/>
              </a:rPr>
              <a:t> la </a:t>
            </a:r>
            <a:r>
              <a:rPr lang="en-US" b="1" dirty="0" err="1">
                <a:solidFill>
                  <a:schemeClr val="accent1">
                    <a:lumMod val="60000"/>
                    <a:lumOff val="40000"/>
                  </a:schemeClr>
                </a:solidFill>
                <a:ea typeface="ＭＳ Ｐゴシック" charset="-128"/>
              </a:rPr>
              <a:t>statistica</a:t>
            </a:r>
            <a:endParaRPr lang="en-US" b="1" dirty="0">
              <a:solidFill>
                <a:schemeClr val="accent1">
                  <a:lumMod val="60000"/>
                  <a:lumOff val="40000"/>
                </a:schemeClr>
              </a:solidFill>
              <a:ea typeface="ＭＳ Ｐゴシック" charset="-128"/>
            </a:endParaRPr>
          </a:p>
        </p:txBody>
      </p:sp>
      <p:sp>
        <p:nvSpPr>
          <p:cNvPr id="349194" name="Rectangle 10"/>
          <p:cNvSpPr>
            <a:spLocks noChangeArrowheads="1"/>
          </p:cNvSpPr>
          <p:nvPr/>
        </p:nvSpPr>
        <p:spPr bwMode="auto">
          <a:xfrm>
            <a:off x="4537075" y="6351588"/>
            <a:ext cx="4572000" cy="246062"/>
          </a:xfrm>
          <a:prstGeom prst="rect">
            <a:avLst/>
          </a:prstGeom>
          <a:solidFill>
            <a:srgbClr val="00B0F0"/>
          </a:solidFill>
          <a:ln w="9525">
            <a:noFill/>
            <a:miter lim="800000"/>
            <a:headEnd/>
            <a:tailEnd/>
          </a:ln>
        </p:spPr>
        <p:txBody>
          <a:bodyPr>
            <a:spAutoFit/>
          </a:bodyPr>
          <a:lstStyle/>
          <a:p>
            <a:r>
              <a:rPr lang="en-US" sz="1000" b="1">
                <a:solidFill>
                  <a:srgbClr val="FF0000"/>
                </a:solidFill>
                <a:hlinkClick r:id="rId4"/>
              </a:rPr>
              <a:t>http://www.pi.infn.it/~castaldi/Picchi_Higgs/HZZ4l_date_animated.gif</a:t>
            </a:r>
            <a:r>
              <a:rPr lang="en-US" sz="1000" b="1">
                <a:solidFill>
                  <a:srgbClr val="FF0000"/>
                </a:solidFill>
              </a:rPr>
              <a:t> </a:t>
            </a:r>
          </a:p>
        </p:txBody>
      </p:sp>
      <p:sp>
        <p:nvSpPr>
          <p:cNvPr id="349195" name="Rectangle 11"/>
          <p:cNvSpPr>
            <a:spLocks noChangeArrowheads="1"/>
          </p:cNvSpPr>
          <p:nvPr/>
        </p:nvSpPr>
        <p:spPr bwMode="auto">
          <a:xfrm>
            <a:off x="34925" y="6365875"/>
            <a:ext cx="4429125" cy="231775"/>
          </a:xfrm>
          <a:prstGeom prst="rect">
            <a:avLst/>
          </a:prstGeom>
          <a:solidFill>
            <a:srgbClr val="00B0F0"/>
          </a:solidFill>
          <a:ln w="9525">
            <a:noFill/>
            <a:miter lim="800000"/>
            <a:headEnd/>
            <a:tailEnd/>
          </a:ln>
        </p:spPr>
        <p:txBody>
          <a:bodyPr>
            <a:spAutoFit/>
          </a:bodyPr>
          <a:lstStyle/>
          <a:p>
            <a:pPr algn="ctr"/>
            <a:r>
              <a:rPr lang="en-US" sz="900" b="1">
                <a:solidFill>
                  <a:srgbClr val="FF0000"/>
                </a:solidFill>
                <a:hlinkClick r:id="rId5"/>
              </a:rPr>
              <a:t>http://www.pi.infn.it/~castaldi/Picchi_Higgs/4l-FixedScale-NoMuProf2.gif</a:t>
            </a:r>
            <a:r>
              <a:rPr lang="en-US" sz="900" b="1">
                <a:solidFill>
                  <a:srgbClr val="FF0000"/>
                </a:solidFill>
              </a:rPr>
              <a:t> </a:t>
            </a: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3"/>
          <p:cNvPicPr>
            <a:picLocks noChangeAspect="1" noChangeArrowheads="1"/>
          </p:cNvPicPr>
          <p:nvPr/>
        </p:nvPicPr>
        <p:blipFill>
          <a:blip r:embed="rId2" cstate="print"/>
          <a:srcRect/>
          <a:stretch>
            <a:fillRect/>
          </a:stretch>
        </p:blipFill>
        <p:spPr bwMode="auto">
          <a:xfrm>
            <a:off x="179388" y="2371725"/>
            <a:ext cx="4697412" cy="3370263"/>
          </a:xfrm>
          <a:prstGeom prst="rect">
            <a:avLst/>
          </a:prstGeom>
          <a:noFill/>
          <a:ln w="9525">
            <a:noFill/>
            <a:miter lim="800000"/>
            <a:headEnd/>
            <a:tailEnd/>
          </a:ln>
        </p:spPr>
      </p:pic>
      <p:pic>
        <p:nvPicPr>
          <p:cNvPr id="350211" name="Picture 4"/>
          <p:cNvPicPr>
            <a:picLocks noChangeAspect="1" noChangeArrowheads="1"/>
          </p:cNvPicPr>
          <p:nvPr/>
        </p:nvPicPr>
        <p:blipFill>
          <a:blip r:embed="rId3" cstate="print"/>
          <a:srcRect/>
          <a:stretch>
            <a:fillRect/>
          </a:stretch>
        </p:blipFill>
        <p:spPr bwMode="auto">
          <a:xfrm>
            <a:off x="4932363" y="2154238"/>
            <a:ext cx="3959225" cy="3821112"/>
          </a:xfrm>
          <a:prstGeom prst="rect">
            <a:avLst/>
          </a:prstGeom>
          <a:noFill/>
          <a:ln w="9525">
            <a:noFill/>
            <a:miter lim="800000"/>
            <a:headEnd/>
            <a:tailEnd/>
          </a:ln>
        </p:spPr>
      </p:pic>
      <p:sp>
        <p:nvSpPr>
          <p:cNvPr id="350212" name="TextBox 4"/>
          <p:cNvSpPr txBox="1">
            <a:spLocks noChangeArrowheads="1"/>
          </p:cNvSpPr>
          <p:nvPr/>
        </p:nvSpPr>
        <p:spPr bwMode="auto">
          <a:xfrm>
            <a:off x="1979613" y="2043113"/>
            <a:ext cx="1079500" cy="400050"/>
          </a:xfrm>
          <a:prstGeom prst="rect">
            <a:avLst/>
          </a:prstGeom>
          <a:solidFill>
            <a:srgbClr val="FFFFCC"/>
          </a:solidFill>
          <a:ln w="9525">
            <a:noFill/>
            <a:miter lim="800000"/>
            <a:headEnd/>
            <a:tailEnd/>
          </a:ln>
        </p:spPr>
        <p:txBody>
          <a:bodyPr>
            <a:spAutoFit/>
          </a:bodyPr>
          <a:lstStyle/>
          <a:p>
            <a:r>
              <a:rPr lang="en-US" sz="2000" b="1">
                <a:solidFill>
                  <a:srgbClr val="FF0000"/>
                </a:solidFill>
              </a:rPr>
              <a:t>ATLAS</a:t>
            </a:r>
          </a:p>
        </p:txBody>
      </p:sp>
      <p:sp>
        <p:nvSpPr>
          <p:cNvPr id="350213" name="TextBox 5"/>
          <p:cNvSpPr txBox="1">
            <a:spLocks noChangeArrowheads="1"/>
          </p:cNvSpPr>
          <p:nvPr/>
        </p:nvSpPr>
        <p:spPr bwMode="auto">
          <a:xfrm>
            <a:off x="6659563" y="2011363"/>
            <a:ext cx="1081087" cy="400050"/>
          </a:xfrm>
          <a:prstGeom prst="rect">
            <a:avLst/>
          </a:prstGeom>
          <a:solidFill>
            <a:srgbClr val="FFFFCC"/>
          </a:solidFill>
          <a:ln w="9525">
            <a:noFill/>
            <a:miter lim="800000"/>
            <a:headEnd/>
            <a:tailEnd/>
          </a:ln>
        </p:spPr>
        <p:txBody>
          <a:bodyPr>
            <a:spAutoFit/>
          </a:bodyPr>
          <a:lstStyle/>
          <a:p>
            <a:pPr algn="ctr"/>
            <a:r>
              <a:rPr lang="en-US" sz="2000" b="1">
                <a:solidFill>
                  <a:srgbClr val="FF0000"/>
                </a:solidFill>
              </a:rPr>
              <a:t>CMS</a:t>
            </a:r>
          </a:p>
        </p:txBody>
      </p:sp>
      <p:sp>
        <p:nvSpPr>
          <p:cNvPr id="8" name="Title 1"/>
          <p:cNvSpPr txBox="1">
            <a:spLocks/>
          </p:cNvSpPr>
          <p:nvPr/>
        </p:nvSpPr>
        <p:spPr>
          <a:xfrm>
            <a:off x="381000" y="115888"/>
            <a:ext cx="8382000" cy="1152525"/>
          </a:xfrm>
          <a:prstGeom prst="rect">
            <a:avLst/>
          </a:prstGeom>
          <a:solidFill>
            <a:srgbClr val="FFFFCC"/>
          </a:solidFill>
        </p:spPr>
        <p:txBody>
          <a:bodyPr lIns="0" tIns="0" rIns="0" bIns="0" anchor="ctr"/>
          <a:lstStyle>
            <a:lvl1pPr algn="l" defTabSz="914363" rtl="0" eaLnBrk="1" latinLnBrk="0" hangingPunct="1">
              <a:lnSpc>
                <a:spcPct val="90000"/>
              </a:lnSpc>
              <a:spcBef>
                <a:spcPct val="0"/>
              </a:spcBef>
              <a:buNone/>
              <a:defRPr lang="en-US" sz="5400" b="0" kern="1200" cap="none"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algn="ctr">
              <a:defRPr/>
            </a:pPr>
            <a:r>
              <a:rPr b="1" dirty="0" smtClean="0">
                <a:solidFill>
                  <a:schemeClr val="accent1">
                    <a:lumMod val="60000"/>
                    <a:lumOff val="40000"/>
                  </a:schemeClr>
                </a:solidFill>
                <a:latin typeface="Comic Sans MS" pitchFamily="66" charset="0"/>
              </a:rPr>
              <a:t>H </a:t>
            </a:r>
            <a:r>
              <a:rPr b="1" dirty="0" smtClean="0">
                <a:solidFill>
                  <a:schemeClr val="accent1">
                    <a:lumMod val="60000"/>
                    <a:lumOff val="40000"/>
                  </a:schemeClr>
                </a:solidFill>
                <a:latin typeface="Comic Sans MS" pitchFamily="66" charset="0"/>
                <a:sym typeface="Wingdings"/>
              </a:rPr>
              <a:t> </a:t>
            </a:r>
            <a:r>
              <a:rPr sz="8000" b="1" dirty="0" smtClean="0">
                <a:solidFill>
                  <a:schemeClr val="accent1">
                    <a:lumMod val="60000"/>
                    <a:lumOff val="40000"/>
                  </a:schemeClr>
                </a:solidFill>
                <a:latin typeface="Symbol" pitchFamily="18" charset="2"/>
                <a:sym typeface="Wingdings"/>
              </a:rPr>
              <a:t>g g</a:t>
            </a:r>
            <a:r>
              <a:rPr sz="8000" b="1" dirty="0" smtClean="0">
                <a:solidFill>
                  <a:schemeClr val="accent1">
                    <a:lumMod val="60000"/>
                    <a:lumOff val="40000"/>
                  </a:schemeClr>
                </a:solidFill>
                <a:latin typeface="Comic Sans MS" pitchFamily="66" charset="0"/>
                <a:sym typeface="Wingdings"/>
              </a:rPr>
              <a:t> </a:t>
            </a:r>
            <a:endParaRPr sz="8000" b="1" dirty="0">
              <a:solidFill>
                <a:schemeClr val="accent1">
                  <a:lumMod val="60000"/>
                  <a:lumOff val="40000"/>
                </a:schemeClr>
              </a:solidFill>
              <a:latin typeface="Comic Sans MS" pitchFamily="66" charset="0"/>
            </a:endParaRPr>
          </a:p>
        </p:txBody>
      </p:sp>
      <p:sp>
        <p:nvSpPr>
          <p:cNvPr id="350215" name="Rectangle 8"/>
          <p:cNvSpPr>
            <a:spLocks noChangeArrowheads="1"/>
          </p:cNvSpPr>
          <p:nvPr/>
        </p:nvSpPr>
        <p:spPr bwMode="auto">
          <a:xfrm>
            <a:off x="827088" y="5876925"/>
            <a:ext cx="3492500" cy="554038"/>
          </a:xfrm>
          <a:prstGeom prst="rect">
            <a:avLst/>
          </a:prstGeom>
          <a:solidFill>
            <a:srgbClr val="FFFFCC"/>
          </a:solidFill>
          <a:ln w="9525">
            <a:noFill/>
            <a:miter lim="800000"/>
            <a:headEnd/>
            <a:tailEnd/>
          </a:ln>
        </p:spPr>
        <p:txBody>
          <a:bodyPr>
            <a:spAutoFit/>
          </a:bodyPr>
          <a:lstStyle/>
          <a:p>
            <a:pPr algn="ctr"/>
            <a:r>
              <a:rPr lang="en-US" sz="1600" b="1">
                <a:solidFill>
                  <a:srgbClr val="1A1AFF"/>
                </a:solidFill>
              </a:rPr>
              <a:t>7.6σ (4.1σ asp.)</a:t>
            </a:r>
          </a:p>
          <a:p>
            <a:pPr algn="ctr"/>
            <a:r>
              <a:rPr lang="en-US" sz="1400" b="1">
                <a:solidFill>
                  <a:srgbClr val="1A1AFF"/>
                </a:solidFill>
              </a:rPr>
              <a:t>m</a:t>
            </a:r>
            <a:r>
              <a:rPr lang="en-US" sz="1400" b="1" baseline="-25000">
                <a:solidFill>
                  <a:srgbClr val="1A1AFF"/>
                </a:solidFill>
              </a:rPr>
              <a:t>H</a:t>
            </a:r>
            <a:r>
              <a:rPr lang="en-US" sz="1400" b="1">
                <a:solidFill>
                  <a:srgbClr val="1A1AFF"/>
                </a:solidFill>
              </a:rPr>
              <a:t> = 126.8</a:t>
            </a:r>
            <a:r>
              <a:rPr lang="en-US" sz="1400">
                <a:solidFill>
                  <a:srgbClr val="1A1AFF"/>
                </a:solidFill>
              </a:rPr>
              <a:t>±</a:t>
            </a:r>
            <a:r>
              <a:rPr lang="en-US" sz="1400" b="1">
                <a:solidFill>
                  <a:srgbClr val="1A1AFF"/>
                </a:solidFill>
              </a:rPr>
              <a:t>0.2</a:t>
            </a:r>
            <a:r>
              <a:rPr lang="en-US" sz="1200" b="1">
                <a:solidFill>
                  <a:srgbClr val="1A1AFF"/>
                </a:solidFill>
              </a:rPr>
              <a:t>(stat)</a:t>
            </a:r>
            <a:r>
              <a:rPr lang="en-US" sz="1400">
                <a:solidFill>
                  <a:srgbClr val="1A1AFF"/>
                </a:solidFill>
              </a:rPr>
              <a:t>±</a:t>
            </a:r>
            <a:r>
              <a:rPr lang="en-US" sz="1400" b="1">
                <a:solidFill>
                  <a:srgbClr val="1A1AFF"/>
                </a:solidFill>
              </a:rPr>
              <a:t>0.7</a:t>
            </a:r>
            <a:r>
              <a:rPr lang="en-US" sz="1200" b="1">
                <a:solidFill>
                  <a:srgbClr val="1A1AFF"/>
                </a:solidFill>
              </a:rPr>
              <a:t>(syst) </a:t>
            </a:r>
            <a:r>
              <a:rPr lang="en-US" sz="1400" b="1">
                <a:solidFill>
                  <a:srgbClr val="1A1AFF"/>
                </a:solidFill>
              </a:rPr>
              <a:t>GeV</a:t>
            </a:r>
          </a:p>
        </p:txBody>
      </p:sp>
      <p:sp>
        <p:nvSpPr>
          <p:cNvPr id="350216" name="Rectangle 10"/>
          <p:cNvSpPr>
            <a:spLocks noChangeArrowheads="1"/>
          </p:cNvSpPr>
          <p:nvPr/>
        </p:nvSpPr>
        <p:spPr bwMode="auto">
          <a:xfrm>
            <a:off x="5364163" y="5899150"/>
            <a:ext cx="3492500" cy="554038"/>
          </a:xfrm>
          <a:prstGeom prst="rect">
            <a:avLst/>
          </a:prstGeom>
          <a:solidFill>
            <a:srgbClr val="FFFFCC"/>
          </a:solidFill>
          <a:ln w="9525">
            <a:noFill/>
            <a:miter lim="800000"/>
            <a:headEnd/>
            <a:tailEnd/>
          </a:ln>
        </p:spPr>
        <p:txBody>
          <a:bodyPr>
            <a:spAutoFit/>
          </a:bodyPr>
          <a:lstStyle/>
          <a:p>
            <a:pPr algn="ctr"/>
            <a:r>
              <a:rPr lang="en-US" sz="1600" b="1">
                <a:solidFill>
                  <a:srgbClr val="1A1AFF"/>
                </a:solidFill>
              </a:rPr>
              <a:t>3.2σ (4.2σ asp.)</a:t>
            </a:r>
          </a:p>
          <a:p>
            <a:pPr algn="ctr"/>
            <a:r>
              <a:rPr lang="en-US" sz="1400" b="1">
                <a:solidFill>
                  <a:srgbClr val="1A1AFF"/>
                </a:solidFill>
              </a:rPr>
              <a:t>m</a:t>
            </a:r>
            <a:r>
              <a:rPr lang="en-US" sz="1400" b="1" baseline="-25000">
                <a:solidFill>
                  <a:srgbClr val="1A1AFF"/>
                </a:solidFill>
              </a:rPr>
              <a:t>H</a:t>
            </a:r>
            <a:r>
              <a:rPr lang="en-US" sz="1400" b="1">
                <a:solidFill>
                  <a:srgbClr val="1A1AFF"/>
                </a:solidFill>
              </a:rPr>
              <a:t> = 125.4</a:t>
            </a:r>
            <a:r>
              <a:rPr lang="en-US" sz="1400">
                <a:solidFill>
                  <a:srgbClr val="1A1AFF"/>
                </a:solidFill>
              </a:rPr>
              <a:t>±</a:t>
            </a:r>
            <a:r>
              <a:rPr lang="en-US" sz="1400" b="1">
                <a:solidFill>
                  <a:srgbClr val="1A1AFF"/>
                </a:solidFill>
              </a:rPr>
              <a:t>0.5</a:t>
            </a:r>
            <a:r>
              <a:rPr lang="en-US" sz="1200" b="1">
                <a:solidFill>
                  <a:srgbClr val="1A1AFF"/>
                </a:solidFill>
              </a:rPr>
              <a:t>(stat)</a:t>
            </a:r>
            <a:r>
              <a:rPr lang="en-US" sz="1400">
                <a:solidFill>
                  <a:srgbClr val="1A1AFF"/>
                </a:solidFill>
              </a:rPr>
              <a:t>±</a:t>
            </a:r>
            <a:r>
              <a:rPr lang="en-US" sz="1400" b="1">
                <a:solidFill>
                  <a:srgbClr val="1A1AFF"/>
                </a:solidFill>
              </a:rPr>
              <a:t>0.6</a:t>
            </a:r>
            <a:r>
              <a:rPr lang="en-US" sz="1200" b="1">
                <a:solidFill>
                  <a:srgbClr val="1A1AFF"/>
                </a:solidFill>
              </a:rPr>
              <a:t>(syst) </a:t>
            </a:r>
            <a:r>
              <a:rPr lang="en-US" sz="1400" b="1">
                <a:solidFill>
                  <a:srgbClr val="1A1AFF"/>
                </a:solidFill>
              </a:rPr>
              <a:t>GeV</a:t>
            </a:r>
          </a:p>
        </p:txBody>
      </p:sp>
      <p:sp>
        <p:nvSpPr>
          <p:cNvPr id="12" name="TextBox 11"/>
          <p:cNvSpPr txBox="1"/>
          <p:nvPr/>
        </p:nvSpPr>
        <p:spPr>
          <a:xfrm>
            <a:off x="2627313" y="1311275"/>
            <a:ext cx="4176712" cy="461963"/>
          </a:xfrm>
          <a:prstGeom prst="rect">
            <a:avLst/>
          </a:prstGeom>
          <a:noFill/>
        </p:spPr>
        <p:txBody>
          <a:bodyPr>
            <a:spAutoFit/>
          </a:bodyPr>
          <a:lstStyle/>
          <a:p>
            <a:pPr algn="ctr">
              <a:defRPr/>
            </a:pPr>
            <a:r>
              <a:rPr lang="en-US" b="1" dirty="0" err="1">
                <a:solidFill>
                  <a:schemeClr val="accent1">
                    <a:lumMod val="60000"/>
                    <a:lumOff val="40000"/>
                  </a:schemeClr>
                </a:solidFill>
                <a:ea typeface="ＭＳ Ｐゴシック" charset="-128"/>
              </a:rPr>
              <a:t>Tutta</a:t>
            </a:r>
            <a:r>
              <a:rPr lang="en-US" b="1" dirty="0">
                <a:solidFill>
                  <a:schemeClr val="accent1">
                    <a:lumMod val="60000"/>
                    <a:lumOff val="40000"/>
                  </a:schemeClr>
                </a:solidFill>
                <a:ea typeface="ＭＳ Ｐゴシック" charset="-128"/>
              </a:rPr>
              <a:t> la </a:t>
            </a:r>
            <a:r>
              <a:rPr lang="en-US" b="1" dirty="0" err="1">
                <a:solidFill>
                  <a:schemeClr val="accent1">
                    <a:lumMod val="60000"/>
                    <a:lumOff val="40000"/>
                  </a:schemeClr>
                </a:solidFill>
                <a:ea typeface="ＭＳ Ｐゴシック" charset="-128"/>
              </a:rPr>
              <a:t>statistica</a:t>
            </a:r>
            <a:endParaRPr lang="en-US" b="1" dirty="0">
              <a:solidFill>
                <a:schemeClr val="accent1">
                  <a:lumMod val="60000"/>
                  <a:lumOff val="40000"/>
                </a:schemeClr>
              </a:solidFill>
              <a:ea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2"/>
          <p:cNvPicPr>
            <a:picLocks noChangeAspect="1" noChangeArrowheads="1"/>
          </p:cNvPicPr>
          <p:nvPr/>
        </p:nvPicPr>
        <p:blipFill>
          <a:blip r:embed="rId2" cstate="print"/>
          <a:srcRect/>
          <a:stretch>
            <a:fillRect/>
          </a:stretch>
        </p:blipFill>
        <p:spPr bwMode="auto">
          <a:xfrm>
            <a:off x="107950" y="1501775"/>
            <a:ext cx="4633913" cy="4448175"/>
          </a:xfrm>
          <a:prstGeom prst="rect">
            <a:avLst/>
          </a:prstGeom>
          <a:noFill/>
          <a:ln w="9525">
            <a:noFill/>
            <a:miter lim="800000"/>
            <a:headEnd/>
            <a:tailEnd/>
          </a:ln>
        </p:spPr>
      </p:pic>
      <p:pic>
        <p:nvPicPr>
          <p:cNvPr id="351235" name="Picture 3"/>
          <p:cNvPicPr>
            <a:picLocks noChangeAspect="1" noChangeArrowheads="1"/>
          </p:cNvPicPr>
          <p:nvPr/>
        </p:nvPicPr>
        <p:blipFill>
          <a:blip r:embed="rId3" cstate="print"/>
          <a:srcRect/>
          <a:stretch>
            <a:fillRect/>
          </a:stretch>
        </p:blipFill>
        <p:spPr bwMode="auto">
          <a:xfrm>
            <a:off x="4649788" y="1450975"/>
            <a:ext cx="4246562" cy="4930775"/>
          </a:xfrm>
          <a:prstGeom prst="rect">
            <a:avLst/>
          </a:prstGeom>
          <a:noFill/>
          <a:ln w="9525">
            <a:noFill/>
            <a:miter lim="800000"/>
            <a:headEnd/>
            <a:tailEnd/>
          </a:ln>
        </p:spPr>
      </p:pic>
      <p:sp>
        <p:nvSpPr>
          <p:cNvPr id="351236" name="Rectangle 3"/>
          <p:cNvSpPr>
            <a:spLocks noChangeArrowheads="1"/>
          </p:cNvSpPr>
          <p:nvPr/>
        </p:nvSpPr>
        <p:spPr bwMode="auto">
          <a:xfrm>
            <a:off x="5867400" y="6022975"/>
            <a:ext cx="2808288" cy="646113"/>
          </a:xfrm>
          <a:prstGeom prst="rect">
            <a:avLst/>
          </a:prstGeom>
          <a:solidFill>
            <a:srgbClr val="FFFFCC"/>
          </a:solidFill>
          <a:ln w="9525">
            <a:noFill/>
            <a:miter lim="800000"/>
            <a:headEnd/>
            <a:tailEnd/>
          </a:ln>
        </p:spPr>
        <p:txBody>
          <a:bodyPr>
            <a:spAutoFit/>
          </a:bodyPr>
          <a:lstStyle/>
          <a:p>
            <a:pPr algn="ctr"/>
            <a:r>
              <a:rPr lang="el-GR" sz="1800" b="1">
                <a:solidFill>
                  <a:srgbClr val="1A1AFF"/>
                </a:solidFill>
              </a:rPr>
              <a:t>4.0σ, (5.1σ </a:t>
            </a:r>
            <a:r>
              <a:rPr lang="en-US" sz="1800" b="1">
                <a:solidFill>
                  <a:srgbClr val="1A1AFF"/>
                </a:solidFill>
              </a:rPr>
              <a:t>asp.)</a:t>
            </a:r>
            <a:endParaRPr lang="en-US" sz="1800">
              <a:solidFill>
                <a:srgbClr val="1A1AFF"/>
              </a:solidFill>
            </a:endParaRPr>
          </a:p>
          <a:p>
            <a:pPr algn="ctr"/>
            <a:r>
              <a:rPr lang="en-US" sz="1800" b="1">
                <a:solidFill>
                  <a:srgbClr val="1A1AFF"/>
                </a:solidFill>
              </a:rPr>
              <a:t>m</a:t>
            </a:r>
            <a:r>
              <a:rPr lang="en-US" sz="1800" b="1" baseline="-25000">
                <a:solidFill>
                  <a:srgbClr val="1A1AFF"/>
                </a:solidFill>
              </a:rPr>
              <a:t>H</a:t>
            </a:r>
            <a:r>
              <a:rPr lang="en-US" sz="1800" b="1">
                <a:solidFill>
                  <a:srgbClr val="1A1AFF"/>
                </a:solidFill>
              </a:rPr>
              <a:t>=125GeV </a:t>
            </a:r>
            <a:endParaRPr lang="en-US" sz="1800">
              <a:solidFill>
                <a:srgbClr val="1A1AFF"/>
              </a:solidFill>
            </a:endParaRPr>
          </a:p>
        </p:txBody>
      </p:sp>
      <p:sp>
        <p:nvSpPr>
          <p:cNvPr id="351237" name="Rectangle 5"/>
          <p:cNvSpPr>
            <a:spLocks noChangeArrowheads="1"/>
          </p:cNvSpPr>
          <p:nvPr/>
        </p:nvSpPr>
        <p:spPr bwMode="auto">
          <a:xfrm>
            <a:off x="971550" y="6022975"/>
            <a:ext cx="3276600" cy="646113"/>
          </a:xfrm>
          <a:prstGeom prst="rect">
            <a:avLst/>
          </a:prstGeom>
          <a:solidFill>
            <a:srgbClr val="FFFFCC"/>
          </a:solidFill>
          <a:ln w="9525">
            <a:noFill/>
            <a:miter lim="800000"/>
            <a:headEnd/>
            <a:tailEnd/>
          </a:ln>
        </p:spPr>
        <p:txBody>
          <a:bodyPr>
            <a:spAutoFit/>
          </a:bodyPr>
          <a:lstStyle/>
          <a:p>
            <a:pPr algn="ctr"/>
            <a:r>
              <a:rPr lang="el-GR" sz="1800" b="1">
                <a:solidFill>
                  <a:srgbClr val="1A1AFF"/>
                </a:solidFill>
              </a:rPr>
              <a:t>3.8σ, (3.7σ </a:t>
            </a:r>
            <a:r>
              <a:rPr lang="en-US" sz="1800" b="1">
                <a:solidFill>
                  <a:srgbClr val="1A1AFF"/>
                </a:solidFill>
              </a:rPr>
              <a:t>asp.) m</a:t>
            </a:r>
            <a:r>
              <a:rPr lang="en-US" sz="1800" b="1" baseline="-25000">
                <a:solidFill>
                  <a:srgbClr val="1A1AFF"/>
                </a:solidFill>
              </a:rPr>
              <a:t>H</a:t>
            </a:r>
            <a:r>
              <a:rPr lang="en-US" sz="1800" b="1">
                <a:solidFill>
                  <a:srgbClr val="1A1AFF"/>
                </a:solidFill>
              </a:rPr>
              <a:t>=125GeV </a:t>
            </a:r>
            <a:endParaRPr lang="en-US" sz="1800">
              <a:solidFill>
                <a:srgbClr val="1A1AFF"/>
              </a:solidFill>
            </a:endParaRPr>
          </a:p>
        </p:txBody>
      </p:sp>
      <p:sp>
        <p:nvSpPr>
          <p:cNvPr id="7" name="TextBox 6"/>
          <p:cNvSpPr txBox="1"/>
          <p:nvPr/>
        </p:nvSpPr>
        <p:spPr>
          <a:xfrm>
            <a:off x="2771775" y="115888"/>
            <a:ext cx="3816350" cy="647700"/>
          </a:xfrm>
          <a:prstGeom prst="rect">
            <a:avLst/>
          </a:prstGeom>
          <a:solidFill>
            <a:srgbClr val="FFFFCC"/>
          </a:solidFill>
        </p:spPr>
        <p:txBody>
          <a:bodyPr>
            <a:spAutoFit/>
          </a:bodyPr>
          <a:lstStyle/>
          <a:p>
            <a:pPr algn="ctr">
              <a:defRPr/>
            </a:pPr>
            <a:r>
              <a:rPr lang="en-US" sz="3200" b="1" dirty="0">
                <a:solidFill>
                  <a:schemeClr val="accent1">
                    <a:lumMod val="60000"/>
                    <a:lumOff val="40000"/>
                  </a:schemeClr>
                </a:solidFill>
                <a:ea typeface="ＭＳ Ｐゴシック" charset="-128"/>
              </a:rPr>
              <a:t>H→WW→2l2</a:t>
            </a:r>
            <a:r>
              <a:rPr lang="en-US" sz="3600" b="1" dirty="0">
                <a:solidFill>
                  <a:schemeClr val="accent1">
                    <a:lumMod val="60000"/>
                    <a:lumOff val="40000"/>
                  </a:schemeClr>
                </a:solidFill>
                <a:latin typeface="Symbol" pitchFamily="18" charset="2"/>
                <a:ea typeface="ＭＳ Ｐゴシック" charset="-128"/>
              </a:rPr>
              <a:t>n</a:t>
            </a:r>
            <a:endParaRPr lang="en-US" sz="3200" b="1" dirty="0">
              <a:solidFill>
                <a:schemeClr val="accent1">
                  <a:lumMod val="60000"/>
                  <a:lumOff val="40000"/>
                </a:schemeClr>
              </a:solidFill>
              <a:latin typeface="Symbol" pitchFamily="18" charset="2"/>
              <a:ea typeface="ＭＳ Ｐゴシック" charset="-128"/>
            </a:endParaRPr>
          </a:p>
        </p:txBody>
      </p:sp>
      <p:sp>
        <p:nvSpPr>
          <p:cNvPr id="8" name="TextBox 7"/>
          <p:cNvSpPr txBox="1"/>
          <p:nvPr/>
        </p:nvSpPr>
        <p:spPr>
          <a:xfrm>
            <a:off x="1619250" y="1196975"/>
            <a:ext cx="1512888" cy="400050"/>
          </a:xfrm>
          <a:prstGeom prst="rect">
            <a:avLst/>
          </a:prstGeom>
          <a:solidFill>
            <a:schemeClr val="accent3">
              <a:lumMod val="85000"/>
            </a:schemeClr>
          </a:solidFill>
        </p:spPr>
        <p:txBody>
          <a:bodyPr>
            <a:spAutoFit/>
          </a:bodyPr>
          <a:lstStyle/>
          <a:p>
            <a:pPr algn="ctr">
              <a:defRPr/>
            </a:pPr>
            <a:r>
              <a:rPr lang="en-US" sz="2000" b="1" dirty="0">
                <a:solidFill>
                  <a:srgbClr val="FF0000"/>
                </a:solidFill>
                <a:ea typeface="ＭＳ Ｐゴシック" charset="-128"/>
              </a:rPr>
              <a:t>ATLAS</a:t>
            </a:r>
          </a:p>
        </p:txBody>
      </p:sp>
      <p:sp>
        <p:nvSpPr>
          <p:cNvPr id="9" name="TextBox 8"/>
          <p:cNvSpPr txBox="1"/>
          <p:nvPr/>
        </p:nvSpPr>
        <p:spPr>
          <a:xfrm>
            <a:off x="6300788" y="1157288"/>
            <a:ext cx="1511300" cy="400050"/>
          </a:xfrm>
          <a:prstGeom prst="rect">
            <a:avLst/>
          </a:prstGeom>
          <a:solidFill>
            <a:schemeClr val="accent3">
              <a:lumMod val="85000"/>
            </a:schemeClr>
          </a:solidFill>
        </p:spPr>
        <p:txBody>
          <a:bodyPr>
            <a:spAutoFit/>
          </a:bodyPr>
          <a:lstStyle/>
          <a:p>
            <a:pPr algn="ctr">
              <a:defRPr/>
            </a:pPr>
            <a:r>
              <a:rPr lang="en-US" sz="2000" b="1" dirty="0">
                <a:solidFill>
                  <a:srgbClr val="FF0000"/>
                </a:solidFill>
                <a:ea typeface="ＭＳ Ｐゴシック" charset="-128"/>
              </a:rPr>
              <a:t>CMS</a:t>
            </a:r>
          </a:p>
        </p:txBody>
      </p:sp>
      <p:sp>
        <p:nvSpPr>
          <p:cNvPr id="10" name="TextBox 9"/>
          <p:cNvSpPr txBox="1"/>
          <p:nvPr/>
        </p:nvSpPr>
        <p:spPr>
          <a:xfrm>
            <a:off x="2555875" y="836613"/>
            <a:ext cx="4176713" cy="461962"/>
          </a:xfrm>
          <a:prstGeom prst="rect">
            <a:avLst/>
          </a:prstGeom>
          <a:noFill/>
        </p:spPr>
        <p:txBody>
          <a:bodyPr>
            <a:spAutoFit/>
          </a:bodyPr>
          <a:lstStyle/>
          <a:p>
            <a:pPr algn="ctr">
              <a:defRPr/>
            </a:pPr>
            <a:r>
              <a:rPr lang="en-US" b="1" dirty="0" err="1">
                <a:solidFill>
                  <a:schemeClr val="accent1">
                    <a:lumMod val="60000"/>
                    <a:lumOff val="40000"/>
                  </a:schemeClr>
                </a:solidFill>
                <a:ea typeface="ＭＳ Ｐゴシック" charset="-128"/>
              </a:rPr>
              <a:t>Tutta</a:t>
            </a:r>
            <a:r>
              <a:rPr lang="en-US" b="1" dirty="0">
                <a:solidFill>
                  <a:schemeClr val="accent1">
                    <a:lumMod val="60000"/>
                    <a:lumOff val="40000"/>
                  </a:schemeClr>
                </a:solidFill>
                <a:ea typeface="ＭＳ Ｐゴシック" charset="-128"/>
              </a:rPr>
              <a:t> la </a:t>
            </a:r>
            <a:r>
              <a:rPr lang="en-US" b="1" dirty="0" err="1">
                <a:solidFill>
                  <a:schemeClr val="accent1">
                    <a:lumMod val="60000"/>
                    <a:lumOff val="40000"/>
                  </a:schemeClr>
                </a:solidFill>
                <a:ea typeface="ＭＳ Ｐゴシック" charset="-128"/>
              </a:rPr>
              <a:t>statistica</a:t>
            </a:r>
            <a:endParaRPr lang="en-US" b="1" dirty="0">
              <a:solidFill>
                <a:schemeClr val="accent1">
                  <a:lumMod val="60000"/>
                  <a:lumOff val="40000"/>
                </a:schemeClr>
              </a:solidFill>
              <a:ea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2914" name="Picture 2"/>
          <p:cNvPicPr>
            <a:picLocks noChangeAspect="1" noChangeArrowheads="1"/>
          </p:cNvPicPr>
          <p:nvPr/>
        </p:nvPicPr>
        <p:blipFill>
          <a:blip r:embed="rId2" cstate="print"/>
          <a:srcRect l="54054"/>
          <a:stretch>
            <a:fillRect/>
          </a:stretch>
        </p:blipFill>
        <p:spPr bwMode="auto">
          <a:xfrm>
            <a:off x="417285" y="4437112"/>
            <a:ext cx="2210499" cy="2311326"/>
          </a:xfrm>
          <a:prstGeom prst="rect">
            <a:avLst/>
          </a:prstGeom>
          <a:noFill/>
          <a:ln w="9525">
            <a:noFill/>
            <a:miter lim="800000"/>
            <a:headEnd/>
            <a:tailEnd/>
          </a:ln>
        </p:spPr>
      </p:pic>
      <p:sp>
        <p:nvSpPr>
          <p:cNvPr id="3" name="CasellaDiTesto 1"/>
          <p:cNvSpPr txBox="1">
            <a:spLocks noChangeArrowheads="1"/>
          </p:cNvSpPr>
          <p:nvPr/>
        </p:nvSpPr>
        <p:spPr bwMode="auto">
          <a:xfrm>
            <a:off x="0" y="188640"/>
            <a:ext cx="8893176" cy="830993"/>
          </a:xfrm>
          <a:prstGeom prst="rect">
            <a:avLst/>
          </a:prstGeom>
          <a:solidFill>
            <a:schemeClr val="accent3">
              <a:lumMod val="20000"/>
              <a:lumOff val="80000"/>
            </a:schemeClr>
          </a:solidFill>
          <a:ln w="9525">
            <a:noFill/>
            <a:miter lim="800000"/>
            <a:headEnd/>
            <a:tailEnd/>
          </a:ln>
        </p:spPr>
        <p:txBody>
          <a:bodyPr wrap="square" lIns="91435" tIns="45718" rIns="91435" bIns="45718">
            <a:spAutoFit/>
          </a:bodyPr>
          <a:lstStyle/>
          <a:p>
            <a:pPr algn="ctr"/>
            <a:r>
              <a:rPr lang="it-IT" b="1" dirty="0" smtClean="0">
                <a:solidFill>
                  <a:srgbClr val="0000FF"/>
                </a:solidFill>
              </a:rPr>
              <a:t>Gli accoppiamenti (nel limite degli errori sperimentali) sono quelli previsti dal Modello Standard</a:t>
            </a:r>
            <a:endParaRPr lang="it-IT" b="1" dirty="0">
              <a:solidFill>
                <a:srgbClr val="0000FF"/>
              </a:solidFill>
            </a:endParaRPr>
          </a:p>
        </p:txBody>
      </p:sp>
      <p:grpSp>
        <p:nvGrpSpPr>
          <p:cNvPr id="4" name="Group 3"/>
          <p:cNvGrpSpPr/>
          <p:nvPr/>
        </p:nvGrpSpPr>
        <p:grpSpPr>
          <a:xfrm>
            <a:off x="57298" y="1196752"/>
            <a:ext cx="3290566" cy="3168352"/>
            <a:chOff x="-14288" y="886842"/>
            <a:chExt cx="3156354" cy="2973562"/>
          </a:xfrm>
          <a:solidFill>
            <a:schemeClr val="bg1"/>
          </a:solidFill>
        </p:grpSpPr>
        <p:grpSp>
          <p:nvGrpSpPr>
            <p:cNvPr id="5" name="Group 9"/>
            <p:cNvGrpSpPr>
              <a:grpSpLocks/>
            </p:cNvGrpSpPr>
            <p:nvPr/>
          </p:nvGrpSpPr>
          <p:grpSpPr bwMode="auto">
            <a:xfrm>
              <a:off x="323850" y="886868"/>
              <a:ext cx="2818216" cy="2973536"/>
              <a:chOff x="379043" y="1052480"/>
              <a:chExt cx="4791736" cy="4730745"/>
            </a:xfrm>
            <a:grpFill/>
          </p:grpSpPr>
          <p:pic>
            <p:nvPicPr>
              <p:cNvPr id="8" name="Content Placeholder 7"/>
              <p:cNvPicPr>
                <a:picLocks noChangeAspect="1"/>
              </p:cNvPicPr>
              <p:nvPr/>
            </p:nvPicPr>
            <p:blipFill>
              <a:blip r:embed="rId3" cstate="print"/>
              <a:srcRect l="7510" t="2992" r="2" b="1826"/>
              <a:stretch>
                <a:fillRect/>
              </a:stretch>
            </p:blipFill>
            <p:spPr bwMode="auto">
              <a:xfrm>
                <a:off x="379043" y="1052480"/>
                <a:ext cx="4791736" cy="4730745"/>
              </a:xfrm>
              <a:prstGeom prst="rect">
                <a:avLst/>
              </a:prstGeom>
              <a:grpFill/>
              <a:ln w="9525">
                <a:noFill/>
                <a:miter lim="800000"/>
                <a:headEnd/>
                <a:tailEnd/>
              </a:ln>
            </p:spPr>
          </p:pic>
          <p:cxnSp>
            <p:nvCxnSpPr>
              <p:cNvPr id="9" name="Straight Connector 4"/>
              <p:cNvCxnSpPr/>
              <p:nvPr/>
            </p:nvCxnSpPr>
            <p:spPr>
              <a:xfrm>
                <a:off x="1976959" y="1535742"/>
                <a:ext cx="0" cy="3581346"/>
              </a:xfrm>
              <a:prstGeom prst="line">
                <a:avLst/>
              </a:prstGeom>
              <a:grpFill/>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6" name="TextBox 10"/>
            <p:cNvSpPr txBox="1">
              <a:spLocks noChangeArrowheads="1"/>
            </p:cNvSpPr>
            <p:nvPr/>
          </p:nvSpPr>
          <p:spPr bwMode="auto">
            <a:xfrm rot="16200000">
              <a:off x="-1321594" y="2194148"/>
              <a:ext cx="2952750" cy="338138"/>
            </a:xfrm>
            <a:prstGeom prst="rect">
              <a:avLst/>
            </a:prstGeom>
            <a:grpFill/>
            <a:ln w="9525">
              <a:noFill/>
              <a:miter lim="800000"/>
              <a:headEnd/>
              <a:tailEnd/>
            </a:ln>
          </p:spPr>
          <p:txBody>
            <a:bodyPr>
              <a:spAutoFit/>
            </a:bodyPr>
            <a:lstStyle/>
            <a:p>
              <a:pPr algn="ctr"/>
              <a:r>
                <a:rPr lang="en-US" sz="1600" b="1" dirty="0" err="1">
                  <a:solidFill>
                    <a:srgbClr val="FF0000"/>
                  </a:solidFill>
                </a:rPr>
                <a:t>Frazione</a:t>
              </a:r>
              <a:r>
                <a:rPr lang="en-US" sz="1600" b="1" dirty="0">
                  <a:solidFill>
                    <a:srgbClr val="FF0000"/>
                  </a:solidFill>
                </a:rPr>
                <a:t> </a:t>
              </a:r>
              <a:r>
                <a:rPr lang="en-US" sz="1600" b="1" dirty="0" err="1">
                  <a:solidFill>
                    <a:srgbClr val="FF0000"/>
                  </a:solidFill>
                </a:rPr>
                <a:t>di</a:t>
              </a:r>
              <a:r>
                <a:rPr lang="en-US" sz="1600" b="1" dirty="0">
                  <a:solidFill>
                    <a:srgbClr val="FF0000"/>
                  </a:solidFill>
                </a:rPr>
                <a:t> </a:t>
              </a:r>
              <a:r>
                <a:rPr lang="en-US" sz="1600" b="1" dirty="0" err="1">
                  <a:solidFill>
                    <a:srgbClr val="FF0000"/>
                  </a:solidFill>
                </a:rPr>
                <a:t>decadimento</a:t>
              </a:r>
              <a:r>
                <a:rPr lang="en-US" sz="1600" b="1" dirty="0">
                  <a:solidFill>
                    <a:srgbClr val="FF0000"/>
                  </a:solidFill>
                </a:rPr>
                <a:t> BR</a:t>
              </a:r>
            </a:p>
          </p:txBody>
        </p:sp>
        <p:sp>
          <p:nvSpPr>
            <p:cNvPr id="7" name="TextBox 9"/>
            <p:cNvSpPr txBox="1">
              <a:spLocks noChangeArrowheads="1"/>
            </p:cNvSpPr>
            <p:nvPr/>
          </p:nvSpPr>
          <p:spPr bwMode="auto">
            <a:xfrm>
              <a:off x="395288" y="3551560"/>
              <a:ext cx="1762125" cy="307777"/>
            </a:xfrm>
            <a:prstGeom prst="rect">
              <a:avLst/>
            </a:prstGeom>
            <a:grpFill/>
            <a:ln w="9525">
              <a:noFill/>
              <a:miter lim="800000"/>
              <a:headEnd/>
              <a:tailEnd/>
            </a:ln>
          </p:spPr>
          <p:txBody>
            <a:bodyPr>
              <a:spAutoFit/>
            </a:bodyPr>
            <a:lstStyle/>
            <a:p>
              <a:pPr algn="ctr"/>
              <a:r>
                <a:rPr lang="en-US" sz="1400" b="1" dirty="0">
                  <a:solidFill>
                    <a:srgbClr val="FF0000"/>
                  </a:solidFill>
                </a:rPr>
                <a:t>Massa Higgs</a:t>
              </a:r>
            </a:p>
          </p:txBody>
        </p:sp>
      </p:grpSp>
      <p:pic>
        <p:nvPicPr>
          <p:cNvPr id="10" name="Picture 2"/>
          <p:cNvPicPr>
            <a:picLocks noChangeAspect="1" noChangeArrowheads="1"/>
          </p:cNvPicPr>
          <p:nvPr/>
        </p:nvPicPr>
        <p:blipFill>
          <a:blip r:embed="rId2" cstate="print"/>
          <a:srcRect r="47062"/>
          <a:stretch>
            <a:fillRect/>
          </a:stretch>
        </p:blipFill>
        <p:spPr bwMode="auto">
          <a:xfrm>
            <a:off x="3995936" y="2276872"/>
            <a:ext cx="4443420" cy="403244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ttangolo 1"/>
          <p:cNvSpPr>
            <a:spLocks noChangeArrowheads="1"/>
          </p:cNvSpPr>
          <p:nvPr/>
        </p:nvSpPr>
        <p:spPr bwMode="auto">
          <a:xfrm>
            <a:off x="0" y="44450"/>
            <a:ext cx="9144000" cy="892175"/>
          </a:xfrm>
          <a:prstGeom prst="rect">
            <a:avLst/>
          </a:prstGeom>
          <a:noFill/>
          <a:ln w="9525">
            <a:noFill/>
            <a:miter lim="800000"/>
            <a:headEnd/>
            <a:tailEnd/>
          </a:ln>
        </p:spPr>
        <p:txBody>
          <a:bodyPr>
            <a:spAutoFit/>
          </a:bodyPr>
          <a:lstStyle/>
          <a:p>
            <a:pPr algn="ctr"/>
            <a:r>
              <a:rPr lang="en-US" sz="2800" b="1">
                <a:solidFill>
                  <a:srgbClr val="0000FF"/>
                </a:solidFill>
              </a:rPr>
              <a:t>Ora il Modello Standard è completo !</a:t>
            </a:r>
          </a:p>
          <a:p>
            <a:pPr algn="ctr"/>
            <a:r>
              <a:rPr lang="en-US" b="1">
                <a:solidFill>
                  <a:srgbClr val="0000FF"/>
                </a:solidFill>
              </a:rPr>
              <a:t>Ma allora abbiamo capito tutto ?</a:t>
            </a:r>
            <a:endParaRPr lang="it-IT" b="1">
              <a:solidFill>
                <a:srgbClr val="0000FF"/>
              </a:solidFill>
            </a:endParaRPr>
          </a:p>
        </p:txBody>
      </p:sp>
      <p:sp>
        <p:nvSpPr>
          <p:cNvPr id="353283" name="Text Box 5"/>
          <p:cNvSpPr txBox="1">
            <a:spLocks noChangeArrowheads="1"/>
          </p:cNvSpPr>
          <p:nvPr/>
        </p:nvSpPr>
        <p:spPr bwMode="auto">
          <a:xfrm>
            <a:off x="319088" y="1239838"/>
            <a:ext cx="8824912" cy="749300"/>
          </a:xfrm>
          <a:prstGeom prst="rect">
            <a:avLst/>
          </a:prstGeom>
          <a:noFill/>
          <a:ln w="9525">
            <a:noFill/>
            <a:miter lim="800000"/>
            <a:headEnd/>
            <a:tailEnd/>
          </a:ln>
        </p:spPr>
        <p:txBody>
          <a:bodyPr>
            <a:spAutoFit/>
          </a:bodyPr>
          <a:lstStyle/>
          <a:p>
            <a:pPr algn="ctr">
              <a:lnSpc>
                <a:spcPct val="80000"/>
              </a:lnSpc>
              <a:spcBef>
                <a:spcPct val="50000"/>
              </a:spcBef>
            </a:pPr>
            <a:r>
              <a:rPr lang="it-IT" sz="2000" b="1">
                <a:solidFill>
                  <a:srgbClr val="FF0000"/>
                </a:solidFill>
                <a:cs typeface="Times New Roman" pitchFamily="18" charset="0"/>
              </a:rPr>
              <a:t>Il Modello Standard è una teoria di grande successo, </a:t>
            </a:r>
          </a:p>
          <a:p>
            <a:pPr algn="ctr">
              <a:lnSpc>
                <a:spcPct val="80000"/>
              </a:lnSpc>
              <a:spcBef>
                <a:spcPct val="50000"/>
              </a:spcBef>
            </a:pPr>
            <a:r>
              <a:rPr lang="it-IT" sz="2000" b="1">
                <a:solidFill>
                  <a:srgbClr val="FF0000"/>
                </a:solidFill>
                <a:cs typeface="Times New Roman" pitchFamily="18" charset="0"/>
              </a:rPr>
              <a:t>ma molti interrogativi sono ancora senza risposta:  </a:t>
            </a:r>
          </a:p>
        </p:txBody>
      </p:sp>
      <p:sp>
        <p:nvSpPr>
          <p:cNvPr id="353284" name="Text Box 6"/>
          <p:cNvSpPr txBox="1">
            <a:spLocks noChangeArrowheads="1"/>
          </p:cNvSpPr>
          <p:nvPr/>
        </p:nvSpPr>
        <p:spPr bwMode="auto">
          <a:xfrm>
            <a:off x="204788" y="2708920"/>
            <a:ext cx="8939212" cy="708025"/>
          </a:xfrm>
          <a:prstGeom prst="rect">
            <a:avLst/>
          </a:prstGeom>
          <a:noFill/>
          <a:ln w="9525">
            <a:noFill/>
            <a:miter lim="800000"/>
            <a:headEnd/>
            <a:tailEnd/>
          </a:ln>
        </p:spPr>
        <p:txBody>
          <a:bodyPr>
            <a:spAutoFit/>
          </a:bodyPr>
          <a:lstStyle/>
          <a:p>
            <a:pPr marL="342900" indent="-342900">
              <a:spcBef>
                <a:spcPct val="50000"/>
              </a:spcBef>
              <a:buClr>
                <a:srgbClr val="FF0000"/>
              </a:buClr>
              <a:buFont typeface="Symbol" pitchFamily="18" charset="2"/>
              <a:buChar char="*"/>
            </a:pPr>
            <a:r>
              <a:rPr lang="it-IT" sz="2000" b="1" i="1" dirty="0">
                <a:solidFill>
                  <a:srgbClr val="3333CC"/>
                </a:solidFill>
                <a:cs typeface="Arial" pitchFamily="34" charset="0"/>
                <a:sym typeface="Symbol" pitchFamily="18" charset="2"/>
              </a:rPr>
              <a:t>Perché il mondo è fatto di materia (che fine ha fatto l</a:t>
            </a:r>
            <a:r>
              <a:rPr lang="it-IT" altLang="it-IT" sz="2000" b="1" i="1" dirty="0">
                <a:solidFill>
                  <a:srgbClr val="3333CC"/>
                </a:solidFill>
                <a:cs typeface="Arial" pitchFamily="34" charset="0"/>
                <a:sym typeface="Symbol" pitchFamily="18" charset="2"/>
              </a:rPr>
              <a:t>’</a:t>
            </a:r>
            <a:r>
              <a:rPr lang="it-IT" sz="2000" b="1" i="1" dirty="0">
                <a:solidFill>
                  <a:srgbClr val="3333CC"/>
                </a:solidFill>
                <a:cs typeface="Arial" pitchFamily="34" charset="0"/>
                <a:sym typeface="Symbol" pitchFamily="18" charset="2"/>
              </a:rPr>
              <a:t>antimateria)?</a:t>
            </a:r>
          </a:p>
        </p:txBody>
      </p:sp>
      <p:sp>
        <p:nvSpPr>
          <p:cNvPr id="353285" name="Text Box 8"/>
          <p:cNvSpPr txBox="1">
            <a:spLocks noChangeArrowheads="1"/>
          </p:cNvSpPr>
          <p:nvPr/>
        </p:nvSpPr>
        <p:spPr bwMode="auto">
          <a:xfrm>
            <a:off x="179388" y="3356992"/>
            <a:ext cx="8812212" cy="708025"/>
          </a:xfrm>
          <a:prstGeom prst="rect">
            <a:avLst/>
          </a:prstGeom>
          <a:noFill/>
          <a:ln w="9525">
            <a:noFill/>
            <a:miter lim="800000"/>
            <a:headEnd/>
            <a:tailEnd/>
          </a:ln>
        </p:spPr>
        <p:txBody>
          <a:bodyPr>
            <a:spAutoFit/>
          </a:bodyPr>
          <a:lstStyle/>
          <a:p>
            <a:pPr marL="342900" indent="-342900">
              <a:spcBef>
                <a:spcPct val="50000"/>
              </a:spcBef>
              <a:buClr>
                <a:srgbClr val="FF0000"/>
              </a:buClr>
              <a:buFont typeface="Symbol" pitchFamily="18" charset="2"/>
              <a:buChar char="*"/>
            </a:pPr>
            <a:r>
              <a:rPr lang="it-IT" sz="2000" b="1" i="1" dirty="0">
                <a:solidFill>
                  <a:srgbClr val="3333CC"/>
                </a:solidFill>
                <a:cs typeface="Arial" pitchFamily="34" charset="0"/>
                <a:sym typeface="Symbol" pitchFamily="18" charset="2"/>
              </a:rPr>
              <a:t>Esistono principi di unificazione tra le varie interazioni fondamentali e che ruolo gioca la gravità ?</a:t>
            </a:r>
          </a:p>
        </p:txBody>
      </p:sp>
      <p:sp>
        <p:nvSpPr>
          <p:cNvPr id="353286" name="Text Box 9"/>
          <p:cNvSpPr txBox="1">
            <a:spLocks noChangeArrowheads="1"/>
          </p:cNvSpPr>
          <p:nvPr/>
        </p:nvSpPr>
        <p:spPr bwMode="auto">
          <a:xfrm>
            <a:off x="223838" y="1988840"/>
            <a:ext cx="8812212" cy="706438"/>
          </a:xfrm>
          <a:prstGeom prst="rect">
            <a:avLst/>
          </a:prstGeom>
          <a:noFill/>
          <a:ln w="9525">
            <a:noFill/>
            <a:miter lim="800000"/>
            <a:headEnd/>
            <a:tailEnd/>
          </a:ln>
        </p:spPr>
        <p:txBody>
          <a:bodyPr>
            <a:spAutoFit/>
          </a:bodyPr>
          <a:lstStyle/>
          <a:p>
            <a:pPr marL="342900" indent="-342900">
              <a:spcBef>
                <a:spcPct val="50000"/>
              </a:spcBef>
              <a:buClr>
                <a:srgbClr val="FF0000"/>
              </a:buClr>
              <a:buFont typeface="Symbol" pitchFamily="18" charset="2"/>
              <a:buChar char="*"/>
            </a:pPr>
            <a:r>
              <a:rPr lang="it-IT" sz="2000" b="1" i="1" dirty="0">
                <a:solidFill>
                  <a:srgbClr val="3333CC"/>
                </a:solidFill>
                <a:cs typeface="Arial" pitchFamily="34" charset="0"/>
                <a:sym typeface="Symbol" pitchFamily="18" charset="2"/>
              </a:rPr>
              <a:t>Che cosa è la Materia Oscura, di cui l</a:t>
            </a:r>
            <a:r>
              <a:rPr lang="it-IT" altLang="it-IT" sz="2000" b="1" i="1" dirty="0">
                <a:solidFill>
                  <a:srgbClr val="3333CC"/>
                </a:solidFill>
                <a:cs typeface="Arial" pitchFamily="34" charset="0"/>
                <a:sym typeface="Symbol" pitchFamily="18" charset="2"/>
              </a:rPr>
              <a:t>’</a:t>
            </a:r>
            <a:r>
              <a:rPr lang="it-IT" sz="2000" b="1" i="1" dirty="0">
                <a:solidFill>
                  <a:srgbClr val="3333CC"/>
                </a:solidFill>
                <a:cs typeface="Arial" pitchFamily="34" charset="0"/>
                <a:sym typeface="Symbol" pitchFamily="18" charset="2"/>
              </a:rPr>
              <a:t>Universo sembra essere permeato?</a:t>
            </a:r>
          </a:p>
        </p:txBody>
      </p:sp>
      <p:sp>
        <p:nvSpPr>
          <p:cNvPr id="353287" name="Text Box 6"/>
          <p:cNvSpPr txBox="1">
            <a:spLocks noChangeArrowheads="1"/>
          </p:cNvSpPr>
          <p:nvPr/>
        </p:nvSpPr>
        <p:spPr bwMode="auto">
          <a:xfrm>
            <a:off x="179388" y="4017119"/>
            <a:ext cx="8993187" cy="708025"/>
          </a:xfrm>
          <a:prstGeom prst="rect">
            <a:avLst/>
          </a:prstGeom>
          <a:noFill/>
          <a:ln w="9525">
            <a:noFill/>
            <a:miter lim="800000"/>
            <a:headEnd/>
            <a:tailEnd/>
          </a:ln>
        </p:spPr>
        <p:txBody>
          <a:bodyPr>
            <a:spAutoFit/>
          </a:bodyPr>
          <a:lstStyle/>
          <a:p>
            <a:pPr marL="342900" indent="-342900">
              <a:spcBef>
                <a:spcPct val="50000"/>
              </a:spcBef>
              <a:buClr>
                <a:srgbClr val="FF0000"/>
              </a:buClr>
              <a:buFont typeface="Symbol" pitchFamily="18" charset="2"/>
              <a:buChar char="*"/>
            </a:pPr>
            <a:r>
              <a:rPr lang="it-IT" sz="2000" b="1" i="1" dirty="0">
                <a:solidFill>
                  <a:srgbClr val="3333CC"/>
                </a:solidFill>
                <a:cs typeface="Arial" pitchFamily="34" charset="0"/>
                <a:sym typeface="Symbol" pitchFamily="18" charset="2"/>
              </a:rPr>
              <a:t>I quark e i leptoni sono veramente le particelle fondamentali o posseggono anch</a:t>
            </a:r>
            <a:r>
              <a:rPr lang="it-IT" altLang="it-IT" sz="2000" b="1" i="1" dirty="0">
                <a:solidFill>
                  <a:srgbClr val="3333CC"/>
                </a:solidFill>
                <a:cs typeface="Arial" pitchFamily="34" charset="0"/>
                <a:sym typeface="Symbol" pitchFamily="18" charset="2"/>
              </a:rPr>
              <a:t>’</a:t>
            </a:r>
            <a:r>
              <a:rPr lang="it-IT" sz="2000" b="1" i="1" dirty="0">
                <a:solidFill>
                  <a:srgbClr val="3333CC"/>
                </a:solidFill>
                <a:cs typeface="Arial" pitchFamily="34" charset="0"/>
                <a:sym typeface="Symbol" pitchFamily="18" charset="2"/>
              </a:rPr>
              <a:t>essi una struttura interna?</a:t>
            </a:r>
          </a:p>
        </p:txBody>
      </p:sp>
      <p:sp>
        <p:nvSpPr>
          <p:cNvPr id="353288" name="Text Box 7"/>
          <p:cNvSpPr txBox="1">
            <a:spLocks noChangeArrowheads="1"/>
          </p:cNvSpPr>
          <p:nvPr/>
        </p:nvSpPr>
        <p:spPr bwMode="auto">
          <a:xfrm>
            <a:off x="179512" y="4717256"/>
            <a:ext cx="8782050" cy="1016000"/>
          </a:xfrm>
          <a:prstGeom prst="rect">
            <a:avLst/>
          </a:prstGeom>
          <a:noFill/>
          <a:ln w="9525">
            <a:noFill/>
            <a:miter lim="800000"/>
            <a:headEnd/>
            <a:tailEnd/>
          </a:ln>
        </p:spPr>
        <p:txBody>
          <a:bodyPr>
            <a:spAutoFit/>
          </a:bodyPr>
          <a:lstStyle/>
          <a:p>
            <a:pPr marL="342900" indent="-342900">
              <a:spcBef>
                <a:spcPct val="50000"/>
              </a:spcBef>
              <a:buClr>
                <a:srgbClr val="FF6600"/>
              </a:buClr>
              <a:buFont typeface="Symbol" pitchFamily="18" charset="2"/>
              <a:buChar char="*"/>
            </a:pPr>
            <a:r>
              <a:rPr lang="it-IT" sz="2000" b="1" i="1" dirty="0">
                <a:solidFill>
                  <a:srgbClr val="3333CC"/>
                </a:solidFill>
                <a:cs typeface="Arial" pitchFamily="34" charset="0"/>
                <a:sym typeface="Symbol" pitchFamily="18" charset="2"/>
              </a:rPr>
              <a:t>Come si supera l</a:t>
            </a:r>
            <a:r>
              <a:rPr lang="it-IT" altLang="it-IT" sz="2000" b="1" i="1" dirty="0">
                <a:solidFill>
                  <a:srgbClr val="3333CC"/>
                </a:solidFill>
                <a:cs typeface="Arial" pitchFamily="34" charset="0"/>
                <a:sym typeface="Symbol" pitchFamily="18" charset="2"/>
              </a:rPr>
              <a:t>’</a:t>
            </a:r>
            <a:r>
              <a:rPr lang="it-IT" sz="2000" b="1" i="1" dirty="0">
                <a:solidFill>
                  <a:srgbClr val="3333CC"/>
                </a:solidFill>
                <a:cs typeface="Arial" pitchFamily="34" charset="0"/>
                <a:sym typeface="Symbol" pitchFamily="18" charset="2"/>
              </a:rPr>
              <a:t>inconsistenza del modello dovuta alle fluttuazioni    quantistiche del vuoto che tendono a rendere il campo di Higgs enormemente denso e con esso le masse enormemente elevate?</a:t>
            </a:r>
          </a:p>
        </p:txBody>
      </p:sp>
      <p:sp>
        <p:nvSpPr>
          <p:cNvPr id="353289" name="Rettangolo 11"/>
          <p:cNvSpPr>
            <a:spLocks noChangeArrowheads="1"/>
          </p:cNvSpPr>
          <p:nvPr/>
        </p:nvSpPr>
        <p:spPr bwMode="auto">
          <a:xfrm>
            <a:off x="107950" y="5745163"/>
            <a:ext cx="8928100" cy="708025"/>
          </a:xfrm>
          <a:prstGeom prst="rect">
            <a:avLst/>
          </a:prstGeom>
          <a:noFill/>
          <a:ln w="9525">
            <a:noFill/>
            <a:miter lim="800000"/>
            <a:headEnd/>
            <a:tailEnd/>
          </a:ln>
        </p:spPr>
        <p:txBody>
          <a:bodyPr>
            <a:spAutoFit/>
          </a:bodyPr>
          <a:lstStyle/>
          <a:p>
            <a:r>
              <a:rPr lang="it-IT" sz="2000" b="1">
                <a:solidFill>
                  <a:srgbClr val="FF0000"/>
                </a:solidFill>
              </a:rPr>
              <a:t>Forse LHC potrà dare una risposta anche ad alcune di queste domande quando funzionerà alla sua massima energia di progetto di 14 TeV</a:t>
            </a:r>
            <a:endParaRPr lang="it-IT" sz="2000"/>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67544" y="144016"/>
            <a:ext cx="8207375" cy="620688"/>
          </a:xfrm>
          <a:prstGeom prst="rect">
            <a:avLst/>
          </a:prstGeom>
          <a:solidFill>
            <a:schemeClr val="accent3">
              <a:lumMod val="20000"/>
              <a:lumOff val="80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err="1" smtClean="0">
                <a:ln>
                  <a:noFill/>
                </a:ln>
                <a:solidFill>
                  <a:srgbClr val="FF3300"/>
                </a:solidFill>
                <a:effectLst>
                  <a:outerShdw blurRad="38100" dist="38100" dir="2700000" algn="tl">
                    <a:srgbClr val="C0C0C0"/>
                  </a:outerShdw>
                </a:effectLst>
                <a:uLnTx/>
                <a:uFillTx/>
                <a:latin typeface="Comic Sans MS" pitchFamily="66" charset="0"/>
                <a:ea typeface="ＭＳ Ｐゴシック" charset="-128"/>
                <a:cs typeface="+mj-cs"/>
              </a:rPr>
              <a:t>Problema</a:t>
            </a:r>
            <a:r>
              <a:rPr kumimoji="0" lang="en-US" sz="2800" b="1" i="0" u="none" strike="noStrike" kern="1200" cap="none" spc="0" normalizeH="0" baseline="0" noProof="0" dirty="0" smtClean="0">
                <a:ln>
                  <a:noFill/>
                </a:ln>
                <a:solidFill>
                  <a:srgbClr val="FF3300"/>
                </a:solidFill>
                <a:effectLst>
                  <a:outerShdw blurRad="38100" dist="38100" dir="2700000" algn="tl">
                    <a:srgbClr val="C0C0C0"/>
                  </a:outerShdw>
                </a:effectLst>
                <a:uLnTx/>
                <a:uFillTx/>
                <a:latin typeface="Comic Sans MS" pitchFamily="66" charset="0"/>
                <a:ea typeface="ＭＳ Ｐゴシック" charset="-128"/>
                <a:cs typeface="+mj-cs"/>
              </a:rPr>
              <a:t> con lo Higgs del </a:t>
            </a:r>
            <a:r>
              <a:rPr kumimoji="0" lang="en-US" sz="2800" b="1" i="0" u="none" strike="noStrike" kern="1200" cap="none" spc="0" normalizeH="0" baseline="0" noProof="0" dirty="0" err="1" smtClean="0">
                <a:ln>
                  <a:noFill/>
                </a:ln>
                <a:solidFill>
                  <a:srgbClr val="FF3300"/>
                </a:solidFill>
                <a:effectLst>
                  <a:outerShdw blurRad="38100" dist="38100" dir="2700000" algn="tl">
                    <a:srgbClr val="C0C0C0"/>
                  </a:outerShdw>
                </a:effectLst>
                <a:uLnTx/>
                <a:uFillTx/>
                <a:latin typeface="Comic Sans MS" pitchFamily="66" charset="0"/>
                <a:ea typeface="ＭＳ Ｐゴシック" charset="-128"/>
                <a:cs typeface="+mj-cs"/>
              </a:rPr>
              <a:t>Modello</a:t>
            </a:r>
            <a:r>
              <a:rPr kumimoji="0" lang="en-US" sz="2800" b="1" i="0" u="none" strike="noStrike" kern="1200" cap="none" spc="0" normalizeH="0" baseline="0" noProof="0" dirty="0" smtClean="0">
                <a:ln>
                  <a:noFill/>
                </a:ln>
                <a:solidFill>
                  <a:srgbClr val="FF3300"/>
                </a:solidFill>
                <a:effectLst>
                  <a:outerShdw blurRad="38100" dist="38100" dir="2700000" algn="tl">
                    <a:srgbClr val="C0C0C0"/>
                  </a:outerShdw>
                </a:effectLst>
                <a:uLnTx/>
                <a:uFillTx/>
                <a:latin typeface="Comic Sans MS" pitchFamily="66" charset="0"/>
                <a:ea typeface="ＭＳ Ｐゴシック" charset="-128"/>
                <a:cs typeface="+mj-cs"/>
              </a:rPr>
              <a:t> Standard</a:t>
            </a:r>
          </a:p>
        </p:txBody>
      </p:sp>
      <p:pic>
        <p:nvPicPr>
          <p:cNvPr id="1703942" name="Picture 6"/>
          <p:cNvPicPr>
            <a:picLocks noChangeAspect="1" noChangeArrowheads="1"/>
          </p:cNvPicPr>
          <p:nvPr/>
        </p:nvPicPr>
        <p:blipFill>
          <a:blip r:embed="rId2" cstate="print"/>
          <a:srcRect/>
          <a:stretch>
            <a:fillRect/>
          </a:stretch>
        </p:blipFill>
        <p:spPr bwMode="auto">
          <a:xfrm>
            <a:off x="35496" y="3961905"/>
            <a:ext cx="5772799" cy="2851471"/>
          </a:xfrm>
          <a:prstGeom prst="rect">
            <a:avLst/>
          </a:prstGeom>
          <a:noFill/>
          <a:ln w="9525">
            <a:noFill/>
            <a:miter lim="800000"/>
            <a:headEnd/>
            <a:tailEnd/>
          </a:ln>
        </p:spPr>
      </p:pic>
      <p:pic>
        <p:nvPicPr>
          <p:cNvPr id="1703941" name="Picture 5"/>
          <p:cNvPicPr>
            <a:picLocks noChangeAspect="1" noChangeArrowheads="1"/>
          </p:cNvPicPr>
          <p:nvPr/>
        </p:nvPicPr>
        <p:blipFill>
          <a:blip r:embed="rId3" cstate="print"/>
          <a:srcRect/>
          <a:stretch>
            <a:fillRect/>
          </a:stretch>
        </p:blipFill>
        <p:spPr bwMode="auto">
          <a:xfrm>
            <a:off x="3203848" y="908720"/>
            <a:ext cx="5976664" cy="2961828"/>
          </a:xfrm>
          <a:prstGeom prst="rect">
            <a:avLst/>
          </a:prstGeom>
          <a:noFill/>
          <a:ln w="9525">
            <a:noFill/>
            <a:miter lim="800000"/>
            <a:headEnd/>
            <a:tailEnd/>
          </a:ln>
        </p:spPr>
      </p:pic>
      <p:sp>
        <p:nvSpPr>
          <p:cNvPr id="7" name="TextBox 6"/>
          <p:cNvSpPr txBox="1"/>
          <p:nvPr/>
        </p:nvSpPr>
        <p:spPr>
          <a:xfrm>
            <a:off x="35496" y="5572011"/>
            <a:ext cx="3528392" cy="1241365"/>
          </a:xfrm>
          <a:prstGeom prst="rect">
            <a:avLst/>
          </a:prstGeom>
          <a:solidFill>
            <a:schemeClr val="bg1"/>
          </a:solidFill>
        </p:spPr>
        <p:txBody>
          <a:bodyPr wrap="square" rtlCol="0">
            <a:spAutoFit/>
          </a:bodyPr>
          <a:lstStyle/>
          <a:p>
            <a:endParaRPr lang="en-US" sz="1600" b="1" dirty="0" smtClean="0"/>
          </a:p>
          <a:p>
            <a:r>
              <a:rPr lang="en-US" sz="1600" b="1" dirty="0" err="1" smtClean="0"/>
              <a:t>Soluzione</a:t>
            </a:r>
            <a:r>
              <a:rPr lang="en-US" sz="1600" b="1" dirty="0" smtClean="0"/>
              <a:t>: per </a:t>
            </a:r>
            <a:r>
              <a:rPr lang="en-US" sz="1600" b="1" dirty="0" err="1" smtClean="0"/>
              <a:t>ogni</a:t>
            </a:r>
            <a:r>
              <a:rPr lang="en-US" sz="1600" b="1" dirty="0" smtClean="0"/>
              <a:t> </a:t>
            </a:r>
            <a:r>
              <a:rPr lang="en-US" sz="1600" b="1" dirty="0" err="1" smtClean="0"/>
              <a:t>fermione</a:t>
            </a:r>
            <a:r>
              <a:rPr lang="en-US" sz="1600" b="1" dirty="0" smtClean="0"/>
              <a:t> f </a:t>
            </a:r>
            <a:r>
              <a:rPr lang="en-US" sz="1600" b="1" dirty="0" err="1" smtClean="0"/>
              <a:t>introdurre</a:t>
            </a:r>
            <a:r>
              <a:rPr lang="en-US" sz="1600" b="1" dirty="0" smtClean="0"/>
              <a:t> un </a:t>
            </a:r>
            <a:r>
              <a:rPr lang="en-US" sz="1600" b="1" dirty="0" err="1" smtClean="0"/>
              <a:t>antifermione</a:t>
            </a:r>
            <a:r>
              <a:rPr lang="en-US" sz="1600" b="1" dirty="0" smtClean="0"/>
              <a:t> </a:t>
            </a:r>
            <a:r>
              <a:rPr lang="en-US" sz="1600" b="1" dirty="0" err="1" smtClean="0"/>
              <a:t>che</a:t>
            </a:r>
            <a:r>
              <a:rPr lang="en-US" sz="1600" b="1" dirty="0" smtClean="0"/>
              <a:t> </a:t>
            </a:r>
            <a:r>
              <a:rPr lang="en-US" sz="1600" b="1" dirty="0" err="1" smtClean="0"/>
              <a:t>cancelli</a:t>
            </a:r>
            <a:r>
              <a:rPr lang="en-US" sz="1600" b="1" dirty="0" smtClean="0"/>
              <a:t> </a:t>
            </a:r>
            <a:r>
              <a:rPr lang="en-US" sz="1600" b="1" dirty="0" err="1" smtClean="0"/>
              <a:t>tutti</a:t>
            </a:r>
            <a:r>
              <a:rPr lang="en-US" sz="1600" b="1" dirty="0" smtClean="0"/>
              <a:t> </a:t>
            </a:r>
            <a:r>
              <a:rPr lang="en-US" sz="1600" b="1" dirty="0" err="1" smtClean="0"/>
              <a:t>i</a:t>
            </a:r>
            <a:r>
              <a:rPr lang="en-US" sz="1600" b="1" dirty="0" smtClean="0"/>
              <a:t> </a:t>
            </a:r>
            <a:r>
              <a:rPr lang="en-US" sz="1600" b="1" dirty="0" err="1" smtClean="0"/>
              <a:t>vari</a:t>
            </a:r>
            <a:r>
              <a:rPr lang="en-US" sz="1600" b="1" dirty="0" smtClean="0"/>
              <a:t> termini </a:t>
            </a:r>
            <a:r>
              <a:rPr lang="en-US" sz="1600" b="1" dirty="0" err="1" smtClean="0"/>
              <a:t>di</a:t>
            </a:r>
            <a:r>
              <a:rPr lang="en-US" sz="1600" b="1" dirty="0" smtClean="0"/>
              <a:t> </a:t>
            </a:r>
            <a:r>
              <a:rPr lang="en-US" sz="1600" b="1" dirty="0" smtClean="0">
                <a:latin typeface="Symbol" pitchFamily="18" charset="2"/>
              </a:rPr>
              <a:t>D</a:t>
            </a:r>
            <a:r>
              <a:rPr lang="en-US" sz="1600" b="1" dirty="0" smtClean="0"/>
              <a:t>E</a:t>
            </a:r>
          </a:p>
          <a:p>
            <a:endParaRPr lang="en-US" sz="1600" b="1" baseline="-25000" dirty="0"/>
          </a:p>
        </p:txBody>
      </p:sp>
      <p:grpSp>
        <p:nvGrpSpPr>
          <p:cNvPr id="13" name="Group 12"/>
          <p:cNvGrpSpPr/>
          <p:nvPr/>
        </p:nvGrpSpPr>
        <p:grpSpPr>
          <a:xfrm>
            <a:off x="79304" y="1052736"/>
            <a:ext cx="2908520" cy="2704366"/>
            <a:chOff x="6133126" y="1052736"/>
            <a:chExt cx="2908520" cy="2704366"/>
          </a:xfrm>
        </p:grpSpPr>
        <p:pic>
          <p:nvPicPr>
            <p:cNvPr id="10" name="Immagine 5"/>
            <p:cNvPicPr>
              <a:picLocks noChangeAspect="1"/>
            </p:cNvPicPr>
            <p:nvPr/>
          </p:nvPicPr>
          <p:blipFill>
            <a:blip r:embed="rId4" cstate="print"/>
            <a:srcRect l="19136"/>
            <a:stretch>
              <a:fillRect/>
            </a:stretch>
          </p:blipFill>
          <p:spPr bwMode="auto">
            <a:xfrm>
              <a:off x="6133126" y="1052736"/>
              <a:ext cx="2908520" cy="2304256"/>
            </a:xfrm>
            <a:prstGeom prst="rect">
              <a:avLst/>
            </a:prstGeom>
            <a:noFill/>
            <a:ln w="9525">
              <a:noFill/>
              <a:miter lim="800000"/>
              <a:headEnd/>
              <a:tailEnd/>
            </a:ln>
          </p:spPr>
        </p:pic>
        <p:sp>
          <p:nvSpPr>
            <p:cNvPr id="12" name="TextBox 11"/>
            <p:cNvSpPr txBox="1"/>
            <p:nvPr/>
          </p:nvSpPr>
          <p:spPr>
            <a:xfrm>
              <a:off x="6156176" y="3356992"/>
              <a:ext cx="2844824" cy="400110"/>
            </a:xfrm>
            <a:prstGeom prst="rect">
              <a:avLst/>
            </a:prstGeom>
            <a:solidFill>
              <a:schemeClr val="bg2"/>
            </a:solidFill>
          </p:spPr>
          <p:txBody>
            <a:bodyPr wrap="square" rtlCol="0">
              <a:spAutoFit/>
            </a:bodyPr>
            <a:lstStyle/>
            <a:p>
              <a:pPr algn="ctr"/>
              <a:r>
                <a:rPr lang="en-US" sz="2000" b="1" dirty="0" err="1" smtClean="0">
                  <a:solidFill>
                    <a:srgbClr val="C00000"/>
                  </a:solidFill>
                </a:rPr>
                <a:t>Meccanismo</a:t>
              </a:r>
              <a:r>
                <a:rPr lang="en-US" sz="2000" b="1" dirty="0" smtClean="0">
                  <a:solidFill>
                    <a:srgbClr val="C00000"/>
                  </a:solidFill>
                </a:rPr>
                <a:t> </a:t>
              </a:r>
              <a:r>
                <a:rPr lang="en-US" sz="2000" b="1" dirty="0" err="1" smtClean="0">
                  <a:solidFill>
                    <a:srgbClr val="C00000"/>
                  </a:solidFill>
                </a:rPr>
                <a:t>di</a:t>
              </a:r>
              <a:r>
                <a:rPr lang="en-US" sz="2000" b="1" dirty="0" smtClean="0">
                  <a:solidFill>
                    <a:srgbClr val="C00000"/>
                  </a:solidFill>
                </a:rPr>
                <a:t> Higgs</a:t>
              </a:r>
              <a:endParaRPr lang="en-US" sz="2000" b="1" dirty="0">
                <a:solidFill>
                  <a:srgbClr val="C00000"/>
                </a:solidFill>
              </a:endParaRPr>
            </a:p>
          </p:txBody>
        </p:sp>
      </p:grpSp>
      <p:sp>
        <p:nvSpPr>
          <p:cNvPr id="15" name="TextBox 14"/>
          <p:cNvSpPr txBox="1"/>
          <p:nvPr/>
        </p:nvSpPr>
        <p:spPr>
          <a:xfrm>
            <a:off x="3203848" y="2348880"/>
            <a:ext cx="4248472" cy="1487587"/>
          </a:xfrm>
          <a:prstGeom prst="rect">
            <a:avLst/>
          </a:prstGeom>
          <a:solidFill>
            <a:schemeClr val="bg1"/>
          </a:solidFill>
        </p:spPr>
        <p:txBody>
          <a:bodyPr wrap="square" rtlCol="0">
            <a:spAutoFit/>
          </a:bodyPr>
          <a:lstStyle/>
          <a:p>
            <a:endParaRPr lang="en-US" sz="1600" b="1" dirty="0" smtClean="0"/>
          </a:p>
          <a:p>
            <a:endParaRPr lang="en-US" sz="1600" b="1" dirty="0" smtClean="0"/>
          </a:p>
          <a:p>
            <a:r>
              <a:rPr lang="en-US" sz="1600" b="1" dirty="0" err="1" smtClean="0"/>
              <a:t>Soluzione</a:t>
            </a:r>
            <a:r>
              <a:rPr lang="en-US" sz="1600" b="1" dirty="0" smtClean="0"/>
              <a:t>: per </a:t>
            </a:r>
            <a:r>
              <a:rPr lang="en-US" sz="1600" b="1" dirty="0" err="1" smtClean="0"/>
              <a:t>ogni</a:t>
            </a:r>
            <a:r>
              <a:rPr lang="en-US" sz="1600" b="1" dirty="0" smtClean="0"/>
              <a:t> </a:t>
            </a:r>
            <a:r>
              <a:rPr lang="en-US" sz="1600" b="1" dirty="0" err="1" smtClean="0"/>
              <a:t>fermione</a:t>
            </a:r>
            <a:r>
              <a:rPr lang="en-US" sz="1600" b="1" dirty="0" smtClean="0"/>
              <a:t> f </a:t>
            </a:r>
            <a:r>
              <a:rPr lang="en-US" sz="1600" b="1" dirty="0" err="1" smtClean="0"/>
              <a:t>introdurre</a:t>
            </a:r>
            <a:r>
              <a:rPr lang="en-US" sz="1600" b="1" dirty="0" smtClean="0"/>
              <a:t> un </a:t>
            </a:r>
            <a:r>
              <a:rPr lang="en-US" sz="1600" b="1" dirty="0" err="1" smtClean="0"/>
              <a:t>corrispondente</a:t>
            </a:r>
            <a:r>
              <a:rPr lang="en-US" sz="1600" b="1" dirty="0" smtClean="0"/>
              <a:t> </a:t>
            </a:r>
            <a:r>
              <a:rPr lang="en-US" sz="1600" b="1" dirty="0" err="1" smtClean="0"/>
              <a:t>scalare</a:t>
            </a:r>
            <a:r>
              <a:rPr lang="en-US" sz="1600" b="1" dirty="0" smtClean="0"/>
              <a:t> s </a:t>
            </a:r>
          </a:p>
          <a:p>
            <a:r>
              <a:rPr lang="en-US" sz="1600" b="1" dirty="0" err="1" smtClean="0"/>
              <a:t>che</a:t>
            </a:r>
            <a:r>
              <a:rPr lang="en-US" sz="1600" b="1" dirty="0" smtClean="0"/>
              <a:t> </a:t>
            </a:r>
            <a:r>
              <a:rPr lang="en-US" sz="1600" b="1" dirty="0" err="1" smtClean="0"/>
              <a:t>cancelli</a:t>
            </a:r>
            <a:r>
              <a:rPr lang="en-US" sz="1600" b="1" dirty="0" smtClean="0"/>
              <a:t> </a:t>
            </a:r>
            <a:r>
              <a:rPr lang="en-US" sz="1600" b="1" dirty="0" err="1" smtClean="0"/>
              <a:t>tutti</a:t>
            </a:r>
            <a:r>
              <a:rPr lang="en-US" sz="1600" b="1" dirty="0" smtClean="0"/>
              <a:t> </a:t>
            </a:r>
            <a:r>
              <a:rPr lang="en-US" sz="1600" b="1" dirty="0" err="1" smtClean="0"/>
              <a:t>i</a:t>
            </a:r>
            <a:r>
              <a:rPr lang="en-US" sz="1600" b="1" dirty="0" smtClean="0"/>
              <a:t> </a:t>
            </a:r>
            <a:r>
              <a:rPr lang="en-US" sz="1600" b="1" dirty="0" err="1" smtClean="0"/>
              <a:t>vari</a:t>
            </a:r>
            <a:r>
              <a:rPr lang="en-US" sz="1600" b="1" dirty="0" smtClean="0"/>
              <a:t> termini </a:t>
            </a:r>
            <a:r>
              <a:rPr lang="en-US" sz="1600" b="1" dirty="0" err="1" smtClean="0"/>
              <a:t>di</a:t>
            </a:r>
            <a:r>
              <a:rPr lang="en-US" sz="1600" b="1" dirty="0" smtClean="0"/>
              <a:t> </a:t>
            </a:r>
            <a:r>
              <a:rPr lang="en-US" sz="1600" b="1" dirty="0" err="1" smtClean="0">
                <a:latin typeface="Symbol" pitchFamily="18" charset="2"/>
              </a:rPr>
              <a:t>D</a:t>
            </a:r>
            <a:r>
              <a:rPr lang="en-US" sz="1600" b="1" dirty="0" err="1" smtClean="0"/>
              <a:t>m</a:t>
            </a:r>
            <a:r>
              <a:rPr lang="en-US" sz="1600" b="1" baseline="-25000" dirty="0" err="1" smtClean="0"/>
              <a:t>H</a:t>
            </a:r>
            <a:endParaRPr lang="en-US" sz="1600" b="1" baseline="-25000" dirty="0" smtClean="0"/>
          </a:p>
          <a:p>
            <a:endParaRPr lang="en-US" sz="1600" b="1" baseline="-25000" dirty="0"/>
          </a:p>
        </p:txBody>
      </p:sp>
      <p:sp>
        <p:nvSpPr>
          <p:cNvPr id="9" name="TextBox 8"/>
          <p:cNvSpPr txBox="1"/>
          <p:nvPr/>
        </p:nvSpPr>
        <p:spPr>
          <a:xfrm>
            <a:off x="6660232" y="2132856"/>
            <a:ext cx="2304256" cy="913070"/>
          </a:xfrm>
          <a:prstGeom prst="rect">
            <a:avLst/>
          </a:prstGeom>
          <a:solidFill>
            <a:schemeClr val="bg1"/>
          </a:solidFill>
        </p:spPr>
        <p:txBody>
          <a:bodyPr wrap="square" rtlCol="0">
            <a:spAutoFit/>
          </a:bodyPr>
          <a:lstStyle/>
          <a:p>
            <a:r>
              <a:rPr lang="en-US" sz="1600" b="1" dirty="0" smtClean="0">
                <a:latin typeface="Symbol" pitchFamily="18" charset="2"/>
              </a:rPr>
              <a:t>L</a:t>
            </a:r>
            <a:r>
              <a:rPr lang="en-US" sz="1600" b="1" baseline="-25000" dirty="0" smtClean="0"/>
              <a:t>UV</a:t>
            </a:r>
            <a:r>
              <a:rPr lang="en-US" sz="1600" b="1" dirty="0" smtClean="0"/>
              <a:t> </a:t>
            </a:r>
            <a:r>
              <a:rPr lang="en-US" sz="1600" b="1" dirty="0" err="1" smtClean="0"/>
              <a:t>può</a:t>
            </a:r>
            <a:r>
              <a:rPr lang="en-US" sz="1600" b="1" dirty="0" smtClean="0"/>
              <a:t> </a:t>
            </a:r>
            <a:r>
              <a:rPr lang="en-US" sz="1600" b="1" dirty="0" err="1" smtClean="0"/>
              <a:t>essere</a:t>
            </a:r>
            <a:r>
              <a:rPr lang="en-US" sz="1600" b="1" dirty="0" smtClean="0"/>
              <a:t> </a:t>
            </a:r>
            <a:r>
              <a:rPr lang="en-US" sz="1600" b="1" dirty="0" err="1" smtClean="0"/>
              <a:t>grande</a:t>
            </a:r>
            <a:r>
              <a:rPr lang="en-US" sz="1600" b="1" dirty="0" smtClean="0"/>
              <a:t> </a:t>
            </a:r>
            <a:r>
              <a:rPr lang="en-US" sz="1600" b="1" dirty="0" err="1" smtClean="0"/>
              <a:t>quanto</a:t>
            </a:r>
            <a:r>
              <a:rPr lang="en-US" sz="1600" b="1" dirty="0" smtClean="0"/>
              <a:t> </a:t>
            </a:r>
            <a:r>
              <a:rPr lang="en-US" sz="1600" b="1" dirty="0" err="1" smtClean="0">
                <a:latin typeface="Symbol" pitchFamily="18" charset="2"/>
              </a:rPr>
              <a:t>L</a:t>
            </a:r>
            <a:r>
              <a:rPr lang="en-US" sz="1600" b="1" baseline="-25000" dirty="0" err="1" smtClean="0"/>
              <a:t>planck</a:t>
            </a:r>
            <a:endParaRPr lang="en-US" sz="1600" b="1" baseline="-25000" dirty="0" smtClean="0"/>
          </a:p>
          <a:p>
            <a:endParaRPr lang="en-US" sz="1600" b="1" baseline="-25000" dirty="0" smtClean="0"/>
          </a:p>
          <a:p>
            <a:endParaRPr lang="en-US" sz="1600" b="1" baseline="-25000" dirty="0" smtClean="0"/>
          </a:p>
        </p:txBody>
      </p:sp>
      <p:sp>
        <p:nvSpPr>
          <p:cNvPr id="16" name="TextBox 15"/>
          <p:cNvSpPr txBox="1"/>
          <p:nvPr/>
        </p:nvSpPr>
        <p:spPr>
          <a:xfrm>
            <a:off x="5760640" y="5733256"/>
            <a:ext cx="3347864" cy="830997"/>
          </a:xfrm>
          <a:prstGeom prst="rect">
            <a:avLst/>
          </a:prstGeom>
          <a:solidFill>
            <a:schemeClr val="accent3">
              <a:lumMod val="20000"/>
              <a:lumOff val="80000"/>
            </a:schemeClr>
          </a:solidFill>
        </p:spPr>
        <p:txBody>
          <a:bodyPr wrap="square" rtlCol="0">
            <a:spAutoFit/>
          </a:bodyPr>
          <a:lstStyle/>
          <a:p>
            <a:r>
              <a:rPr lang="en-US" sz="1600" b="1" dirty="0" smtClean="0"/>
              <a:t>Prima </a:t>
            </a:r>
            <a:r>
              <a:rPr lang="en-US" sz="1600" b="1" dirty="0" err="1" smtClean="0"/>
              <a:t>della</a:t>
            </a:r>
            <a:r>
              <a:rPr lang="en-US" sz="1600" b="1" dirty="0" smtClean="0"/>
              <a:t> </a:t>
            </a:r>
            <a:r>
              <a:rPr lang="en-US" sz="1600" b="1" dirty="0" err="1" smtClean="0"/>
              <a:t>scoperta</a:t>
            </a:r>
            <a:r>
              <a:rPr lang="en-US" sz="1600" b="1" dirty="0" smtClean="0"/>
              <a:t> </a:t>
            </a:r>
            <a:r>
              <a:rPr lang="en-US" sz="1600" b="1" dirty="0" err="1" smtClean="0"/>
              <a:t>della</a:t>
            </a:r>
            <a:r>
              <a:rPr lang="en-US" sz="1600" b="1" dirty="0" smtClean="0"/>
              <a:t> </a:t>
            </a:r>
            <a:r>
              <a:rPr lang="en-US" sz="1600" b="1" dirty="0" err="1" smtClean="0"/>
              <a:t>antimateria</a:t>
            </a:r>
            <a:r>
              <a:rPr lang="en-US" sz="1600" b="1" dirty="0" smtClean="0"/>
              <a:t> </a:t>
            </a:r>
            <a:r>
              <a:rPr lang="en-US" sz="1600" b="1" dirty="0" err="1" smtClean="0"/>
              <a:t>l’elettromagnetismo</a:t>
            </a:r>
            <a:r>
              <a:rPr lang="en-US" sz="1600" b="1" dirty="0" smtClean="0"/>
              <a:t> </a:t>
            </a:r>
            <a:r>
              <a:rPr lang="en-US" sz="1600" b="1" dirty="0" err="1" smtClean="0"/>
              <a:t>aveva</a:t>
            </a:r>
            <a:r>
              <a:rPr lang="en-US" sz="1600" b="1" dirty="0" smtClean="0"/>
              <a:t> lo </a:t>
            </a:r>
            <a:r>
              <a:rPr lang="en-US" sz="1600" b="1" dirty="0" err="1" smtClean="0"/>
              <a:t>stesso</a:t>
            </a:r>
            <a:r>
              <a:rPr lang="en-US" sz="1600" b="1" dirty="0" smtClean="0"/>
              <a:t> </a:t>
            </a:r>
            <a:r>
              <a:rPr lang="en-US" sz="1600" b="1" dirty="0" err="1" smtClean="0"/>
              <a:t>problema</a:t>
            </a:r>
            <a:r>
              <a:rPr lang="en-US" sz="1600" b="1" dirty="0" smtClean="0"/>
              <a:t>.</a:t>
            </a:r>
            <a:endParaRPr lang="en-US" sz="1600" b="1" dirty="0"/>
          </a:p>
        </p:txBody>
      </p:sp>
      <p:sp>
        <p:nvSpPr>
          <p:cNvPr id="17" name="Rectangle 16"/>
          <p:cNvSpPr/>
          <p:nvPr/>
        </p:nvSpPr>
        <p:spPr>
          <a:xfrm>
            <a:off x="5868144" y="3977769"/>
            <a:ext cx="3114600" cy="1569660"/>
          </a:xfrm>
          <a:prstGeom prst="rect">
            <a:avLst/>
          </a:prstGeom>
          <a:solidFill>
            <a:schemeClr val="accent3">
              <a:lumMod val="20000"/>
              <a:lumOff val="80000"/>
            </a:schemeClr>
          </a:solidFill>
        </p:spPr>
        <p:txBody>
          <a:bodyPr wrap="square">
            <a:spAutoFit/>
          </a:bodyPr>
          <a:lstStyle/>
          <a:p>
            <a:r>
              <a:rPr lang="en-US" sz="1600" b="1" dirty="0" smtClean="0">
                <a:solidFill>
                  <a:srgbClr val="0000FF"/>
                </a:solidFill>
                <a:effectLst>
                  <a:outerShdw blurRad="38100" dist="38100" dir="2700000" algn="tl">
                    <a:srgbClr val="C0C0C0"/>
                  </a:outerShdw>
                </a:effectLst>
                <a:ea typeface="ＭＳ Ｐゴシック" charset="-128"/>
              </a:rPr>
              <a:t>La </a:t>
            </a:r>
            <a:r>
              <a:rPr lang="en-US" sz="1600" b="1" dirty="0" err="1" smtClean="0">
                <a:solidFill>
                  <a:srgbClr val="0000FF"/>
                </a:solidFill>
                <a:effectLst>
                  <a:outerShdw blurRad="38100" dist="38100" dir="2700000" algn="tl">
                    <a:srgbClr val="C0C0C0"/>
                  </a:outerShdw>
                </a:effectLst>
                <a:ea typeface="ＭＳ Ｐゴシック" charset="-128"/>
              </a:rPr>
              <a:t>massa</a:t>
            </a:r>
            <a:r>
              <a:rPr lang="en-US" sz="1600" b="1" dirty="0" smtClean="0">
                <a:solidFill>
                  <a:srgbClr val="0000FF"/>
                </a:solidFill>
                <a:effectLst>
                  <a:outerShdw blurRad="38100" dist="38100" dir="2700000" algn="tl">
                    <a:srgbClr val="C0C0C0"/>
                  </a:outerShdw>
                </a:effectLst>
                <a:ea typeface="ＭＳ Ｐゴシック" charset="-128"/>
              </a:rPr>
              <a:t> del </a:t>
            </a:r>
            <a:r>
              <a:rPr lang="en-US" sz="1600" b="1" dirty="0" err="1" smtClean="0">
                <a:solidFill>
                  <a:srgbClr val="0000FF"/>
                </a:solidFill>
                <a:effectLst>
                  <a:outerShdw blurRad="38100" dist="38100" dir="2700000" algn="tl">
                    <a:srgbClr val="C0C0C0"/>
                  </a:outerShdw>
                </a:effectLst>
                <a:ea typeface="ＭＳ Ｐゴシック" charset="-128"/>
              </a:rPr>
              <a:t>bosone</a:t>
            </a:r>
            <a:r>
              <a:rPr lang="en-US" sz="1600" b="1" dirty="0" smtClean="0">
                <a:solidFill>
                  <a:srgbClr val="0000FF"/>
                </a:solidFill>
                <a:effectLst>
                  <a:outerShdw blurRad="38100" dist="38100" dir="2700000" algn="tl">
                    <a:srgbClr val="C0C0C0"/>
                  </a:outerShdw>
                </a:effectLst>
                <a:ea typeface="ＭＳ Ｐゴシック" charset="-128"/>
              </a:rPr>
              <a:t> </a:t>
            </a:r>
            <a:r>
              <a:rPr lang="en-US" sz="1600" b="1" dirty="0" err="1" smtClean="0">
                <a:solidFill>
                  <a:srgbClr val="0000FF"/>
                </a:solidFill>
                <a:effectLst>
                  <a:outerShdw blurRad="38100" dist="38100" dir="2700000" algn="tl">
                    <a:srgbClr val="C0C0C0"/>
                  </a:outerShdw>
                </a:effectLst>
                <a:ea typeface="ＭＳ Ｐゴシック" charset="-128"/>
              </a:rPr>
              <a:t>di</a:t>
            </a:r>
            <a:r>
              <a:rPr lang="en-US" sz="1600" b="1" dirty="0" smtClean="0">
                <a:solidFill>
                  <a:srgbClr val="0000FF"/>
                </a:solidFill>
                <a:effectLst>
                  <a:outerShdw blurRad="38100" dist="38100" dir="2700000" algn="tl">
                    <a:srgbClr val="C0C0C0"/>
                  </a:outerShdw>
                </a:effectLst>
                <a:ea typeface="ＭＳ Ｐゴシック" charset="-128"/>
              </a:rPr>
              <a:t> Higgs </a:t>
            </a:r>
            <a:r>
              <a:rPr lang="en-US" sz="1600" b="1" dirty="0" err="1" smtClean="0">
                <a:solidFill>
                  <a:srgbClr val="0000FF"/>
                </a:solidFill>
                <a:effectLst>
                  <a:outerShdw blurRad="38100" dist="38100" dir="2700000" algn="tl">
                    <a:srgbClr val="C0C0C0"/>
                  </a:outerShdw>
                </a:effectLst>
                <a:ea typeface="ＭＳ Ｐゴシック" charset="-128"/>
              </a:rPr>
              <a:t>tende</a:t>
            </a:r>
            <a:r>
              <a:rPr lang="en-US" sz="1600" b="1" dirty="0" smtClean="0">
                <a:solidFill>
                  <a:srgbClr val="0000FF"/>
                </a:solidFill>
                <a:effectLst>
                  <a:outerShdw blurRad="38100" dist="38100" dir="2700000" algn="tl">
                    <a:srgbClr val="C0C0C0"/>
                  </a:outerShdw>
                </a:effectLst>
                <a:ea typeface="ＭＳ Ｐゴシック" charset="-128"/>
              </a:rPr>
              <a:t> a </a:t>
            </a:r>
            <a:r>
              <a:rPr lang="en-US" sz="1600" b="1" dirty="0" err="1" smtClean="0">
                <a:solidFill>
                  <a:srgbClr val="0000FF"/>
                </a:solidFill>
                <a:effectLst>
                  <a:outerShdw blurRad="38100" dist="38100" dir="2700000" algn="tl">
                    <a:srgbClr val="C0C0C0"/>
                  </a:outerShdw>
                </a:effectLst>
                <a:ea typeface="ＭＳ Ｐゴシック" charset="-128"/>
              </a:rPr>
              <a:t>divergere</a:t>
            </a:r>
            <a:r>
              <a:rPr lang="en-US" sz="1600" b="1" dirty="0" smtClean="0">
                <a:solidFill>
                  <a:srgbClr val="0000FF"/>
                </a:solidFill>
                <a:effectLst>
                  <a:outerShdw blurRad="38100" dist="38100" dir="2700000" algn="tl">
                    <a:srgbClr val="C0C0C0"/>
                  </a:outerShdw>
                </a:effectLst>
                <a:ea typeface="ＭＳ Ｐゴシック" charset="-128"/>
              </a:rPr>
              <a:t> a </a:t>
            </a:r>
            <a:r>
              <a:rPr lang="en-US" sz="1600" b="1" dirty="0" err="1" smtClean="0">
                <a:solidFill>
                  <a:srgbClr val="0000FF"/>
                </a:solidFill>
                <a:effectLst>
                  <a:outerShdw blurRad="38100" dist="38100" dir="2700000" algn="tl">
                    <a:srgbClr val="C0C0C0"/>
                  </a:outerShdw>
                </a:effectLst>
                <a:ea typeface="ＭＳ Ｐゴシック" charset="-128"/>
              </a:rPr>
              <a:t>causa</a:t>
            </a:r>
            <a:r>
              <a:rPr lang="en-US" sz="1600" b="1" dirty="0" smtClean="0">
                <a:solidFill>
                  <a:srgbClr val="0000FF"/>
                </a:solidFill>
                <a:effectLst>
                  <a:outerShdw blurRad="38100" dist="38100" dir="2700000" algn="tl">
                    <a:srgbClr val="C0C0C0"/>
                  </a:outerShdw>
                </a:effectLst>
                <a:ea typeface="ＭＳ Ｐゴシック" charset="-128"/>
              </a:rPr>
              <a:t> </a:t>
            </a:r>
            <a:r>
              <a:rPr lang="en-US" sz="1600" b="1" dirty="0" err="1" smtClean="0">
                <a:solidFill>
                  <a:srgbClr val="0000FF"/>
                </a:solidFill>
                <a:effectLst>
                  <a:outerShdw blurRad="38100" dist="38100" dir="2700000" algn="tl">
                    <a:srgbClr val="C0C0C0"/>
                  </a:outerShdw>
                </a:effectLst>
                <a:ea typeface="ＭＳ Ｐゴシック" charset="-128"/>
              </a:rPr>
              <a:t>delle</a:t>
            </a:r>
            <a:r>
              <a:rPr lang="en-US" sz="1600" b="1" dirty="0" smtClean="0">
                <a:solidFill>
                  <a:srgbClr val="0000FF"/>
                </a:solidFill>
                <a:effectLst>
                  <a:outerShdw blurRad="38100" dist="38100" dir="2700000" algn="tl">
                    <a:srgbClr val="C0C0C0"/>
                  </a:outerShdw>
                </a:effectLst>
                <a:ea typeface="ＭＳ Ｐゴシック" charset="-128"/>
              </a:rPr>
              <a:t> </a:t>
            </a:r>
            <a:r>
              <a:rPr lang="en-US" sz="1600" b="1" dirty="0" err="1" smtClean="0">
                <a:solidFill>
                  <a:srgbClr val="0000FF"/>
                </a:solidFill>
                <a:effectLst>
                  <a:outerShdw blurRad="38100" dist="38100" dir="2700000" algn="tl">
                    <a:srgbClr val="C0C0C0"/>
                  </a:outerShdw>
                </a:effectLst>
                <a:ea typeface="ＭＳ Ｐゴシック" charset="-128"/>
              </a:rPr>
              <a:t>fluttuazioni</a:t>
            </a:r>
            <a:r>
              <a:rPr lang="en-US" sz="1600" b="1" dirty="0" smtClean="0">
                <a:solidFill>
                  <a:srgbClr val="0000FF"/>
                </a:solidFill>
                <a:effectLst>
                  <a:outerShdw blurRad="38100" dist="38100" dir="2700000" algn="tl">
                    <a:srgbClr val="C0C0C0"/>
                  </a:outerShdw>
                </a:effectLst>
                <a:ea typeface="ＭＳ Ｐゴシック" charset="-128"/>
              </a:rPr>
              <a:t> </a:t>
            </a:r>
            <a:r>
              <a:rPr lang="en-US" sz="1600" b="1" dirty="0" err="1" smtClean="0">
                <a:solidFill>
                  <a:srgbClr val="0000FF"/>
                </a:solidFill>
                <a:effectLst>
                  <a:outerShdw blurRad="38100" dist="38100" dir="2700000" algn="tl">
                    <a:srgbClr val="C0C0C0"/>
                  </a:outerShdw>
                </a:effectLst>
                <a:ea typeface="ＭＳ Ｐゴシック" charset="-128"/>
              </a:rPr>
              <a:t>delle</a:t>
            </a:r>
            <a:r>
              <a:rPr lang="en-US" sz="1600" b="1" dirty="0" smtClean="0">
                <a:solidFill>
                  <a:srgbClr val="0000FF"/>
                </a:solidFill>
                <a:effectLst>
                  <a:outerShdw blurRad="38100" dist="38100" dir="2700000" algn="tl">
                    <a:srgbClr val="C0C0C0"/>
                  </a:outerShdw>
                </a:effectLst>
                <a:ea typeface="ＭＳ Ｐゴシック" charset="-128"/>
              </a:rPr>
              <a:t> </a:t>
            </a:r>
            <a:r>
              <a:rPr lang="en-US" sz="1600" b="1" dirty="0" err="1" smtClean="0">
                <a:solidFill>
                  <a:srgbClr val="0000FF"/>
                </a:solidFill>
                <a:effectLst>
                  <a:outerShdw blurRad="38100" dist="38100" dir="2700000" algn="tl">
                    <a:srgbClr val="C0C0C0"/>
                  </a:outerShdw>
                </a:effectLst>
                <a:ea typeface="ＭＳ Ｐゴシック" charset="-128"/>
              </a:rPr>
              <a:t>particelle</a:t>
            </a:r>
            <a:r>
              <a:rPr lang="en-US" sz="1600" b="1" dirty="0" smtClean="0">
                <a:solidFill>
                  <a:srgbClr val="0000FF"/>
                </a:solidFill>
                <a:effectLst>
                  <a:outerShdw blurRad="38100" dist="38100" dir="2700000" algn="tl">
                    <a:srgbClr val="C0C0C0"/>
                  </a:outerShdw>
                </a:effectLst>
                <a:ea typeface="ＭＳ Ｐゴシック" charset="-128"/>
              </a:rPr>
              <a:t> </a:t>
            </a:r>
            <a:r>
              <a:rPr lang="en-US" sz="1600" b="1" dirty="0" err="1" smtClean="0">
                <a:solidFill>
                  <a:srgbClr val="0000FF"/>
                </a:solidFill>
                <a:effectLst>
                  <a:outerShdw blurRad="38100" dist="38100" dir="2700000" algn="tl">
                    <a:srgbClr val="C0C0C0"/>
                  </a:outerShdw>
                </a:effectLst>
                <a:ea typeface="ＭＳ Ｐゴシック" charset="-128"/>
              </a:rPr>
              <a:t>virtuali</a:t>
            </a:r>
            <a:r>
              <a:rPr lang="en-US" sz="1600" b="1" dirty="0" smtClean="0">
                <a:solidFill>
                  <a:srgbClr val="0000FF"/>
                </a:solidFill>
                <a:effectLst>
                  <a:outerShdw blurRad="38100" dist="38100" dir="2700000" algn="tl">
                    <a:srgbClr val="C0C0C0"/>
                  </a:outerShdw>
                </a:effectLst>
                <a:ea typeface="ＭＳ Ｐゴシック" charset="-128"/>
              </a:rPr>
              <a:t> </a:t>
            </a:r>
            <a:r>
              <a:rPr lang="en-US" sz="1600" b="1" dirty="0" err="1" smtClean="0">
                <a:solidFill>
                  <a:srgbClr val="0000FF"/>
                </a:solidFill>
                <a:effectLst>
                  <a:outerShdw blurRad="38100" dist="38100" dir="2700000" algn="tl">
                    <a:srgbClr val="C0C0C0"/>
                  </a:outerShdw>
                </a:effectLst>
                <a:ea typeface="ＭＳ Ｐゴシック" charset="-128"/>
              </a:rPr>
              <a:t>nel</a:t>
            </a:r>
            <a:r>
              <a:rPr lang="en-US" sz="1600" b="1" dirty="0" smtClean="0">
                <a:solidFill>
                  <a:srgbClr val="0000FF"/>
                </a:solidFill>
                <a:effectLst>
                  <a:outerShdw blurRad="38100" dist="38100" dir="2700000" algn="tl">
                    <a:srgbClr val="C0C0C0"/>
                  </a:outerShdw>
                </a:effectLst>
                <a:ea typeface="ＭＳ Ｐゴシック" charset="-128"/>
              </a:rPr>
              <a:t> </a:t>
            </a:r>
            <a:r>
              <a:rPr lang="en-US" sz="1600" b="1" dirty="0" err="1" smtClean="0">
                <a:solidFill>
                  <a:srgbClr val="0000FF"/>
                </a:solidFill>
                <a:effectLst>
                  <a:outerShdw blurRad="38100" dist="38100" dir="2700000" algn="tl">
                    <a:srgbClr val="C0C0C0"/>
                  </a:outerShdw>
                </a:effectLst>
                <a:ea typeface="ＭＳ Ｐゴシック" charset="-128"/>
              </a:rPr>
              <a:t>vuoto</a:t>
            </a:r>
            <a:r>
              <a:rPr lang="en-US" sz="1600" b="1" dirty="0" smtClean="0">
                <a:solidFill>
                  <a:srgbClr val="0000FF"/>
                </a:solidFill>
                <a:effectLst>
                  <a:outerShdw blurRad="38100" dist="38100" dir="2700000" algn="tl">
                    <a:srgbClr val="C0C0C0"/>
                  </a:outerShdw>
                </a:effectLst>
                <a:ea typeface="ＭＳ Ｐゴシック" charset="-128"/>
              </a:rPr>
              <a:t> </a:t>
            </a:r>
            <a:r>
              <a:rPr lang="en-US" sz="1600" b="1" dirty="0" err="1" smtClean="0">
                <a:solidFill>
                  <a:srgbClr val="0000FF"/>
                </a:solidFill>
                <a:effectLst>
                  <a:outerShdw blurRad="38100" dist="38100" dir="2700000" algn="tl">
                    <a:srgbClr val="C0C0C0"/>
                  </a:outerShdw>
                </a:effectLst>
                <a:ea typeface="ＭＳ Ｐゴシック" charset="-128"/>
              </a:rPr>
              <a:t>quantistico</a:t>
            </a:r>
            <a:r>
              <a:rPr lang="en-US" sz="1600" b="1" dirty="0" smtClean="0">
                <a:solidFill>
                  <a:srgbClr val="0000FF"/>
                </a:solidFill>
                <a:effectLst>
                  <a:outerShdw blurRad="38100" dist="38100" dir="2700000" algn="tl">
                    <a:srgbClr val="C0C0C0"/>
                  </a:outerShdw>
                </a:effectLst>
                <a:ea typeface="ＭＳ Ｐゴシック" charset="-128"/>
              </a:rPr>
              <a:t> (</a:t>
            </a:r>
            <a:r>
              <a:rPr lang="en-US" sz="1600" b="1" dirty="0" err="1" smtClean="0">
                <a:solidFill>
                  <a:srgbClr val="0000FF"/>
                </a:solidFill>
                <a:latin typeface="Symbol" pitchFamily="18" charset="2"/>
                <a:ea typeface="ＭＳ Ｐゴシック" charset="-128"/>
              </a:rPr>
              <a:t>D</a:t>
            </a:r>
            <a:r>
              <a:rPr lang="en-US" sz="1600" b="1" dirty="0" err="1" smtClean="0">
                <a:solidFill>
                  <a:srgbClr val="0000FF"/>
                </a:solidFill>
                <a:ea typeface="ＭＳ Ｐゴシック" charset="-128"/>
              </a:rPr>
              <a:t>E×</a:t>
            </a:r>
            <a:r>
              <a:rPr lang="en-US" sz="1600" b="1" dirty="0" err="1" smtClean="0">
                <a:solidFill>
                  <a:srgbClr val="0000FF"/>
                </a:solidFill>
                <a:latin typeface="Symbol" pitchFamily="18" charset="2"/>
                <a:ea typeface="ＭＳ Ｐゴシック" charset="-128"/>
              </a:rPr>
              <a:t>D</a:t>
            </a:r>
            <a:r>
              <a:rPr lang="en-US" sz="1600" b="1" dirty="0" err="1" smtClean="0">
                <a:solidFill>
                  <a:srgbClr val="0000FF"/>
                </a:solidFill>
                <a:ea typeface="ＭＳ Ｐゴシック" charset="-128"/>
              </a:rPr>
              <a:t>t≈</a:t>
            </a:r>
            <a:r>
              <a:rPr lang="en-US" sz="1600" b="1" dirty="0" err="1" smtClean="0">
                <a:solidFill>
                  <a:srgbClr val="0000FF"/>
                </a:solidFill>
                <a:latin typeface="Lucida Grande" charset="0"/>
                <a:ea typeface="ＭＳ Ｐゴシック" charset="-128"/>
              </a:rPr>
              <a:t>ħ</a:t>
            </a:r>
            <a:r>
              <a:rPr lang="en-US" sz="1600" b="1" dirty="0" smtClean="0">
                <a:solidFill>
                  <a:srgbClr val="0000FF"/>
                </a:solidFill>
                <a:latin typeface="Lucida Grande" charset="0"/>
                <a:ea typeface="ＭＳ Ｐゴシック" charset="-128"/>
              </a:rPr>
              <a:t>) </a:t>
            </a:r>
            <a:r>
              <a:rPr lang="en-US" sz="1600" b="1" dirty="0" err="1" smtClean="0">
                <a:solidFill>
                  <a:srgbClr val="0000FF"/>
                </a:solidFill>
                <a:latin typeface="Lucida Grande" charset="0"/>
                <a:ea typeface="ＭＳ Ｐゴシック" charset="-128"/>
              </a:rPr>
              <a:t>ch</a:t>
            </a:r>
            <a:r>
              <a:rPr lang="en-US" sz="1600" b="1" dirty="0" err="1" smtClean="0">
                <a:solidFill>
                  <a:srgbClr val="0000FF"/>
                </a:solidFill>
                <a:ea typeface="ＭＳ Ｐゴシック" charset="-128"/>
              </a:rPr>
              <a:t>e</a:t>
            </a:r>
            <a:r>
              <a:rPr lang="en-US" sz="1600" b="1" dirty="0" smtClean="0">
                <a:solidFill>
                  <a:srgbClr val="0000FF"/>
                </a:solidFill>
                <a:ea typeface="ＭＳ Ｐゴシック" charset="-128"/>
              </a:rPr>
              <a:t> </a:t>
            </a:r>
            <a:r>
              <a:rPr lang="en-US" sz="1600" b="1" dirty="0" err="1" smtClean="0">
                <a:solidFill>
                  <a:srgbClr val="0000FF"/>
                </a:solidFill>
                <a:ea typeface="ＭＳ Ｐゴシック" charset="-128"/>
              </a:rPr>
              <a:t>interagiscono</a:t>
            </a:r>
            <a:r>
              <a:rPr lang="en-US" sz="1600" b="1" dirty="0" smtClean="0">
                <a:solidFill>
                  <a:srgbClr val="0000FF"/>
                </a:solidFill>
                <a:ea typeface="ＭＳ Ｐゴシック" charset="-128"/>
              </a:rPr>
              <a:t> con </a:t>
            </a:r>
            <a:r>
              <a:rPr lang="en-US" sz="1600" b="1" dirty="0" err="1" smtClean="0">
                <a:solidFill>
                  <a:srgbClr val="0000FF"/>
                </a:solidFill>
                <a:ea typeface="ＭＳ Ｐゴシック" charset="-128"/>
              </a:rPr>
              <a:t>esso</a:t>
            </a:r>
            <a:r>
              <a:rPr lang="en-US" sz="1600" b="1" dirty="0" smtClean="0">
                <a:solidFill>
                  <a:srgbClr val="0000FF"/>
                </a:solidFill>
                <a:ea typeface="ＭＳ Ｐゴシック" charset="-128"/>
              </a:rPr>
              <a:t>. </a:t>
            </a:r>
            <a:endParaRPr lang="en-US" sz="1600"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8964488" cy="400110"/>
          </a:xfrm>
          <a:prstGeom prst="rect">
            <a:avLst/>
          </a:prstGeom>
          <a:solidFill>
            <a:srgbClr val="FFFFCC"/>
          </a:solidFill>
        </p:spPr>
        <p:txBody>
          <a:bodyPr wrap="square">
            <a:spAutoFit/>
          </a:bodyPr>
          <a:lstStyle/>
          <a:p>
            <a:pPr algn="ctr" fontAlgn="auto">
              <a:spcBef>
                <a:spcPts val="0"/>
              </a:spcBef>
              <a:spcAft>
                <a:spcPts val="0"/>
              </a:spcAft>
            </a:pPr>
            <a:r>
              <a:rPr lang="en-US" sz="2000" b="1" dirty="0" smtClean="0">
                <a:solidFill>
                  <a:srgbClr val="3072C2"/>
                </a:solidFill>
                <a:ea typeface="+mn-ea"/>
              </a:rPr>
              <a:t>Il </a:t>
            </a:r>
            <a:r>
              <a:rPr lang="en-US" sz="2000" b="1" dirty="0" err="1" smtClean="0">
                <a:solidFill>
                  <a:srgbClr val="3072C2"/>
                </a:solidFill>
                <a:ea typeface="+mn-ea"/>
              </a:rPr>
              <a:t>mesotrone</a:t>
            </a:r>
            <a:r>
              <a:rPr lang="en-US" sz="2000" b="1" dirty="0" smtClean="0">
                <a:solidFill>
                  <a:srgbClr val="3072C2"/>
                </a:solidFill>
                <a:ea typeface="+mn-ea"/>
              </a:rPr>
              <a:t> </a:t>
            </a:r>
            <a:r>
              <a:rPr lang="en-US" sz="2000" b="1" dirty="0" err="1" smtClean="0">
                <a:solidFill>
                  <a:srgbClr val="3072C2"/>
                </a:solidFill>
                <a:ea typeface="+mn-ea"/>
              </a:rPr>
              <a:t>è</a:t>
            </a:r>
            <a:r>
              <a:rPr lang="en-US" sz="2000" b="1" dirty="0" smtClean="0">
                <a:solidFill>
                  <a:srgbClr val="3072C2"/>
                </a:solidFill>
                <a:ea typeface="+mn-ea"/>
              </a:rPr>
              <a:t> </a:t>
            </a:r>
            <a:r>
              <a:rPr lang="en-US" sz="2000" b="1" dirty="0" err="1" smtClean="0">
                <a:solidFill>
                  <a:srgbClr val="3072C2"/>
                </a:solidFill>
                <a:ea typeface="+mn-ea"/>
              </a:rPr>
              <a:t>il</a:t>
            </a:r>
            <a:r>
              <a:rPr lang="en-US" sz="2000" b="1" dirty="0" smtClean="0">
                <a:solidFill>
                  <a:srgbClr val="3072C2"/>
                </a:solidFill>
                <a:ea typeface="+mn-ea"/>
              </a:rPr>
              <a:t> </a:t>
            </a:r>
            <a:r>
              <a:rPr lang="en-US" sz="2000" b="1" dirty="0" err="1" smtClean="0">
                <a:solidFill>
                  <a:srgbClr val="3072C2"/>
                </a:solidFill>
                <a:ea typeface="+mn-ea"/>
              </a:rPr>
              <a:t>muone</a:t>
            </a:r>
            <a:r>
              <a:rPr lang="en-US" sz="2000" b="1" dirty="0" smtClean="0">
                <a:solidFill>
                  <a:srgbClr val="3072C2"/>
                </a:solidFill>
                <a:ea typeface="+mn-ea"/>
              </a:rPr>
              <a:t> e </a:t>
            </a:r>
            <a:r>
              <a:rPr lang="en-US" sz="2000" b="1" dirty="0" err="1" smtClean="0">
                <a:solidFill>
                  <a:srgbClr val="3072C2"/>
                </a:solidFill>
                <a:ea typeface="+mn-ea"/>
              </a:rPr>
              <a:t>interagisce</a:t>
            </a:r>
            <a:r>
              <a:rPr lang="en-US" sz="2000" b="1" dirty="0" smtClean="0">
                <a:solidFill>
                  <a:srgbClr val="3072C2"/>
                </a:solidFill>
                <a:ea typeface="+mn-ea"/>
              </a:rPr>
              <a:t> </a:t>
            </a:r>
            <a:r>
              <a:rPr lang="en-US" sz="2000" b="1" dirty="0" err="1" smtClean="0">
                <a:solidFill>
                  <a:srgbClr val="3072C2"/>
                </a:solidFill>
                <a:ea typeface="+mn-ea"/>
              </a:rPr>
              <a:t>debole</a:t>
            </a:r>
            <a:r>
              <a:rPr lang="en-US" sz="2000" b="1" dirty="0" smtClean="0">
                <a:solidFill>
                  <a:srgbClr val="3072C2"/>
                </a:solidFill>
                <a:ea typeface="+mn-ea"/>
              </a:rPr>
              <a:t> come </a:t>
            </a:r>
            <a:r>
              <a:rPr lang="en-US" sz="2000" b="1" dirty="0" err="1" smtClean="0">
                <a:solidFill>
                  <a:srgbClr val="3072C2"/>
                </a:solidFill>
                <a:ea typeface="+mn-ea"/>
              </a:rPr>
              <a:t>l’elettrone</a:t>
            </a:r>
            <a:r>
              <a:rPr lang="en-US" sz="2000" b="1" dirty="0" smtClean="0">
                <a:solidFill>
                  <a:srgbClr val="3072C2"/>
                </a:solidFill>
                <a:ea typeface="+mn-ea"/>
              </a:rPr>
              <a:t> !</a:t>
            </a:r>
            <a:endParaRPr lang="en-US" sz="2000" dirty="0">
              <a:solidFill>
                <a:prstClr val="black"/>
              </a:solidFill>
              <a:latin typeface="Calibri"/>
              <a:ea typeface="+mn-ea"/>
            </a:endParaRPr>
          </a:p>
        </p:txBody>
      </p:sp>
      <p:sp>
        <p:nvSpPr>
          <p:cNvPr id="4" name="Rectangle 3"/>
          <p:cNvSpPr/>
          <p:nvPr/>
        </p:nvSpPr>
        <p:spPr>
          <a:xfrm>
            <a:off x="76200" y="3125867"/>
            <a:ext cx="6440016" cy="2031325"/>
          </a:xfrm>
          <a:prstGeom prst="rect">
            <a:avLst/>
          </a:prstGeom>
          <a:solidFill>
            <a:schemeClr val="bg1"/>
          </a:solidFill>
        </p:spPr>
        <p:txBody>
          <a:bodyPr wrap="square">
            <a:spAutoFit/>
          </a:bodyPr>
          <a:lstStyle/>
          <a:p>
            <a:pPr fontAlgn="auto">
              <a:spcBef>
                <a:spcPts val="0"/>
              </a:spcBef>
              <a:spcAft>
                <a:spcPts val="0"/>
              </a:spcAft>
            </a:pPr>
            <a:r>
              <a:rPr lang="en-US" sz="1800" b="1" dirty="0" err="1" smtClean="0">
                <a:solidFill>
                  <a:srgbClr val="3366FF"/>
                </a:solidFill>
                <a:ea typeface="+mn-ea"/>
              </a:rPr>
              <a:t>Subito</a:t>
            </a:r>
            <a:r>
              <a:rPr lang="en-US" sz="1800" b="1" dirty="0" smtClean="0">
                <a:solidFill>
                  <a:srgbClr val="3366FF"/>
                </a:solidFill>
                <a:ea typeface="+mn-ea"/>
              </a:rPr>
              <a:t> </a:t>
            </a:r>
            <a:r>
              <a:rPr lang="en-US" sz="1800" b="1" dirty="0" err="1" smtClean="0">
                <a:solidFill>
                  <a:srgbClr val="3366FF"/>
                </a:solidFill>
                <a:ea typeface="+mn-ea"/>
              </a:rPr>
              <a:t>dopo</a:t>
            </a:r>
            <a:r>
              <a:rPr lang="en-US" sz="1800" b="1" dirty="0" smtClean="0">
                <a:solidFill>
                  <a:srgbClr val="3366FF"/>
                </a:solidFill>
                <a:ea typeface="+mn-ea"/>
              </a:rPr>
              <a:t> </a:t>
            </a:r>
            <a:r>
              <a:rPr lang="en-US" sz="1800" b="1" dirty="0" err="1" smtClean="0">
                <a:solidFill>
                  <a:srgbClr val="FF6600"/>
                </a:solidFill>
                <a:ea typeface="+mn-ea"/>
              </a:rPr>
              <a:t>Pontecorvo</a:t>
            </a:r>
            <a:r>
              <a:rPr lang="en-US" sz="1800" b="1" dirty="0" smtClean="0">
                <a:solidFill>
                  <a:srgbClr val="FF6600"/>
                </a:solidFill>
                <a:ea typeface="+mn-ea"/>
              </a:rPr>
              <a:t> </a:t>
            </a:r>
            <a:r>
              <a:rPr lang="en-US" sz="1800" b="1" dirty="0">
                <a:solidFill>
                  <a:srgbClr val="FF6600"/>
                </a:solidFill>
              </a:rPr>
              <a:t>(</a:t>
            </a:r>
            <a:r>
              <a:rPr lang="en-US" sz="1800" b="1" dirty="0" smtClean="0">
                <a:solidFill>
                  <a:srgbClr val="FF6600"/>
                </a:solidFill>
              </a:rPr>
              <a:t>1947 in Canada)</a:t>
            </a:r>
            <a:r>
              <a:rPr lang="en-US" sz="1800" b="1" dirty="0" smtClean="0">
                <a:solidFill>
                  <a:srgbClr val="3366FF"/>
                </a:solidFill>
              </a:rPr>
              <a:t> </a:t>
            </a:r>
            <a:r>
              <a:rPr lang="en-US" sz="1800" b="1" dirty="0" err="1" smtClean="0">
                <a:solidFill>
                  <a:srgbClr val="3366FF"/>
                </a:solidFill>
                <a:ea typeface="+mn-ea"/>
              </a:rPr>
              <a:t>pubblica</a:t>
            </a:r>
            <a:r>
              <a:rPr lang="en-US" sz="1800" b="1" dirty="0" smtClean="0">
                <a:solidFill>
                  <a:srgbClr val="3366FF"/>
                </a:solidFill>
                <a:ea typeface="+mn-ea"/>
              </a:rPr>
              <a:t> </a:t>
            </a:r>
            <a:r>
              <a:rPr lang="en-US" sz="1800" b="1" dirty="0" err="1" smtClean="0">
                <a:solidFill>
                  <a:srgbClr val="3366FF"/>
                </a:solidFill>
                <a:ea typeface="+mn-ea"/>
              </a:rPr>
              <a:t>l’articol</a:t>
            </a:r>
            <a:r>
              <a:rPr lang="en-US" sz="1800" b="1" dirty="0" err="1" smtClean="0">
                <a:solidFill>
                  <a:srgbClr val="3072C2"/>
                </a:solidFill>
                <a:ea typeface="+mn-ea"/>
              </a:rPr>
              <a:t>o</a:t>
            </a:r>
            <a:r>
              <a:rPr lang="en-US" sz="1800" b="1" dirty="0" smtClean="0">
                <a:solidFill>
                  <a:srgbClr val="3072C2"/>
                </a:solidFill>
                <a:ea typeface="+mn-ea"/>
              </a:rPr>
              <a:t> </a:t>
            </a:r>
            <a:r>
              <a:rPr lang="en-US" sz="1800" b="1" i="1" dirty="0" smtClean="0">
                <a:solidFill>
                  <a:prstClr val="black">
                    <a:lumMod val="95000"/>
                    <a:lumOff val="5000"/>
                  </a:prstClr>
                </a:solidFill>
                <a:ea typeface="+mn-ea"/>
              </a:rPr>
              <a:t>“Nuclear capture of mesons and the meson decay” </a:t>
            </a:r>
            <a:r>
              <a:rPr lang="en-US" sz="1800" b="1" dirty="0">
                <a:solidFill>
                  <a:srgbClr val="0000FF"/>
                </a:solidFill>
                <a:latin typeface="Comic Sans MS"/>
                <a:ea typeface="+mn-ea"/>
                <a:cs typeface="Comic Sans MS"/>
              </a:rPr>
              <a:t> </a:t>
            </a:r>
            <a:r>
              <a:rPr lang="en-US" sz="1800" b="1" dirty="0" smtClean="0">
                <a:solidFill>
                  <a:srgbClr val="0000FF"/>
                </a:solidFill>
                <a:latin typeface="Comic Sans MS"/>
                <a:ea typeface="+mn-ea"/>
                <a:cs typeface="Comic Sans MS"/>
              </a:rPr>
              <a:t>in cui </a:t>
            </a:r>
            <a:r>
              <a:rPr lang="en-US" sz="1800" b="1" dirty="0" err="1">
                <a:solidFill>
                  <a:srgbClr val="0000FF"/>
                </a:solidFill>
                <a:latin typeface="Comic Sans MS"/>
                <a:ea typeface="+mn-ea"/>
                <a:cs typeface="Comic Sans MS"/>
              </a:rPr>
              <a:t>osserva</a:t>
            </a:r>
            <a:r>
              <a:rPr lang="en-US" sz="1800" b="1" dirty="0">
                <a:solidFill>
                  <a:srgbClr val="0000FF"/>
                </a:solidFill>
                <a:latin typeface="Comic Sans MS"/>
                <a:ea typeface="+mn-ea"/>
                <a:cs typeface="Comic Sans MS"/>
              </a:rPr>
              <a:t> </a:t>
            </a:r>
            <a:r>
              <a:rPr lang="en-US" sz="1800" b="1" dirty="0" err="1">
                <a:solidFill>
                  <a:srgbClr val="0000FF"/>
                </a:solidFill>
                <a:latin typeface="Comic Sans MS"/>
                <a:ea typeface="+mn-ea"/>
                <a:cs typeface="Comic Sans MS"/>
              </a:rPr>
              <a:t>che</a:t>
            </a:r>
            <a:r>
              <a:rPr lang="en-US" sz="1800" b="1" dirty="0">
                <a:solidFill>
                  <a:srgbClr val="0000FF"/>
                </a:solidFill>
                <a:latin typeface="Comic Sans MS"/>
                <a:ea typeface="+mn-ea"/>
                <a:cs typeface="Comic Sans MS"/>
              </a:rPr>
              <a:t> le </a:t>
            </a:r>
            <a:r>
              <a:rPr lang="en-US" sz="1800" b="1" dirty="0" err="1">
                <a:solidFill>
                  <a:srgbClr val="0000FF"/>
                </a:solidFill>
                <a:latin typeface="Comic Sans MS"/>
                <a:ea typeface="+mn-ea"/>
                <a:cs typeface="Comic Sans MS"/>
              </a:rPr>
              <a:t>probabilità</a:t>
            </a:r>
            <a:r>
              <a:rPr lang="en-US" sz="1800" b="1" dirty="0">
                <a:solidFill>
                  <a:srgbClr val="0000FF"/>
                </a:solidFill>
                <a:latin typeface="Comic Sans MS"/>
                <a:ea typeface="+mn-ea"/>
                <a:cs typeface="Comic Sans MS"/>
              </a:rPr>
              <a:t> di </a:t>
            </a:r>
            <a:r>
              <a:rPr lang="en-US" sz="1800" b="1" dirty="0" err="1">
                <a:solidFill>
                  <a:srgbClr val="0000FF"/>
                </a:solidFill>
                <a:latin typeface="Comic Sans MS"/>
                <a:ea typeface="+mn-ea"/>
                <a:cs typeface="Comic Sans MS"/>
              </a:rPr>
              <a:t>cattura</a:t>
            </a:r>
            <a:r>
              <a:rPr lang="en-US" sz="1800" b="1" dirty="0">
                <a:solidFill>
                  <a:srgbClr val="0000FF"/>
                </a:solidFill>
                <a:latin typeface="Comic Sans MS"/>
                <a:ea typeface="+mn-ea"/>
                <a:cs typeface="Comic Sans MS"/>
              </a:rPr>
              <a:t> </a:t>
            </a:r>
            <a:r>
              <a:rPr lang="en-US" sz="1800" b="1" dirty="0" err="1">
                <a:solidFill>
                  <a:srgbClr val="0000FF"/>
                </a:solidFill>
                <a:latin typeface="Comic Sans MS"/>
                <a:ea typeface="+mn-ea"/>
                <a:cs typeface="Comic Sans MS"/>
              </a:rPr>
              <a:t>nucleare</a:t>
            </a:r>
            <a:r>
              <a:rPr lang="en-US" sz="1800" b="1" dirty="0">
                <a:solidFill>
                  <a:srgbClr val="0000FF"/>
                </a:solidFill>
                <a:latin typeface="Comic Sans MS"/>
                <a:ea typeface="+mn-ea"/>
                <a:cs typeface="Comic Sans MS"/>
              </a:rPr>
              <a:t> di un </a:t>
            </a:r>
            <a:r>
              <a:rPr lang="en-US" sz="1800" b="1" dirty="0" err="1">
                <a:solidFill>
                  <a:srgbClr val="0000FF"/>
                </a:solidFill>
                <a:latin typeface="Comic Sans MS"/>
                <a:ea typeface="+mn-ea"/>
                <a:cs typeface="Comic Sans MS"/>
              </a:rPr>
              <a:t>elettrone</a:t>
            </a:r>
            <a:r>
              <a:rPr lang="en-US" sz="1800" b="1" dirty="0">
                <a:solidFill>
                  <a:srgbClr val="0000FF"/>
                </a:solidFill>
                <a:latin typeface="Comic Sans MS"/>
                <a:ea typeface="+mn-ea"/>
                <a:cs typeface="Comic Sans MS"/>
              </a:rPr>
              <a:t> e di un </a:t>
            </a:r>
            <a:r>
              <a:rPr lang="en-US" sz="1800" b="1" dirty="0" err="1">
                <a:solidFill>
                  <a:srgbClr val="0000FF"/>
                </a:solidFill>
                <a:latin typeface="Comic Sans MS"/>
                <a:ea typeface="+mn-ea"/>
                <a:cs typeface="Comic Sans MS"/>
              </a:rPr>
              <a:t>muone</a:t>
            </a:r>
            <a:r>
              <a:rPr lang="en-US" sz="1800" b="1" dirty="0">
                <a:solidFill>
                  <a:srgbClr val="0000FF"/>
                </a:solidFill>
                <a:latin typeface="Comic Sans MS"/>
                <a:ea typeface="+mn-ea"/>
                <a:cs typeface="Comic Sans MS"/>
              </a:rPr>
              <a:t> </a:t>
            </a:r>
            <a:r>
              <a:rPr lang="en-US" sz="1800" b="1" dirty="0" err="1">
                <a:solidFill>
                  <a:srgbClr val="0000FF"/>
                </a:solidFill>
                <a:latin typeface="Comic Sans MS"/>
                <a:ea typeface="+mn-ea"/>
                <a:cs typeface="Comic Sans MS"/>
              </a:rPr>
              <a:t>sono</a:t>
            </a:r>
            <a:r>
              <a:rPr lang="en-US" sz="1800" b="1" dirty="0">
                <a:solidFill>
                  <a:srgbClr val="0000FF"/>
                </a:solidFill>
                <a:latin typeface="Comic Sans MS"/>
                <a:ea typeface="+mn-ea"/>
                <a:cs typeface="Comic Sans MS"/>
              </a:rPr>
              <a:t> </a:t>
            </a:r>
            <a:r>
              <a:rPr lang="en-US" sz="1800" b="1" dirty="0" err="1">
                <a:solidFill>
                  <a:srgbClr val="0000FF"/>
                </a:solidFill>
                <a:latin typeface="Comic Sans MS"/>
                <a:ea typeface="+mn-ea"/>
                <a:cs typeface="Comic Sans MS"/>
              </a:rPr>
              <a:t>praticamente</a:t>
            </a:r>
            <a:r>
              <a:rPr lang="en-US" sz="1800" b="1" dirty="0">
                <a:solidFill>
                  <a:srgbClr val="0000FF"/>
                </a:solidFill>
                <a:latin typeface="Comic Sans MS"/>
                <a:ea typeface="+mn-ea"/>
                <a:cs typeface="Comic Sans MS"/>
              </a:rPr>
              <a:t> </a:t>
            </a:r>
            <a:r>
              <a:rPr lang="en-US" sz="1800" b="1" dirty="0" err="1">
                <a:solidFill>
                  <a:srgbClr val="0000FF"/>
                </a:solidFill>
                <a:latin typeface="Comic Sans MS"/>
                <a:ea typeface="+mn-ea"/>
                <a:cs typeface="Comic Sans MS"/>
              </a:rPr>
              <a:t>identiche</a:t>
            </a:r>
            <a:r>
              <a:rPr lang="en-US" sz="1800" b="1" dirty="0">
                <a:solidFill>
                  <a:srgbClr val="0000FF"/>
                </a:solidFill>
                <a:latin typeface="Comic Sans MS"/>
                <a:ea typeface="+mn-ea"/>
                <a:cs typeface="Comic Sans MS"/>
              </a:rPr>
              <a:t> (se </a:t>
            </a:r>
            <a:r>
              <a:rPr lang="en-US" sz="1800" b="1" dirty="0" err="1">
                <a:solidFill>
                  <a:srgbClr val="0000FF"/>
                </a:solidFill>
                <a:latin typeface="Comic Sans MS"/>
                <a:ea typeface="+mn-ea"/>
                <a:cs typeface="Comic Sans MS"/>
              </a:rPr>
              <a:t>si</a:t>
            </a:r>
            <a:r>
              <a:rPr lang="en-US" sz="1800" b="1" dirty="0">
                <a:solidFill>
                  <a:srgbClr val="0000FF"/>
                </a:solidFill>
                <a:latin typeface="Comic Sans MS"/>
                <a:ea typeface="+mn-ea"/>
                <a:cs typeface="Comic Sans MS"/>
              </a:rPr>
              <a:t> </a:t>
            </a:r>
            <a:r>
              <a:rPr lang="en-US" sz="1800" b="1" dirty="0" err="1">
                <a:solidFill>
                  <a:srgbClr val="0000FF"/>
                </a:solidFill>
                <a:latin typeface="Comic Sans MS"/>
                <a:ea typeface="+mn-ea"/>
                <a:cs typeface="Comic Sans MS"/>
              </a:rPr>
              <a:t>tiene</a:t>
            </a:r>
            <a:r>
              <a:rPr lang="en-US" sz="1800" b="1" dirty="0">
                <a:solidFill>
                  <a:srgbClr val="0000FF"/>
                </a:solidFill>
                <a:latin typeface="Comic Sans MS"/>
                <a:ea typeface="+mn-ea"/>
                <a:cs typeface="Comic Sans MS"/>
              </a:rPr>
              <a:t> </a:t>
            </a:r>
            <a:r>
              <a:rPr lang="en-US" sz="1800" b="1" dirty="0" err="1">
                <a:solidFill>
                  <a:srgbClr val="0000FF"/>
                </a:solidFill>
                <a:latin typeface="Comic Sans MS"/>
                <a:ea typeface="+mn-ea"/>
                <a:cs typeface="Comic Sans MS"/>
              </a:rPr>
              <a:t>conto</a:t>
            </a:r>
            <a:r>
              <a:rPr lang="en-US" sz="1800" b="1" dirty="0">
                <a:solidFill>
                  <a:srgbClr val="0000FF"/>
                </a:solidFill>
                <a:latin typeface="Comic Sans MS"/>
                <a:ea typeface="+mn-ea"/>
                <a:cs typeface="Comic Sans MS"/>
              </a:rPr>
              <a:t> del </a:t>
            </a:r>
            <a:r>
              <a:rPr lang="en-US" sz="1800" b="1" dirty="0" err="1">
                <a:solidFill>
                  <a:srgbClr val="0000FF"/>
                </a:solidFill>
                <a:latin typeface="Comic Sans MS"/>
                <a:ea typeface="+mn-ea"/>
                <a:cs typeface="Comic Sans MS"/>
              </a:rPr>
              <a:t>pur</a:t>
            </a:r>
            <a:r>
              <a:rPr lang="en-US" sz="1800" b="1" dirty="0">
                <a:solidFill>
                  <a:srgbClr val="0000FF"/>
                </a:solidFill>
                <a:latin typeface="Comic Sans MS"/>
                <a:ea typeface="+mn-ea"/>
                <a:cs typeface="Comic Sans MS"/>
              </a:rPr>
              <a:t> </a:t>
            </a:r>
            <a:r>
              <a:rPr lang="en-US" sz="1800" b="1" dirty="0" err="1">
                <a:solidFill>
                  <a:srgbClr val="0000FF"/>
                </a:solidFill>
                <a:latin typeface="Comic Sans MS"/>
                <a:ea typeface="+mn-ea"/>
                <a:cs typeface="Comic Sans MS"/>
              </a:rPr>
              <a:t>grande</a:t>
            </a:r>
            <a:r>
              <a:rPr lang="en-US" sz="1800" b="1" dirty="0">
                <a:solidFill>
                  <a:srgbClr val="0000FF"/>
                </a:solidFill>
                <a:latin typeface="Comic Sans MS"/>
                <a:ea typeface="+mn-ea"/>
                <a:cs typeface="Comic Sans MS"/>
              </a:rPr>
              <a:t> </a:t>
            </a:r>
            <a:r>
              <a:rPr lang="en-US" sz="1800" b="1" dirty="0" err="1">
                <a:solidFill>
                  <a:srgbClr val="0000FF"/>
                </a:solidFill>
                <a:latin typeface="Comic Sans MS"/>
                <a:ea typeface="+mn-ea"/>
                <a:cs typeface="Comic Sans MS"/>
              </a:rPr>
              <a:t>fattore</a:t>
            </a:r>
            <a:r>
              <a:rPr lang="en-US" sz="1800" b="1" dirty="0">
                <a:solidFill>
                  <a:srgbClr val="0000FF"/>
                </a:solidFill>
                <a:latin typeface="Comic Sans MS"/>
                <a:ea typeface="+mn-ea"/>
                <a:cs typeface="Comic Sans MS"/>
              </a:rPr>
              <a:t> </a:t>
            </a:r>
            <a:r>
              <a:rPr lang="en-US" sz="1800" b="1" dirty="0" err="1">
                <a:solidFill>
                  <a:srgbClr val="0000FF"/>
                </a:solidFill>
                <a:latin typeface="Comic Sans MS"/>
                <a:ea typeface="+mn-ea"/>
                <a:cs typeface="Comic Sans MS"/>
              </a:rPr>
              <a:t>dovuto</a:t>
            </a:r>
            <a:r>
              <a:rPr lang="en-US" sz="1800" b="1" dirty="0">
                <a:solidFill>
                  <a:srgbClr val="0000FF"/>
                </a:solidFill>
                <a:latin typeface="Comic Sans MS"/>
                <a:ea typeface="+mn-ea"/>
                <a:cs typeface="Comic Sans MS"/>
              </a:rPr>
              <a:t> </a:t>
            </a:r>
            <a:r>
              <a:rPr lang="en-US" sz="1800" b="1" dirty="0" err="1">
                <a:solidFill>
                  <a:srgbClr val="0000FF"/>
                </a:solidFill>
                <a:latin typeface="Comic Sans MS"/>
                <a:ea typeface="+mn-ea"/>
                <a:cs typeface="Comic Sans MS"/>
              </a:rPr>
              <a:t>agli</a:t>
            </a:r>
            <a:r>
              <a:rPr lang="en-US" sz="1800" b="1" dirty="0">
                <a:solidFill>
                  <a:srgbClr val="0000FF"/>
                </a:solidFill>
                <a:latin typeface="Comic Sans MS"/>
                <a:ea typeface="+mn-ea"/>
                <a:cs typeface="Comic Sans MS"/>
              </a:rPr>
              <a:t> </a:t>
            </a:r>
            <a:r>
              <a:rPr lang="en-US" sz="1800" b="1" dirty="0" err="1">
                <a:solidFill>
                  <a:srgbClr val="0000FF"/>
                </a:solidFill>
                <a:latin typeface="Comic Sans MS"/>
                <a:ea typeface="+mn-ea"/>
                <a:cs typeface="Comic Sans MS"/>
              </a:rPr>
              <a:t>effetti</a:t>
            </a:r>
            <a:r>
              <a:rPr lang="en-US" sz="1800" b="1" dirty="0">
                <a:solidFill>
                  <a:srgbClr val="0000FF"/>
                </a:solidFill>
                <a:latin typeface="Comic Sans MS"/>
                <a:ea typeface="+mn-ea"/>
                <a:cs typeface="Comic Sans MS"/>
              </a:rPr>
              <a:t> </a:t>
            </a:r>
            <a:r>
              <a:rPr lang="en-US" sz="1800" b="1" dirty="0" err="1">
                <a:solidFill>
                  <a:srgbClr val="0000FF"/>
                </a:solidFill>
                <a:latin typeface="Comic Sans MS"/>
                <a:ea typeface="+mn-ea"/>
                <a:cs typeface="Comic Sans MS"/>
              </a:rPr>
              <a:t>cinematici</a:t>
            </a:r>
            <a:r>
              <a:rPr lang="en-US" sz="1800" b="1" dirty="0">
                <a:solidFill>
                  <a:srgbClr val="0000FF"/>
                </a:solidFill>
                <a:latin typeface="Comic Sans MS"/>
                <a:ea typeface="+mn-ea"/>
                <a:cs typeface="Comic Sans MS"/>
              </a:rPr>
              <a:t> </a:t>
            </a:r>
            <a:r>
              <a:rPr lang="en-US" sz="1800" b="1" dirty="0" err="1">
                <a:solidFill>
                  <a:srgbClr val="0000FF"/>
                </a:solidFill>
                <a:latin typeface="Comic Sans MS"/>
                <a:ea typeface="+mn-ea"/>
                <a:cs typeface="Comic Sans MS"/>
              </a:rPr>
              <a:t>che</a:t>
            </a:r>
            <a:r>
              <a:rPr lang="en-US" sz="1800" b="1" dirty="0">
                <a:solidFill>
                  <a:srgbClr val="0000FF"/>
                </a:solidFill>
                <a:latin typeface="Comic Sans MS"/>
                <a:ea typeface="+mn-ea"/>
                <a:cs typeface="Comic Sans MS"/>
              </a:rPr>
              <a:t> la </a:t>
            </a:r>
            <a:r>
              <a:rPr lang="en-US" sz="1800" b="1" dirty="0" err="1">
                <a:solidFill>
                  <a:srgbClr val="0000FF"/>
                </a:solidFill>
                <a:latin typeface="Comic Sans MS"/>
                <a:ea typeface="+mn-ea"/>
                <a:cs typeface="Comic Sans MS"/>
              </a:rPr>
              <a:t>diversità</a:t>
            </a:r>
            <a:r>
              <a:rPr lang="en-US" sz="1800" b="1" dirty="0">
                <a:solidFill>
                  <a:srgbClr val="0000FF"/>
                </a:solidFill>
                <a:latin typeface="Comic Sans MS"/>
                <a:ea typeface="+mn-ea"/>
                <a:cs typeface="Comic Sans MS"/>
              </a:rPr>
              <a:t> </a:t>
            </a:r>
            <a:r>
              <a:rPr lang="en-US" sz="1800" b="1" dirty="0" err="1">
                <a:solidFill>
                  <a:srgbClr val="0000FF"/>
                </a:solidFill>
                <a:latin typeface="Comic Sans MS"/>
                <a:ea typeface="+mn-ea"/>
                <a:cs typeface="Comic Sans MS"/>
              </a:rPr>
              <a:t>della</a:t>
            </a:r>
            <a:r>
              <a:rPr lang="en-US" sz="1800" b="1" dirty="0">
                <a:solidFill>
                  <a:srgbClr val="0000FF"/>
                </a:solidFill>
                <a:latin typeface="Comic Sans MS"/>
                <a:ea typeface="+mn-ea"/>
                <a:cs typeface="Comic Sans MS"/>
              </a:rPr>
              <a:t> </a:t>
            </a:r>
            <a:r>
              <a:rPr lang="en-US" sz="1800" b="1" dirty="0" err="1">
                <a:solidFill>
                  <a:srgbClr val="0000FF"/>
                </a:solidFill>
                <a:latin typeface="Comic Sans MS"/>
                <a:ea typeface="+mn-ea"/>
                <a:cs typeface="Comic Sans MS"/>
              </a:rPr>
              <a:t>massa</a:t>
            </a:r>
            <a:r>
              <a:rPr lang="en-US" sz="1800" b="1" dirty="0">
                <a:solidFill>
                  <a:srgbClr val="0000FF"/>
                </a:solidFill>
                <a:latin typeface="Comic Sans MS"/>
                <a:ea typeface="+mn-ea"/>
                <a:cs typeface="Comic Sans MS"/>
              </a:rPr>
              <a:t> </a:t>
            </a:r>
            <a:r>
              <a:rPr lang="en-US" sz="1800" b="1" dirty="0" err="1">
                <a:solidFill>
                  <a:srgbClr val="0000FF"/>
                </a:solidFill>
                <a:latin typeface="Comic Sans MS"/>
                <a:ea typeface="+mn-ea"/>
                <a:cs typeface="Comic Sans MS"/>
              </a:rPr>
              <a:t>delle</a:t>
            </a:r>
            <a:r>
              <a:rPr lang="en-US" sz="1800" b="1" dirty="0">
                <a:solidFill>
                  <a:srgbClr val="0000FF"/>
                </a:solidFill>
                <a:latin typeface="Comic Sans MS"/>
                <a:ea typeface="+mn-ea"/>
                <a:cs typeface="Comic Sans MS"/>
              </a:rPr>
              <a:t> due </a:t>
            </a:r>
            <a:r>
              <a:rPr lang="en-US" sz="1800" b="1" dirty="0" err="1">
                <a:solidFill>
                  <a:srgbClr val="0000FF"/>
                </a:solidFill>
                <a:latin typeface="Comic Sans MS"/>
                <a:ea typeface="+mn-ea"/>
                <a:cs typeface="Comic Sans MS"/>
              </a:rPr>
              <a:t>particelle</a:t>
            </a:r>
            <a:r>
              <a:rPr lang="en-US" sz="1800" b="1" dirty="0">
                <a:solidFill>
                  <a:srgbClr val="0000FF"/>
                </a:solidFill>
                <a:latin typeface="Comic Sans MS"/>
                <a:ea typeface="+mn-ea"/>
                <a:cs typeface="Comic Sans MS"/>
              </a:rPr>
              <a:t> </a:t>
            </a:r>
            <a:r>
              <a:rPr lang="en-US" sz="1800" b="1" dirty="0" err="1">
                <a:solidFill>
                  <a:srgbClr val="0000FF"/>
                </a:solidFill>
                <a:latin typeface="Comic Sans MS"/>
                <a:ea typeface="+mn-ea"/>
                <a:cs typeface="Comic Sans MS"/>
              </a:rPr>
              <a:t>comporta</a:t>
            </a:r>
            <a:r>
              <a:rPr lang="en-US" sz="1800" b="1" dirty="0">
                <a:solidFill>
                  <a:srgbClr val="0000FF"/>
                </a:solidFill>
                <a:latin typeface="Comic Sans MS"/>
                <a:ea typeface="+mn-ea"/>
                <a:cs typeface="Comic Sans MS"/>
              </a:rPr>
              <a:t>). </a:t>
            </a:r>
            <a:endParaRPr lang="en-US" sz="1600" b="1" i="1" dirty="0" smtClean="0">
              <a:solidFill>
                <a:srgbClr val="3072C2"/>
              </a:solidFill>
              <a:ea typeface="+mn-ea"/>
            </a:endParaRPr>
          </a:p>
        </p:txBody>
      </p:sp>
      <p:sp>
        <p:nvSpPr>
          <p:cNvPr id="5" name="TextBox 4"/>
          <p:cNvSpPr txBox="1"/>
          <p:nvPr/>
        </p:nvSpPr>
        <p:spPr>
          <a:xfrm>
            <a:off x="6732240" y="4365104"/>
            <a:ext cx="2376264" cy="430887"/>
          </a:xfrm>
          <a:prstGeom prst="rect">
            <a:avLst/>
          </a:prstGeom>
          <a:solidFill>
            <a:srgbClr val="FFFFCC"/>
          </a:solidFill>
        </p:spPr>
        <p:txBody>
          <a:bodyPr wrap="square" rtlCol="0">
            <a:spAutoFit/>
          </a:bodyPr>
          <a:lstStyle/>
          <a:p>
            <a:pPr fontAlgn="auto">
              <a:spcBef>
                <a:spcPts val="0"/>
              </a:spcBef>
              <a:spcAft>
                <a:spcPts val="0"/>
              </a:spcAft>
            </a:pPr>
            <a:r>
              <a:rPr lang="en-US" sz="1100" b="1" dirty="0" err="1" smtClean="0">
                <a:solidFill>
                  <a:srgbClr val="112EA4"/>
                </a:solidFill>
                <a:ea typeface="+mn-ea"/>
              </a:rPr>
              <a:t>Pontecorvo</a:t>
            </a:r>
            <a:r>
              <a:rPr lang="en-US" sz="1100" b="1" dirty="0" smtClean="0">
                <a:solidFill>
                  <a:srgbClr val="112EA4"/>
                </a:solidFill>
                <a:ea typeface="+mn-ea"/>
              </a:rPr>
              <a:t> e </a:t>
            </a:r>
            <a:r>
              <a:rPr lang="en-US" sz="1100" b="1" dirty="0" err="1" smtClean="0">
                <a:solidFill>
                  <a:srgbClr val="112EA4"/>
                </a:solidFill>
                <a:ea typeface="+mn-ea"/>
              </a:rPr>
              <a:t>l’universalità</a:t>
            </a:r>
            <a:r>
              <a:rPr lang="en-US" sz="1100" b="1" dirty="0" smtClean="0">
                <a:solidFill>
                  <a:srgbClr val="112EA4"/>
                </a:solidFill>
                <a:ea typeface="+mn-ea"/>
              </a:rPr>
              <a:t> e-</a:t>
            </a:r>
            <a:r>
              <a:rPr lang="en-US" sz="1100" b="1" dirty="0" smtClean="0">
                <a:solidFill>
                  <a:srgbClr val="112EA4"/>
                </a:solidFill>
                <a:latin typeface="Symbol" pitchFamily="18" charset="2"/>
                <a:ea typeface="+mn-ea"/>
              </a:rPr>
              <a:t>m</a:t>
            </a:r>
            <a:r>
              <a:rPr lang="en-US" sz="1100" b="1" dirty="0" smtClean="0">
                <a:solidFill>
                  <a:srgbClr val="112EA4"/>
                </a:solidFill>
                <a:ea typeface="+mn-ea"/>
              </a:rPr>
              <a:t>  lo </a:t>
            </a:r>
            <a:r>
              <a:rPr lang="en-US" sz="1100" b="1" dirty="0" err="1" smtClean="0">
                <a:solidFill>
                  <a:srgbClr val="112EA4"/>
                </a:solidFill>
                <a:ea typeface="+mn-ea"/>
              </a:rPr>
              <a:t>vede</a:t>
            </a:r>
            <a:r>
              <a:rPr lang="en-US" sz="1100" b="1" dirty="0" smtClean="0">
                <a:solidFill>
                  <a:srgbClr val="112EA4"/>
                </a:solidFill>
                <a:ea typeface="+mn-ea"/>
              </a:rPr>
              <a:t> </a:t>
            </a:r>
            <a:r>
              <a:rPr lang="en-US" sz="1100" b="1" dirty="0" err="1" smtClean="0">
                <a:solidFill>
                  <a:srgbClr val="112EA4"/>
                </a:solidFill>
                <a:ea typeface="+mn-ea"/>
              </a:rPr>
              <a:t>così</a:t>
            </a:r>
            <a:r>
              <a:rPr lang="en-US" sz="1100" b="1" dirty="0" smtClean="0">
                <a:solidFill>
                  <a:srgbClr val="112EA4"/>
                </a:solidFill>
                <a:ea typeface="+mn-ea"/>
              </a:rPr>
              <a:t> </a:t>
            </a:r>
            <a:r>
              <a:rPr lang="en-US" sz="1100" b="1" dirty="0" err="1" smtClean="0">
                <a:solidFill>
                  <a:srgbClr val="112EA4"/>
                </a:solidFill>
                <a:ea typeface="+mn-ea"/>
              </a:rPr>
              <a:t>Misha</a:t>
            </a:r>
            <a:r>
              <a:rPr lang="en-US" sz="1100" b="1" dirty="0" smtClean="0">
                <a:solidFill>
                  <a:srgbClr val="112EA4"/>
                </a:solidFill>
                <a:ea typeface="+mn-ea"/>
              </a:rPr>
              <a:t> </a:t>
            </a:r>
            <a:r>
              <a:rPr lang="en-US" sz="1100" b="1" dirty="0" err="1" smtClean="0">
                <a:solidFill>
                  <a:srgbClr val="112EA4"/>
                </a:solidFill>
                <a:ea typeface="+mn-ea"/>
              </a:rPr>
              <a:t>Bilenky</a:t>
            </a:r>
            <a:endParaRPr lang="en-US" sz="1100" b="1" dirty="0" smtClean="0">
              <a:solidFill>
                <a:srgbClr val="112EA4"/>
              </a:solidFill>
              <a:ea typeface="+mn-ea"/>
            </a:endParaRPr>
          </a:p>
        </p:txBody>
      </p:sp>
      <p:pic>
        <p:nvPicPr>
          <p:cNvPr id="6" name="Picture 3" descr="C:\Documents and Settings\castaldi\Desktop\M0Pisa.JPG"/>
          <p:cNvPicPr>
            <a:picLocks noChangeAspect="1" noChangeArrowheads="1"/>
          </p:cNvPicPr>
          <p:nvPr/>
        </p:nvPicPr>
        <p:blipFill>
          <a:blip r:embed="rId3" cstate="print"/>
          <a:srcRect/>
          <a:stretch>
            <a:fillRect/>
          </a:stretch>
        </p:blipFill>
        <p:spPr bwMode="auto">
          <a:xfrm>
            <a:off x="6705127" y="980728"/>
            <a:ext cx="2403377" cy="3403101"/>
          </a:xfrm>
          <a:prstGeom prst="rect">
            <a:avLst/>
          </a:prstGeom>
          <a:noFill/>
        </p:spPr>
      </p:pic>
      <p:sp>
        <p:nvSpPr>
          <p:cNvPr id="3" name="Rettangolo 2"/>
          <p:cNvSpPr/>
          <p:nvPr/>
        </p:nvSpPr>
        <p:spPr>
          <a:xfrm>
            <a:off x="98313" y="1340768"/>
            <a:ext cx="6489911" cy="1754327"/>
          </a:xfrm>
          <a:prstGeom prst="rect">
            <a:avLst/>
          </a:prstGeom>
          <a:solidFill>
            <a:srgbClr val="F1FED2"/>
          </a:solidFill>
        </p:spPr>
        <p:txBody>
          <a:bodyPr wrap="square">
            <a:spAutoFit/>
          </a:bodyPr>
          <a:lstStyle/>
          <a:p>
            <a:r>
              <a:rPr lang="en-US" sz="1800" b="1" dirty="0">
                <a:solidFill>
                  <a:srgbClr val="3072C2"/>
                </a:solidFill>
              </a:rPr>
              <a:t>Con </a:t>
            </a:r>
            <a:r>
              <a:rPr lang="en-US" sz="1800" b="1" dirty="0" err="1">
                <a:solidFill>
                  <a:srgbClr val="3072C2"/>
                </a:solidFill>
              </a:rPr>
              <a:t>il</a:t>
            </a:r>
            <a:r>
              <a:rPr lang="en-US" sz="1800" b="1" dirty="0">
                <a:solidFill>
                  <a:srgbClr val="3072C2"/>
                </a:solidFill>
              </a:rPr>
              <a:t> </a:t>
            </a:r>
            <a:r>
              <a:rPr lang="en-US" sz="1800" b="1" dirty="0" err="1">
                <a:solidFill>
                  <a:srgbClr val="3072C2"/>
                </a:solidFill>
              </a:rPr>
              <a:t>famoso</a:t>
            </a:r>
            <a:r>
              <a:rPr lang="en-US" sz="1800" b="1" dirty="0">
                <a:solidFill>
                  <a:srgbClr val="3072C2"/>
                </a:solidFill>
              </a:rPr>
              <a:t> </a:t>
            </a:r>
            <a:r>
              <a:rPr lang="en-US" sz="1800" b="1" dirty="0" err="1">
                <a:solidFill>
                  <a:srgbClr val="3072C2"/>
                </a:solidFill>
              </a:rPr>
              <a:t>esperimento</a:t>
            </a:r>
            <a:r>
              <a:rPr lang="en-US" sz="1800" b="1" dirty="0">
                <a:solidFill>
                  <a:srgbClr val="3072C2"/>
                </a:solidFill>
              </a:rPr>
              <a:t> di </a:t>
            </a:r>
            <a:r>
              <a:rPr lang="en-US" sz="1800" b="1" dirty="0" err="1">
                <a:solidFill>
                  <a:srgbClr val="FF6600"/>
                </a:solidFill>
              </a:rPr>
              <a:t>Conversi</a:t>
            </a:r>
            <a:r>
              <a:rPr lang="en-US" sz="1800" b="1" dirty="0">
                <a:solidFill>
                  <a:srgbClr val="FF6600"/>
                </a:solidFill>
              </a:rPr>
              <a:t>, </a:t>
            </a:r>
            <a:r>
              <a:rPr lang="en-US" sz="1800" b="1" dirty="0" err="1">
                <a:solidFill>
                  <a:srgbClr val="FF6600"/>
                </a:solidFill>
              </a:rPr>
              <a:t>Pancini</a:t>
            </a:r>
            <a:r>
              <a:rPr lang="en-US" sz="1800" b="1" dirty="0">
                <a:solidFill>
                  <a:srgbClr val="FF6600"/>
                </a:solidFill>
              </a:rPr>
              <a:t> e </a:t>
            </a:r>
            <a:r>
              <a:rPr lang="en-US" sz="1800" b="1" dirty="0" err="1">
                <a:solidFill>
                  <a:srgbClr val="FF6600"/>
                </a:solidFill>
              </a:rPr>
              <a:t>Piccioni</a:t>
            </a:r>
            <a:r>
              <a:rPr lang="en-US" sz="1800" b="1" dirty="0">
                <a:solidFill>
                  <a:srgbClr val="FF6600"/>
                </a:solidFill>
              </a:rPr>
              <a:t> </a:t>
            </a:r>
            <a:r>
              <a:rPr lang="en-US" sz="1800" b="1" dirty="0" smtClean="0">
                <a:solidFill>
                  <a:srgbClr val="FF6600"/>
                </a:solidFill>
              </a:rPr>
              <a:t>(1942-45 a Roma)</a:t>
            </a:r>
            <a:r>
              <a:rPr lang="en-US" sz="1800" b="1" dirty="0" smtClean="0">
                <a:solidFill>
                  <a:srgbClr val="3072C2"/>
                </a:solidFill>
              </a:rPr>
              <a:t> e </a:t>
            </a:r>
            <a:r>
              <a:rPr lang="en-US" sz="1800" b="1" dirty="0" err="1">
                <a:solidFill>
                  <a:srgbClr val="3072C2"/>
                </a:solidFill>
              </a:rPr>
              <a:t>l’interpretazione</a:t>
            </a:r>
            <a:r>
              <a:rPr lang="en-US" sz="1800" b="1" dirty="0">
                <a:solidFill>
                  <a:srgbClr val="3072C2"/>
                </a:solidFill>
              </a:rPr>
              <a:t> </a:t>
            </a:r>
            <a:r>
              <a:rPr lang="en-US" sz="1800" b="1" dirty="0" err="1">
                <a:solidFill>
                  <a:srgbClr val="3072C2"/>
                </a:solidFill>
              </a:rPr>
              <a:t>datane</a:t>
            </a:r>
            <a:r>
              <a:rPr lang="en-US" sz="1800" b="1" dirty="0">
                <a:solidFill>
                  <a:srgbClr val="3072C2"/>
                </a:solidFill>
              </a:rPr>
              <a:t> da </a:t>
            </a:r>
            <a:r>
              <a:rPr lang="en-US" sz="1800" b="1" dirty="0" smtClean="0">
                <a:solidFill>
                  <a:srgbClr val="FF6600"/>
                </a:solidFill>
              </a:rPr>
              <a:t>Fermi (</a:t>
            </a:r>
            <a:r>
              <a:rPr lang="en-US" sz="1800" b="1" dirty="0">
                <a:solidFill>
                  <a:srgbClr val="FF6600"/>
                </a:solidFill>
              </a:rPr>
              <a:t>1947 in America)</a:t>
            </a:r>
            <a:r>
              <a:rPr lang="en-US" sz="1800" b="1" dirty="0">
                <a:solidFill>
                  <a:srgbClr val="3072C2"/>
                </a:solidFill>
              </a:rPr>
              <a:t>,Teller and </a:t>
            </a:r>
            <a:r>
              <a:rPr lang="en-US" sz="1800" b="1" dirty="0" err="1">
                <a:solidFill>
                  <a:srgbClr val="3072C2"/>
                </a:solidFill>
              </a:rPr>
              <a:t>Weisskopf</a:t>
            </a:r>
            <a:r>
              <a:rPr lang="en-US" sz="1800" b="1" dirty="0">
                <a:solidFill>
                  <a:srgbClr val="3072C2"/>
                </a:solidFill>
              </a:rPr>
              <a:t> </a:t>
            </a:r>
            <a:r>
              <a:rPr lang="en-US" sz="1800" b="1" dirty="0" err="1" smtClean="0">
                <a:solidFill>
                  <a:srgbClr val="3072C2"/>
                </a:solidFill>
              </a:rPr>
              <a:t>si</a:t>
            </a:r>
            <a:r>
              <a:rPr lang="en-US" sz="1800" b="1" dirty="0" smtClean="0">
                <a:solidFill>
                  <a:srgbClr val="3072C2"/>
                </a:solidFill>
              </a:rPr>
              <a:t> </a:t>
            </a:r>
            <a:r>
              <a:rPr lang="en-US" sz="1800" b="1" dirty="0" err="1">
                <a:solidFill>
                  <a:srgbClr val="3072C2"/>
                </a:solidFill>
              </a:rPr>
              <a:t>dimostra</a:t>
            </a:r>
            <a:r>
              <a:rPr lang="en-US" sz="1800" b="1" dirty="0">
                <a:solidFill>
                  <a:srgbClr val="3072C2"/>
                </a:solidFill>
              </a:rPr>
              <a:t> </a:t>
            </a:r>
            <a:r>
              <a:rPr lang="en-US" sz="1800" b="1" dirty="0" err="1">
                <a:solidFill>
                  <a:srgbClr val="3072C2"/>
                </a:solidFill>
              </a:rPr>
              <a:t>che</a:t>
            </a:r>
            <a:r>
              <a:rPr lang="en-US" sz="1800" b="1" dirty="0">
                <a:solidFill>
                  <a:srgbClr val="3072C2"/>
                </a:solidFill>
              </a:rPr>
              <a:t> </a:t>
            </a:r>
            <a:r>
              <a:rPr lang="en-US" sz="1800" b="1" dirty="0" err="1">
                <a:solidFill>
                  <a:srgbClr val="3072C2"/>
                </a:solidFill>
              </a:rPr>
              <a:t>il</a:t>
            </a:r>
            <a:r>
              <a:rPr lang="en-US" sz="1800" b="1" dirty="0">
                <a:solidFill>
                  <a:srgbClr val="3072C2"/>
                </a:solidFill>
              </a:rPr>
              <a:t> </a:t>
            </a:r>
            <a:r>
              <a:rPr lang="en-US" sz="1800" b="1" dirty="0" err="1">
                <a:solidFill>
                  <a:srgbClr val="3072C2"/>
                </a:solidFill>
              </a:rPr>
              <a:t>mesotrone</a:t>
            </a:r>
            <a:r>
              <a:rPr lang="en-US" sz="1800" b="1" dirty="0">
                <a:solidFill>
                  <a:srgbClr val="3072C2"/>
                </a:solidFill>
              </a:rPr>
              <a:t> </a:t>
            </a:r>
            <a:r>
              <a:rPr lang="en-US" sz="1800" b="1" dirty="0" err="1">
                <a:solidFill>
                  <a:srgbClr val="3072C2"/>
                </a:solidFill>
              </a:rPr>
              <a:t>misurato</a:t>
            </a:r>
            <a:r>
              <a:rPr lang="en-US" sz="1800" b="1" dirty="0">
                <a:solidFill>
                  <a:srgbClr val="3072C2"/>
                </a:solidFill>
              </a:rPr>
              <a:t> </a:t>
            </a:r>
            <a:r>
              <a:rPr lang="en-US" sz="1800" b="1" dirty="0" err="1">
                <a:solidFill>
                  <a:srgbClr val="3072C2"/>
                </a:solidFill>
              </a:rPr>
              <a:t>nei</a:t>
            </a:r>
            <a:r>
              <a:rPr lang="en-US" sz="1800" b="1" dirty="0">
                <a:solidFill>
                  <a:srgbClr val="3072C2"/>
                </a:solidFill>
              </a:rPr>
              <a:t> </a:t>
            </a:r>
            <a:r>
              <a:rPr lang="en-US" sz="1800" b="1" dirty="0" err="1">
                <a:solidFill>
                  <a:srgbClr val="3072C2"/>
                </a:solidFill>
              </a:rPr>
              <a:t>raggi</a:t>
            </a:r>
            <a:r>
              <a:rPr lang="en-US" sz="1800" b="1" dirty="0">
                <a:solidFill>
                  <a:srgbClr val="3072C2"/>
                </a:solidFill>
              </a:rPr>
              <a:t> </a:t>
            </a:r>
            <a:r>
              <a:rPr lang="en-US" sz="1800" b="1" dirty="0" err="1">
                <a:solidFill>
                  <a:srgbClr val="3072C2"/>
                </a:solidFill>
              </a:rPr>
              <a:t>cosmici</a:t>
            </a:r>
            <a:r>
              <a:rPr lang="en-US" sz="1800" b="1" dirty="0">
                <a:solidFill>
                  <a:srgbClr val="3072C2"/>
                </a:solidFill>
              </a:rPr>
              <a:t> non è la </a:t>
            </a:r>
            <a:r>
              <a:rPr lang="en-US" sz="1800" b="1" dirty="0" err="1">
                <a:solidFill>
                  <a:srgbClr val="3072C2"/>
                </a:solidFill>
              </a:rPr>
              <a:t>particella</a:t>
            </a:r>
            <a:r>
              <a:rPr lang="en-US" sz="1800" b="1" dirty="0">
                <a:solidFill>
                  <a:srgbClr val="3072C2"/>
                </a:solidFill>
              </a:rPr>
              <a:t> </a:t>
            </a:r>
            <a:r>
              <a:rPr lang="en-US" sz="1800" b="1" dirty="0" err="1">
                <a:solidFill>
                  <a:srgbClr val="3072C2"/>
                </a:solidFill>
              </a:rPr>
              <a:t>che</a:t>
            </a:r>
            <a:r>
              <a:rPr lang="en-US" sz="1800" b="1" dirty="0">
                <a:solidFill>
                  <a:srgbClr val="3072C2"/>
                </a:solidFill>
              </a:rPr>
              <a:t> </a:t>
            </a:r>
            <a:r>
              <a:rPr lang="en-US" sz="1800" b="1" dirty="0" err="1">
                <a:solidFill>
                  <a:srgbClr val="3072C2"/>
                </a:solidFill>
              </a:rPr>
              <a:t>interagisce</a:t>
            </a:r>
            <a:r>
              <a:rPr lang="en-US" sz="1800" b="1" dirty="0">
                <a:solidFill>
                  <a:srgbClr val="3072C2"/>
                </a:solidFill>
              </a:rPr>
              <a:t> forte </a:t>
            </a:r>
            <a:r>
              <a:rPr lang="en-US" sz="1800" b="1" dirty="0" err="1">
                <a:solidFill>
                  <a:srgbClr val="3072C2"/>
                </a:solidFill>
              </a:rPr>
              <a:t>prevista</a:t>
            </a:r>
            <a:r>
              <a:rPr lang="en-US" sz="1800" b="1" dirty="0">
                <a:solidFill>
                  <a:srgbClr val="3072C2"/>
                </a:solidFill>
              </a:rPr>
              <a:t> </a:t>
            </a:r>
            <a:r>
              <a:rPr lang="en-US" sz="1800" b="1" dirty="0" err="1">
                <a:solidFill>
                  <a:srgbClr val="3072C2"/>
                </a:solidFill>
              </a:rPr>
              <a:t>dalla</a:t>
            </a:r>
            <a:r>
              <a:rPr lang="en-US" sz="1800" b="1" dirty="0">
                <a:solidFill>
                  <a:srgbClr val="3072C2"/>
                </a:solidFill>
              </a:rPr>
              <a:t> </a:t>
            </a:r>
            <a:r>
              <a:rPr lang="en-US" sz="1800" b="1" dirty="0" err="1">
                <a:solidFill>
                  <a:srgbClr val="3072C2"/>
                </a:solidFill>
              </a:rPr>
              <a:t>teoria</a:t>
            </a:r>
            <a:r>
              <a:rPr lang="en-US" sz="1800" b="1" dirty="0">
                <a:solidFill>
                  <a:srgbClr val="3072C2"/>
                </a:solidFill>
              </a:rPr>
              <a:t> </a:t>
            </a:r>
            <a:r>
              <a:rPr lang="en-US" sz="1800" b="1" dirty="0" err="1">
                <a:solidFill>
                  <a:srgbClr val="3072C2"/>
                </a:solidFill>
              </a:rPr>
              <a:t>di</a:t>
            </a:r>
            <a:r>
              <a:rPr lang="en-US" sz="1800" b="1" dirty="0">
                <a:solidFill>
                  <a:srgbClr val="3072C2"/>
                </a:solidFill>
              </a:rPr>
              <a:t> </a:t>
            </a:r>
            <a:r>
              <a:rPr lang="en-US" sz="1800" b="1" dirty="0" smtClean="0">
                <a:solidFill>
                  <a:srgbClr val="3072C2"/>
                </a:solidFill>
              </a:rPr>
              <a:t>Yukawa, ma è </a:t>
            </a:r>
            <a:r>
              <a:rPr lang="en-US" sz="1800" b="1" dirty="0" err="1" smtClean="0">
                <a:solidFill>
                  <a:srgbClr val="3072C2"/>
                </a:solidFill>
              </a:rPr>
              <a:t>una</a:t>
            </a:r>
            <a:r>
              <a:rPr lang="en-US" sz="1800" b="1" dirty="0" smtClean="0">
                <a:solidFill>
                  <a:srgbClr val="3072C2"/>
                </a:solidFill>
              </a:rPr>
              <a:t> </a:t>
            </a:r>
            <a:r>
              <a:rPr lang="en-US" sz="1800" b="1" dirty="0" err="1" smtClean="0">
                <a:solidFill>
                  <a:srgbClr val="3072C2"/>
                </a:solidFill>
              </a:rPr>
              <a:t>particella</a:t>
            </a:r>
            <a:r>
              <a:rPr lang="en-US" sz="1800" b="1" dirty="0" smtClean="0">
                <a:solidFill>
                  <a:srgbClr val="3072C2"/>
                </a:solidFill>
              </a:rPr>
              <a:t> </a:t>
            </a:r>
            <a:r>
              <a:rPr lang="en-US" sz="1800" b="1" dirty="0" err="1" smtClean="0">
                <a:solidFill>
                  <a:srgbClr val="3072C2"/>
                </a:solidFill>
              </a:rPr>
              <a:t>che</a:t>
            </a:r>
            <a:r>
              <a:rPr lang="en-US" sz="1800" b="1" dirty="0" smtClean="0">
                <a:solidFill>
                  <a:srgbClr val="3072C2"/>
                </a:solidFill>
              </a:rPr>
              <a:t> </a:t>
            </a:r>
            <a:r>
              <a:rPr lang="en-US" sz="1800" b="1" dirty="0" err="1" smtClean="0">
                <a:solidFill>
                  <a:srgbClr val="3072C2"/>
                </a:solidFill>
              </a:rPr>
              <a:t>interagisce</a:t>
            </a:r>
            <a:r>
              <a:rPr lang="en-US" sz="1800" b="1" dirty="0" smtClean="0">
                <a:solidFill>
                  <a:srgbClr val="3072C2"/>
                </a:solidFill>
              </a:rPr>
              <a:t> </a:t>
            </a:r>
            <a:r>
              <a:rPr lang="en-US" sz="1800" b="1" dirty="0" err="1" smtClean="0">
                <a:solidFill>
                  <a:srgbClr val="3072C2"/>
                </a:solidFill>
              </a:rPr>
              <a:t>debole</a:t>
            </a:r>
            <a:r>
              <a:rPr lang="en-US" sz="1800" b="1" dirty="0" smtClean="0">
                <a:solidFill>
                  <a:srgbClr val="3072C2"/>
                </a:solidFill>
              </a:rPr>
              <a:t>.</a:t>
            </a:r>
            <a:endParaRPr lang="it-IT" sz="1800" dirty="0"/>
          </a:p>
        </p:txBody>
      </p:sp>
      <p:sp>
        <p:nvSpPr>
          <p:cNvPr id="7" name="Rettangolo 6"/>
          <p:cNvSpPr/>
          <p:nvPr/>
        </p:nvSpPr>
        <p:spPr>
          <a:xfrm>
            <a:off x="323528" y="5243716"/>
            <a:ext cx="8640960" cy="1569660"/>
          </a:xfrm>
          <a:prstGeom prst="rect">
            <a:avLst/>
          </a:prstGeom>
          <a:solidFill>
            <a:srgbClr val="F1FED2"/>
          </a:solidFill>
        </p:spPr>
        <p:txBody>
          <a:bodyPr wrap="square">
            <a:spAutoFit/>
          </a:bodyPr>
          <a:lstStyle/>
          <a:p>
            <a:pPr algn="ctr" fontAlgn="auto">
              <a:spcBef>
                <a:spcPts val="0"/>
              </a:spcBef>
              <a:spcAft>
                <a:spcPts val="0"/>
              </a:spcAft>
            </a:pPr>
            <a:r>
              <a:rPr lang="en-US" b="1" dirty="0" err="1">
                <a:solidFill>
                  <a:prstClr val="black"/>
                </a:solidFill>
              </a:rPr>
              <a:t>Pontecorvo</a:t>
            </a:r>
            <a:r>
              <a:rPr lang="en-US" b="1" dirty="0">
                <a:solidFill>
                  <a:prstClr val="black"/>
                </a:solidFill>
              </a:rPr>
              <a:t> per primo </a:t>
            </a:r>
            <a:r>
              <a:rPr lang="en-US" b="1" dirty="0" err="1">
                <a:solidFill>
                  <a:prstClr val="black"/>
                </a:solidFill>
              </a:rPr>
              <a:t>concepisce</a:t>
            </a:r>
            <a:r>
              <a:rPr lang="en-US" b="1" dirty="0">
                <a:solidFill>
                  <a:prstClr val="black"/>
                </a:solidFill>
              </a:rPr>
              <a:t> </a:t>
            </a:r>
            <a:r>
              <a:rPr lang="en-US" b="1" dirty="0" err="1">
                <a:solidFill>
                  <a:prstClr val="black"/>
                </a:solidFill>
              </a:rPr>
              <a:t>l’universalità</a:t>
            </a:r>
            <a:r>
              <a:rPr lang="en-US" b="1" dirty="0">
                <a:solidFill>
                  <a:prstClr val="black"/>
                </a:solidFill>
              </a:rPr>
              <a:t> </a:t>
            </a:r>
            <a:endParaRPr lang="en-US" b="1" dirty="0" smtClean="0">
              <a:solidFill>
                <a:prstClr val="black"/>
              </a:solidFill>
            </a:endParaRPr>
          </a:p>
          <a:p>
            <a:pPr algn="ctr" fontAlgn="auto">
              <a:spcBef>
                <a:spcPts val="0"/>
              </a:spcBef>
              <a:spcAft>
                <a:spcPts val="0"/>
              </a:spcAft>
            </a:pPr>
            <a:r>
              <a:rPr lang="en-US" b="1" dirty="0" err="1" smtClean="0">
                <a:solidFill>
                  <a:prstClr val="black"/>
                </a:solidFill>
              </a:rPr>
              <a:t>muone</a:t>
            </a:r>
            <a:r>
              <a:rPr lang="en-US" b="1" dirty="0" err="1">
                <a:solidFill>
                  <a:prstClr val="black"/>
                </a:solidFill>
              </a:rPr>
              <a:t>-elettrone</a:t>
            </a:r>
            <a:r>
              <a:rPr lang="en-US" b="1" dirty="0">
                <a:solidFill>
                  <a:prstClr val="black"/>
                </a:solidFill>
              </a:rPr>
              <a:t> (</a:t>
            </a:r>
            <a:r>
              <a:rPr lang="en-US" b="1" i="1" dirty="0">
                <a:solidFill>
                  <a:prstClr val="black"/>
                </a:solidFill>
                <a:latin typeface="Symbol" pitchFamily="18" charset="2"/>
              </a:rPr>
              <a:t>m</a:t>
            </a:r>
            <a:r>
              <a:rPr lang="en-US" b="1" i="1" dirty="0">
                <a:solidFill>
                  <a:prstClr val="black"/>
                </a:solidFill>
              </a:rPr>
              <a:t>-e</a:t>
            </a:r>
            <a:r>
              <a:rPr lang="en-US" b="1" dirty="0">
                <a:solidFill>
                  <a:prstClr val="black"/>
                </a:solidFill>
                <a:latin typeface="Symbol" pitchFamily="18" charset="2"/>
              </a:rPr>
              <a:t>) </a:t>
            </a:r>
            <a:r>
              <a:rPr lang="en-US" b="1" dirty="0" err="1">
                <a:solidFill>
                  <a:prstClr val="black"/>
                </a:solidFill>
              </a:rPr>
              <a:t>nell’interazione</a:t>
            </a:r>
            <a:r>
              <a:rPr lang="en-US" b="1" dirty="0">
                <a:solidFill>
                  <a:prstClr val="black"/>
                </a:solidFill>
              </a:rPr>
              <a:t> </a:t>
            </a:r>
            <a:r>
              <a:rPr lang="en-US" b="1" dirty="0" err="1">
                <a:solidFill>
                  <a:prstClr val="black"/>
                </a:solidFill>
              </a:rPr>
              <a:t>debole</a:t>
            </a:r>
            <a:r>
              <a:rPr lang="en-US" b="1" dirty="0">
                <a:solidFill>
                  <a:prstClr val="black"/>
                </a:solidFill>
              </a:rPr>
              <a:t> !</a:t>
            </a:r>
            <a:endParaRPr lang="en-US" sz="1050" b="1" dirty="0">
              <a:solidFill>
                <a:prstClr val="black"/>
              </a:solidFill>
            </a:endParaRPr>
          </a:p>
          <a:p>
            <a:pPr algn="ctr" fontAlgn="auto">
              <a:spcBef>
                <a:spcPts val="0"/>
              </a:spcBef>
              <a:spcAft>
                <a:spcPts val="0"/>
              </a:spcAft>
            </a:pPr>
            <a:r>
              <a:rPr lang="en-US" b="1" dirty="0" err="1">
                <a:solidFill>
                  <a:srgbClr val="FF0000"/>
                </a:solidFill>
              </a:rPr>
              <a:t>C</a:t>
            </a:r>
            <a:r>
              <a:rPr lang="en-US" b="1" dirty="0" err="1" smtClean="0">
                <a:solidFill>
                  <a:srgbClr val="FF0000"/>
                </a:solidFill>
              </a:rPr>
              <a:t>oncetto</a:t>
            </a:r>
            <a:r>
              <a:rPr lang="en-US" b="1" dirty="0" smtClean="0">
                <a:solidFill>
                  <a:srgbClr val="FF0000"/>
                </a:solidFill>
              </a:rPr>
              <a:t> </a:t>
            </a:r>
            <a:r>
              <a:rPr lang="en-US" b="1" dirty="0" err="1">
                <a:solidFill>
                  <a:srgbClr val="FF0000"/>
                </a:solidFill>
                <a:latin typeface="Comic Sans MS"/>
                <a:cs typeface="Comic Sans MS"/>
              </a:rPr>
              <a:t>che</a:t>
            </a:r>
            <a:r>
              <a:rPr lang="en-US" b="1" dirty="0">
                <a:solidFill>
                  <a:srgbClr val="FF0000"/>
                </a:solidFill>
                <a:latin typeface="Comic Sans MS"/>
                <a:cs typeface="Comic Sans MS"/>
              </a:rPr>
              <a:t> </a:t>
            </a:r>
            <a:r>
              <a:rPr lang="en-US" b="1" dirty="0" err="1">
                <a:solidFill>
                  <a:srgbClr val="FF0000"/>
                </a:solidFill>
                <a:latin typeface="Comic Sans MS"/>
                <a:cs typeface="Comic Sans MS"/>
              </a:rPr>
              <a:t>è</a:t>
            </a:r>
            <a:r>
              <a:rPr lang="en-US" b="1" dirty="0">
                <a:solidFill>
                  <a:srgbClr val="FF0000"/>
                </a:solidFill>
                <a:latin typeface="Comic Sans MS"/>
                <a:cs typeface="Comic Sans MS"/>
              </a:rPr>
              <a:t> la base </a:t>
            </a:r>
            <a:r>
              <a:rPr lang="en-US" b="1" dirty="0" err="1">
                <a:solidFill>
                  <a:srgbClr val="FF0000"/>
                </a:solidFill>
                <a:latin typeface="Comic Sans MS"/>
                <a:cs typeface="Comic Sans MS"/>
              </a:rPr>
              <a:t>fondante</a:t>
            </a:r>
            <a:r>
              <a:rPr lang="en-US" b="1" dirty="0">
                <a:solidFill>
                  <a:srgbClr val="FF0000"/>
                </a:solidFill>
                <a:latin typeface="Comic Sans MS"/>
                <a:cs typeface="Comic Sans MS"/>
              </a:rPr>
              <a:t> di </a:t>
            </a:r>
            <a:r>
              <a:rPr lang="en-US" b="1" dirty="0" err="1">
                <a:solidFill>
                  <a:srgbClr val="FF0000"/>
                </a:solidFill>
                <a:latin typeface="Comic Sans MS"/>
                <a:cs typeface="Comic Sans MS"/>
              </a:rPr>
              <a:t>tutta</a:t>
            </a:r>
            <a:r>
              <a:rPr lang="en-US" b="1" dirty="0">
                <a:solidFill>
                  <a:srgbClr val="FF0000"/>
                </a:solidFill>
                <a:latin typeface="Comic Sans MS"/>
                <a:cs typeface="Comic Sans MS"/>
              </a:rPr>
              <a:t> la </a:t>
            </a:r>
            <a:r>
              <a:rPr lang="en-US" b="1" dirty="0" err="1">
                <a:solidFill>
                  <a:srgbClr val="FF0000"/>
                </a:solidFill>
                <a:latin typeface="Comic Sans MS"/>
                <a:cs typeface="Comic Sans MS"/>
              </a:rPr>
              <a:t>teoria</a:t>
            </a:r>
            <a:r>
              <a:rPr lang="en-US" b="1" dirty="0">
                <a:solidFill>
                  <a:srgbClr val="FF0000"/>
                </a:solidFill>
                <a:latin typeface="Comic Sans MS"/>
                <a:cs typeface="Comic Sans MS"/>
              </a:rPr>
              <a:t> </a:t>
            </a:r>
            <a:r>
              <a:rPr lang="en-US" b="1" dirty="0" err="1">
                <a:solidFill>
                  <a:srgbClr val="FF0000"/>
                </a:solidFill>
                <a:latin typeface="Comic Sans MS"/>
                <a:cs typeface="Comic Sans MS"/>
              </a:rPr>
              <a:t>delle</a:t>
            </a:r>
            <a:r>
              <a:rPr lang="en-US" b="1" dirty="0">
                <a:solidFill>
                  <a:srgbClr val="FF0000"/>
                </a:solidFill>
                <a:latin typeface="Comic Sans MS"/>
                <a:cs typeface="Comic Sans MS"/>
              </a:rPr>
              <a:t> </a:t>
            </a:r>
            <a:r>
              <a:rPr lang="en-US" b="1" dirty="0" err="1">
                <a:solidFill>
                  <a:srgbClr val="FF0000"/>
                </a:solidFill>
                <a:latin typeface="Comic Sans MS"/>
                <a:cs typeface="Comic Sans MS"/>
              </a:rPr>
              <a:t>interazioni</a:t>
            </a:r>
            <a:r>
              <a:rPr lang="en-US" b="1" dirty="0">
                <a:solidFill>
                  <a:srgbClr val="FF0000"/>
                </a:solidFill>
                <a:latin typeface="Comic Sans MS"/>
                <a:cs typeface="Comic Sans MS"/>
              </a:rPr>
              <a:t> </a:t>
            </a:r>
            <a:r>
              <a:rPr lang="en-US" b="1" dirty="0" err="1" smtClean="0">
                <a:solidFill>
                  <a:srgbClr val="FF0000"/>
                </a:solidFill>
                <a:latin typeface="Comic Sans MS"/>
                <a:cs typeface="Comic Sans MS"/>
              </a:rPr>
              <a:t>deboli</a:t>
            </a:r>
            <a:endParaRPr lang="en-US" b="1" dirty="0">
              <a:solidFill>
                <a:srgbClr val="FF0000"/>
              </a:solidFill>
              <a:latin typeface="Comic Sans MS"/>
              <a:cs typeface="Comic Sans MS"/>
            </a:endParaRPr>
          </a:p>
        </p:txBody>
      </p:sp>
      <p:sp>
        <p:nvSpPr>
          <p:cNvPr id="8" name="CasellaDiTesto 7"/>
          <p:cNvSpPr txBox="1"/>
          <p:nvPr/>
        </p:nvSpPr>
        <p:spPr>
          <a:xfrm>
            <a:off x="107504" y="632882"/>
            <a:ext cx="6264696" cy="677108"/>
          </a:xfrm>
          <a:prstGeom prst="rect">
            <a:avLst/>
          </a:prstGeom>
          <a:solidFill>
            <a:srgbClr val="F1FED2"/>
          </a:solidFill>
        </p:spPr>
        <p:txBody>
          <a:bodyPr wrap="square" rtlCol="0">
            <a:spAutoFit/>
          </a:bodyPr>
          <a:lstStyle/>
          <a:p>
            <a:pPr algn="ctr"/>
            <a:r>
              <a:rPr lang="it-IT" sz="1800" b="1" dirty="0" err="1" smtClean="0">
                <a:solidFill>
                  <a:srgbClr val="FF6600"/>
                </a:solidFill>
              </a:rPr>
              <a:t>Rasetti</a:t>
            </a:r>
            <a:r>
              <a:rPr lang="it-IT" sz="1800" b="1" dirty="0" smtClean="0">
                <a:solidFill>
                  <a:srgbClr val="FF6600"/>
                </a:solidFill>
              </a:rPr>
              <a:t> (1941 in </a:t>
            </a:r>
            <a:r>
              <a:rPr lang="it-IT" sz="1800" b="1" dirty="0" smtClean="0">
                <a:solidFill>
                  <a:srgbClr val="FF6600"/>
                </a:solidFill>
              </a:rPr>
              <a:t>Canada</a:t>
            </a:r>
            <a:r>
              <a:rPr lang="it-IT" sz="1800" b="1" dirty="0" smtClean="0">
                <a:solidFill>
                  <a:srgbClr val="FF6600"/>
                </a:solidFill>
              </a:rPr>
              <a:t>) </a:t>
            </a:r>
            <a:r>
              <a:rPr lang="it-IT" sz="1800" b="1" dirty="0" smtClean="0">
                <a:solidFill>
                  <a:srgbClr val="0000FF"/>
                </a:solidFill>
              </a:rPr>
              <a:t>misura la vita media del mesotrone  </a:t>
            </a:r>
            <a:r>
              <a:rPr lang="en-US" sz="1800" b="1" dirty="0" smtClean="0">
                <a:solidFill>
                  <a:srgbClr val="0000FF"/>
                </a:solidFill>
                <a:latin typeface="Symbol" charset="2"/>
                <a:cs typeface="Symbol" charset="2"/>
              </a:rPr>
              <a:t>t</a:t>
            </a:r>
            <a:r>
              <a:rPr lang="el-GR" sz="1800" b="1" baseline="-25000" dirty="0" smtClean="0">
                <a:solidFill>
                  <a:srgbClr val="0000FF"/>
                </a:solidFill>
              </a:rPr>
              <a:t>decadimento</a:t>
            </a:r>
            <a:r>
              <a:rPr lang="el-GR" sz="1800" b="1" dirty="0" smtClean="0">
                <a:solidFill>
                  <a:srgbClr val="0000FF"/>
                </a:solidFill>
              </a:rPr>
              <a:t> ≅ </a:t>
            </a:r>
            <a:r>
              <a:rPr lang="en-US" sz="1800" b="1" dirty="0" smtClean="0">
                <a:solidFill>
                  <a:srgbClr val="0000FF"/>
                </a:solidFill>
              </a:rPr>
              <a:t>1.5±0.3x</a:t>
            </a:r>
            <a:r>
              <a:rPr lang="el-GR" sz="1800" b="1" dirty="0" smtClean="0">
                <a:solidFill>
                  <a:srgbClr val="0000FF"/>
                </a:solidFill>
              </a:rPr>
              <a:t>10</a:t>
            </a:r>
            <a:r>
              <a:rPr lang="el-GR" sz="1800" b="1" baseline="30000" dirty="0" smtClean="0">
                <a:solidFill>
                  <a:srgbClr val="0000FF"/>
                </a:solidFill>
              </a:rPr>
              <a:t>-6</a:t>
            </a:r>
            <a:r>
              <a:rPr lang="el-GR" sz="2000" baseline="30000" dirty="0" smtClean="0"/>
              <a:t> </a:t>
            </a:r>
            <a:r>
              <a:rPr lang="el-GR" sz="2000" dirty="0" smtClean="0">
                <a:solidFill>
                  <a:srgbClr val="0000FF"/>
                </a:solidFill>
              </a:rPr>
              <a:t>s</a:t>
            </a:r>
            <a:endParaRPr lang="it-IT" sz="2000" dirty="0">
              <a:solidFill>
                <a:srgbClr val="0000FF"/>
              </a:solidFill>
            </a:endParaRPr>
          </a:p>
        </p:txBody>
      </p:sp>
    </p:spTree>
    <p:extLst>
      <p:ext uri="{BB962C8B-B14F-4D97-AF65-F5344CB8AC3E}">
        <p14:creationId xmlns:p14="http://schemas.microsoft.com/office/powerpoint/2010/main" val="129210014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descr="SuperSymmetry Image"/>
          <p:cNvPicPr>
            <a:picLocks noChangeAspect="1" noChangeArrowheads="1"/>
          </p:cNvPicPr>
          <p:nvPr/>
        </p:nvPicPr>
        <p:blipFill>
          <a:blip r:embed="rId2" cstate="print"/>
          <a:srcRect/>
          <a:stretch>
            <a:fillRect/>
          </a:stretch>
        </p:blipFill>
        <p:spPr bwMode="auto">
          <a:xfrm>
            <a:off x="1828800" y="1398588"/>
            <a:ext cx="5243513" cy="4545012"/>
          </a:xfrm>
          <a:prstGeom prst="rect">
            <a:avLst/>
          </a:prstGeom>
          <a:noFill/>
          <a:ln w="9525">
            <a:noFill/>
            <a:miter lim="800000"/>
            <a:headEnd/>
            <a:tailEnd/>
          </a:ln>
        </p:spPr>
      </p:pic>
      <p:sp>
        <p:nvSpPr>
          <p:cNvPr id="354307" name="Text Box 4"/>
          <p:cNvSpPr txBox="1">
            <a:spLocks noChangeArrowheads="1"/>
          </p:cNvSpPr>
          <p:nvPr/>
        </p:nvSpPr>
        <p:spPr bwMode="auto">
          <a:xfrm>
            <a:off x="1177280" y="152400"/>
            <a:ext cx="6779096" cy="1015663"/>
          </a:xfrm>
          <a:prstGeom prst="rect">
            <a:avLst/>
          </a:prstGeom>
          <a:solidFill>
            <a:schemeClr val="accent5">
              <a:lumMod val="20000"/>
              <a:lumOff val="80000"/>
            </a:schemeClr>
          </a:solidFill>
          <a:ln w="9525">
            <a:noFill/>
            <a:miter lim="800000"/>
            <a:headEnd/>
            <a:tailEnd/>
          </a:ln>
        </p:spPr>
        <p:txBody>
          <a:bodyPr wrap="square">
            <a:spAutoFit/>
          </a:bodyPr>
          <a:lstStyle/>
          <a:p>
            <a:r>
              <a:rPr lang="it-IT" sz="2000" b="1" dirty="0">
                <a:solidFill>
                  <a:srgbClr val="3333CC"/>
                </a:solidFill>
              </a:rPr>
              <a:t>L</a:t>
            </a:r>
            <a:r>
              <a:rPr lang="it-IT" altLang="it-IT" sz="2000" b="1" dirty="0">
                <a:solidFill>
                  <a:srgbClr val="3333CC"/>
                </a:solidFill>
              </a:rPr>
              <a:t>’</a:t>
            </a:r>
            <a:r>
              <a:rPr lang="it-IT" sz="2000" b="1" dirty="0">
                <a:solidFill>
                  <a:srgbClr val="3333CC"/>
                </a:solidFill>
              </a:rPr>
              <a:t>inconsistenza del modello potrebbe essere risolta se esistesse un mondo </a:t>
            </a:r>
            <a:r>
              <a:rPr lang="en-US" sz="2000" b="1" dirty="0" err="1">
                <a:solidFill>
                  <a:srgbClr val="3333CC"/>
                </a:solidFill>
              </a:rPr>
              <a:t>di</a:t>
            </a:r>
            <a:r>
              <a:rPr lang="en-US" sz="2000" b="1" dirty="0">
                <a:solidFill>
                  <a:srgbClr val="3333CC"/>
                </a:solidFill>
              </a:rPr>
              <a:t> </a:t>
            </a:r>
            <a:r>
              <a:rPr lang="en-US" sz="2000" b="1" dirty="0" err="1">
                <a:solidFill>
                  <a:srgbClr val="3333CC"/>
                </a:solidFill>
              </a:rPr>
              <a:t>particelle</a:t>
            </a:r>
            <a:r>
              <a:rPr lang="en-US" sz="2000" b="1" dirty="0">
                <a:solidFill>
                  <a:srgbClr val="3333CC"/>
                </a:solidFill>
              </a:rPr>
              <a:t> </a:t>
            </a:r>
            <a:r>
              <a:rPr lang="en-US" sz="2000" b="1" dirty="0" err="1">
                <a:solidFill>
                  <a:srgbClr val="3333CC"/>
                </a:solidFill>
              </a:rPr>
              <a:t>supersimmetriche</a:t>
            </a:r>
            <a:r>
              <a:rPr lang="en-US" sz="2000" b="1" dirty="0">
                <a:solidFill>
                  <a:srgbClr val="3333CC"/>
                </a:solidFill>
              </a:rPr>
              <a:t> </a:t>
            </a:r>
            <a:r>
              <a:rPr lang="en-US" sz="2000" b="1" dirty="0" err="1">
                <a:solidFill>
                  <a:srgbClr val="3333CC"/>
                </a:solidFill>
              </a:rPr>
              <a:t>corrispondente</a:t>
            </a:r>
            <a:r>
              <a:rPr lang="en-US" sz="2000" b="1" dirty="0">
                <a:solidFill>
                  <a:srgbClr val="3333CC"/>
                </a:solidFill>
              </a:rPr>
              <a:t> al </a:t>
            </a:r>
            <a:r>
              <a:rPr lang="en-US" sz="2000" b="1" dirty="0" err="1">
                <a:solidFill>
                  <a:srgbClr val="3333CC"/>
                </a:solidFill>
              </a:rPr>
              <a:t>mondo</a:t>
            </a:r>
            <a:r>
              <a:rPr lang="en-US" sz="2000" b="1" dirty="0">
                <a:solidFill>
                  <a:srgbClr val="3333CC"/>
                </a:solidFill>
              </a:rPr>
              <a:t> </a:t>
            </a:r>
            <a:r>
              <a:rPr lang="en-US" sz="2000" b="1" dirty="0" err="1">
                <a:solidFill>
                  <a:srgbClr val="3333CC"/>
                </a:solidFill>
              </a:rPr>
              <a:t>delle</a:t>
            </a:r>
            <a:r>
              <a:rPr lang="en-US" sz="2000" b="1" dirty="0">
                <a:solidFill>
                  <a:srgbClr val="3333CC"/>
                </a:solidFill>
              </a:rPr>
              <a:t> </a:t>
            </a:r>
            <a:r>
              <a:rPr lang="en-US" sz="2000" b="1" dirty="0" err="1">
                <a:solidFill>
                  <a:srgbClr val="3333CC"/>
                </a:solidFill>
              </a:rPr>
              <a:t>particelle</a:t>
            </a:r>
            <a:r>
              <a:rPr lang="en-US" sz="2000" b="1" dirty="0">
                <a:solidFill>
                  <a:srgbClr val="3333CC"/>
                </a:solidFill>
              </a:rPr>
              <a:t> </a:t>
            </a:r>
            <a:r>
              <a:rPr lang="en-US" sz="2000" b="1" dirty="0" smtClean="0">
                <a:solidFill>
                  <a:srgbClr val="3333CC"/>
                </a:solidFill>
              </a:rPr>
              <a:t>standard.</a:t>
            </a:r>
            <a:endParaRPr lang="en-GB" sz="2000" b="1" dirty="0">
              <a:solidFill>
                <a:srgbClr val="3333CC"/>
              </a:solidFill>
            </a:endParaRPr>
          </a:p>
        </p:txBody>
      </p:sp>
      <p:sp>
        <p:nvSpPr>
          <p:cNvPr id="5" name="TextBox 4"/>
          <p:cNvSpPr txBox="1"/>
          <p:nvPr/>
        </p:nvSpPr>
        <p:spPr>
          <a:xfrm>
            <a:off x="3429000" y="1457325"/>
            <a:ext cx="1828800" cy="461963"/>
          </a:xfrm>
          <a:prstGeom prst="rect">
            <a:avLst/>
          </a:prstGeom>
          <a:solidFill>
            <a:srgbClr val="FFFF00"/>
          </a:solidFill>
        </p:spPr>
        <p:txBody>
          <a:bodyPr>
            <a:spAutoFit/>
          </a:bodyPr>
          <a:lstStyle/>
          <a:p>
            <a:pPr>
              <a:defRPr/>
            </a:pPr>
            <a:r>
              <a:rPr lang="en-US" b="1">
                <a:solidFill>
                  <a:srgbClr val="C00000"/>
                </a:solidFill>
                <a:effectLst>
                  <a:outerShdw blurRad="38100" dist="38100" dir="2700000" algn="tl">
                    <a:srgbClr val="000000"/>
                  </a:outerShdw>
                </a:effectLst>
                <a:ea typeface="ＭＳ Ｐゴシック" charset="-128"/>
              </a:rPr>
              <a:t>Particelle</a:t>
            </a:r>
          </a:p>
        </p:txBody>
      </p:sp>
      <p:sp>
        <p:nvSpPr>
          <p:cNvPr id="7" name="TextBox 6"/>
          <p:cNvSpPr txBox="1"/>
          <p:nvPr/>
        </p:nvSpPr>
        <p:spPr>
          <a:xfrm>
            <a:off x="3810000" y="5113338"/>
            <a:ext cx="2971800" cy="830262"/>
          </a:xfrm>
          <a:prstGeom prst="rect">
            <a:avLst/>
          </a:prstGeom>
          <a:solidFill>
            <a:srgbClr val="FFFF00"/>
          </a:solidFill>
        </p:spPr>
        <p:txBody>
          <a:bodyPr>
            <a:spAutoFit/>
          </a:bodyPr>
          <a:lstStyle/>
          <a:p>
            <a:pPr algn="ctr">
              <a:defRPr/>
            </a:pPr>
            <a:r>
              <a:rPr lang="en-US" b="1">
                <a:solidFill>
                  <a:srgbClr val="C00000"/>
                </a:solidFill>
                <a:effectLst>
                  <a:outerShdw blurRad="38100" dist="38100" dir="2700000" algn="tl">
                    <a:srgbClr val="000000"/>
                  </a:outerShdw>
                </a:effectLst>
                <a:ea typeface="ＭＳ Ｐゴシック" charset="-128"/>
              </a:rPr>
              <a:t>Particelle </a:t>
            </a:r>
          </a:p>
          <a:p>
            <a:pPr algn="ctr">
              <a:defRPr/>
            </a:pPr>
            <a:r>
              <a:rPr lang="en-US" b="1">
                <a:solidFill>
                  <a:srgbClr val="C00000"/>
                </a:solidFill>
                <a:effectLst>
                  <a:outerShdw blurRad="38100" dist="38100" dir="2700000" algn="tl">
                    <a:srgbClr val="000000"/>
                  </a:outerShdw>
                </a:effectLst>
                <a:ea typeface="ＭＳ Ｐゴシック" charset="-128"/>
              </a:rPr>
              <a:t>Supersimmetriche</a:t>
            </a:r>
          </a:p>
        </p:txBody>
      </p:sp>
      <p:sp>
        <p:nvSpPr>
          <p:cNvPr id="8" name="TextBox 7"/>
          <p:cNvSpPr txBox="1"/>
          <p:nvPr/>
        </p:nvSpPr>
        <p:spPr>
          <a:xfrm>
            <a:off x="2743200" y="3211513"/>
            <a:ext cx="381000" cy="400050"/>
          </a:xfrm>
          <a:prstGeom prst="rect">
            <a:avLst/>
          </a:prstGeom>
          <a:noFill/>
        </p:spPr>
        <p:txBody>
          <a:bodyPr>
            <a:spAutoFit/>
          </a:bodyPr>
          <a:lstStyle/>
          <a:p>
            <a:pPr>
              <a:defRPr/>
            </a:pPr>
            <a:r>
              <a:rPr lang="en-US" sz="2000" b="1">
                <a:solidFill>
                  <a:srgbClr val="FFFFFF"/>
                </a:solidFill>
                <a:effectLst>
                  <a:outerShdw blurRad="38100" dist="38100" dir="2700000" algn="tl">
                    <a:srgbClr val="C0C0C0"/>
                  </a:outerShdw>
                </a:effectLst>
                <a:latin typeface="Times New Roman" pitchFamily="18" charset="0"/>
                <a:ea typeface="ＭＳ Ｐゴシック" charset="-128"/>
              </a:rPr>
              <a:t>q</a:t>
            </a:r>
          </a:p>
        </p:txBody>
      </p:sp>
      <p:sp>
        <p:nvSpPr>
          <p:cNvPr id="9" name="TextBox 8"/>
          <p:cNvSpPr txBox="1"/>
          <p:nvPr/>
        </p:nvSpPr>
        <p:spPr>
          <a:xfrm>
            <a:off x="2743200" y="4262438"/>
            <a:ext cx="304800"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ea typeface="ＭＳ Ｐゴシック" charset="0"/>
                <a:sym typeface="Symbol"/>
              </a:rPr>
              <a:t></a:t>
            </a:r>
            <a:endParaRPr lang="en-US" b="1" dirty="0">
              <a:solidFill>
                <a:srgbClr val="FFFFFF"/>
              </a:solidFill>
              <a:effectLst>
                <a:outerShdw blurRad="38100" dist="38100" dir="2700000" algn="tl">
                  <a:srgbClr val="000000">
                    <a:alpha val="43137"/>
                  </a:srgbClr>
                </a:outerShdw>
              </a:effectLst>
              <a:ea typeface="ＭＳ Ｐゴシック" charset="0"/>
            </a:endParaRPr>
          </a:p>
        </p:txBody>
      </p:sp>
      <p:sp>
        <p:nvSpPr>
          <p:cNvPr id="10" name="TextBox 9"/>
          <p:cNvSpPr txBox="1"/>
          <p:nvPr/>
        </p:nvSpPr>
        <p:spPr>
          <a:xfrm>
            <a:off x="2743200" y="4419600"/>
            <a:ext cx="381000" cy="400050"/>
          </a:xfrm>
          <a:prstGeom prst="rect">
            <a:avLst/>
          </a:prstGeom>
          <a:noFill/>
        </p:spPr>
        <p:txBody>
          <a:bodyPr>
            <a:spAutoFit/>
          </a:bodyPr>
          <a:lstStyle/>
          <a:p>
            <a:pPr>
              <a:defRPr/>
            </a:pPr>
            <a:r>
              <a:rPr lang="en-US" sz="2000" b="1">
                <a:solidFill>
                  <a:srgbClr val="FFFFFF"/>
                </a:solidFill>
                <a:effectLst>
                  <a:outerShdw blurRad="38100" dist="38100" dir="2700000" algn="tl">
                    <a:srgbClr val="C0C0C0"/>
                  </a:outerShdw>
                </a:effectLst>
                <a:latin typeface="Times New Roman" pitchFamily="18" charset="0"/>
                <a:ea typeface="ＭＳ Ｐゴシック" charset="-128"/>
              </a:rPr>
              <a:t>q</a:t>
            </a:r>
          </a:p>
        </p:txBody>
      </p:sp>
      <p:sp>
        <p:nvSpPr>
          <p:cNvPr id="12" name="TextBox 11"/>
          <p:cNvSpPr txBox="1"/>
          <p:nvPr/>
        </p:nvSpPr>
        <p:spPr>
          <a:xfrm>
            <a:off x="4343400" y="3124200"/>
            <a:ext cx="457200" cy="457200"/>
          </a:xfrm>
          <a:prstGeom prst="rect">
            <a:avLst/>
          </a:prstGeom>
          <a:noFill/>
        </p:spPr>
        <p:txBody>
          <a:bodyPr>
            <a:spAutoFit/>
          </a:bodyPr>
          <a:lstStyle/>
          <a:p>
            <a:pPr>
              <a:defRPr/>
            </a:pPr>
            <a:r>
              <a:rPr lang="it-IT" b="1">
                <a:solidFill>
                  <a:srgbClr val="FFFFFF"/>
                </a:solidFill>
                <a:effectLst>
                  <a:outerShdw blurRad="38100" dist="38100" dir="2700000" algn="tl">
                    <a:srgbClr val="C0C0C0"/>
                  </a:outerShdw>
                </a:effectLst>
                <a:latin typeface="Symbol" pitchFamily="18" charset="2"/>
                <a:ea typeface="ＭＳ Ｐゴシック" charset="0"/>
              </a:rPr>
              <a:t>m</a:t>
            </a:r>
            <a:endParaRPr lang="en-US" b="1">
              <a:solidFill>
                <a:srgbClr val="FFFFFF"/>
              </a:solidFill>
              <a:effectLst>
                <a:outerShdw blurRad="38100" dist="38100" dir="2700000" algn="tl">
                  <a:srgbClr val="C0C0C0"/>
                </a:outerShdw>
              </a:effectLst>
              <a:latin typeface="Symbol" pitchFamily="18" charset="2"/>
              <a:ea typeface="ＭＳ Ｐゴシック" charset="0"/>
            </a:endParaRPr>
          </a:p>
        </p:txBody>
      </p:sp>
      <p:sp>
        <p:nvSpPr>
          <p:cNvPr id="13" name="TextBox 12"/>
          <p:cNvSpPr txBox="1"/>
          <p:nvPr/>
        </p:nvSpPr>
        <p:spPr>
          <a:xfrm>
            <a:off x="3505200" y="2981325"/>
            <a:ext cx="381000" cy="400050"/>
          </a:xfrm>
          <a:prstGeom prst="rect">
            <a:avLst/>
          </a:prstGeom>
          <a:noFill/>
        </p:spPr>
        <p:txBody>
          <a:bodyPr>
            <a:spAutoFit/>
          </a:bodyPr>
          <a:lstStyle/>
          <a:p>
            <a:pPr>
              <a:defRPr/>
            </a:pPr>
            <a:r>
              <a:rPr lang="en-US" sz="2000" b="1">
                <a:solidFill>
                  <a:srgbClr val="FFFFFF"/>
                </a:solidFill>
                <a:effectLst>
                  <a:outerShdw blurRad="38100" dist="38100" dir="2700000" algn="tl">
                    <a:srgbClr val="C0C0C0"/>
                  </a:outerShdw>
                </a:effectLst>
                <a:latin typeface="Times New Roman" pitchFamily="18" charset="0"/>
                <a:ea typeface="ＭＳ Ｐゴシック" charset="-128"/>
              </a:rPr>
              <a:t>e</a:t>
            </a:r>
          </a:p>
        </p:txBody>
      </p:sp>
      <p:sp>
        <p:nvSpPr>
          <p:cNvPr id="14" name="TextBox 13"/>
          <p:cNvSpPr txBox="1"/>
          <p:nvPr/>
        </p:nvSpPr>
        <p:spPr>
          <a:xfrm>
            <a:off x="3581400" y="3790950"/>
            <a:ext cx="381000" cy="400050"/>
          </a:xfrm>
          <a:prstGeom prst="rect">
            <a:avLst/>
          </a:prstGeom>
          <a:noFill/>
        </p:spPr>
        <p:txBody>
          <a:bodyPr>
            <a:spAutoFit/>
          </a:bodyPr>
          <a:lstStyle/>
          <a:p>
            <a:pPr>
              <a:defRPr/>
            </a:pPr>
            <a:r>
              <a:rPr lang="en-US" sz="2000" b="1">
                <a:solidFill>
                  <a:srgbClr val="FFFFFF"/>
                </a:solidFill>
                <a:effectLst>
                  <a:outerShdw blurRad="38100" dist="38100" dir="2700000" algn="tl">
                    <a:srgbClr val="C0C0C0"/>
                  </a:outerShdw>
                </a:effectLst>
                <a:latin typeface="Times New Roman" pitchFamily="18" charset="0"/>
                <a:ea typeface="ＭＳ Ｐゴシック" charset="-128"/>
              </a:rPr>
              <a:t>e</a:t>
            </a:r>
          </a:p>
        </p:txBody>
      </p:sp>
      <p:sp>
        <p:nvSpPr>
          <p:cNvPr id="15" name="TextBox 14"/>
          <p:cNvSpPr txBox="1"/>
          <p:nvPr/>
        </p:nvSpPr>
        <p:spPr>
          <a:xfrm>
            <a:off x="3581400" y="3657600"/>
            <a:ext cx="304800" cy="400050"/>
          </a:xfrm>
          <a:prstGeom prst="rect">
            <a:avLst/>
          </a:prstGeom>
          <a:noFill/>
        </p:spPr>
        <p:txBody>
          <a:bodyPr>
            <a:spAutoFit/>
          </a:bodyPr>
          <a:lstStyle/>
          <a:p>
            <a:pPr>
              <a:defRPr/>
            </a:pPr>
            <a:r>
              <a:rPr lang="en-US" sz="2000" b="1" dirty="0">
                <a:solidFill>
                  <a:srgbClr val="FFFFFF"/>
                </a:solidFill>
                <a:effectLst>
                  <a:outerShdw blurRad="38100" dist="38100" dir="2700000" algn="tl">
                    <a:srgbClr val="000000">
                      <a:alpha val="43137"/>
                    </a:srgbClr>
                  </a:outerShdw>
                </a:effectLst>
                <a:ea typeface="ＭＳ Ｐゴシック" charset="0"/>
                <a:sym typeface="Symbol"/>
              </a:rPr>
              <a:t></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6" name="TextBox 15"/>
          <p:cNvSpPr txBox="1"/>
          <p:nvPr/>
        </p:nvSpPr>
        <p:spPr>
          <a:xfrm>
            <a:off x="4343400" y="3962400"/>
            <a:ext cx="304800"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ea typeface="ＭＳ Ｐゴシック" charset="0"/>
                <a:sym typeface="Symbol"/>
              </a:rPr>
              <a:t></a:t>
            </a:r>
            <a:endParaRPr lang="en-US" b="1" dirty="0">
              <a:solidFill>
                <a:srgbClr val="FFFFFF"/>
              </a:solidFill>
              <a:effectLst>
                <a:outerShdw blurRad="38100" dist="38100" dir="2700000" algn="tl">
                  <a:srgbClr val="000000">
                    <a:alpha val="43137"/>
                  </a:srgbClr>
                </a:outerShdw>
              </a:effectLst>
              <a:ea typeface="ＭＳ Ｐゴシック" charset="0"/>
            </a:endParaRPr>
          </a:p>
        </p:txBody>
      </p:sp>
      <p:sp>
        <p:nvSpPr>
          <p:cNvPr id="17" name="TextBox 16"/>
          <p:cNvSpPr txBox="1"/>
          <p:nvPr/>
        </p:nvSpPr>
        <p:spPr>
          <a:xfrm>
            <a:off x="5867400" y="3200400"/>
            <a:ext cx="304800"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ea typeface="ＭＳ Ｐゴシック" charset="0"/>
                <a:sym typeface="Symbol"/>
              </a:rPr>
              <a:t></a:t>
            </a:r>
            <a:endParaRPr lang="en-US" b="1" dirty="0">
              <a:solidFill>
                <a:srgbClr val="FFFFFF"/>
              </a:solidFill>
              <a:effectLst>
                <a:outerShdw blurRad="38100" dist="38100" dir="2700000" algn="tl">
                  <a:srgbClr val="000000">
                    <a:alpha val="43137"/>
                  </a:srgbClr>
                </a:outerShdw>
              </a:effectLst>
              <a:ea typeface="ＭＳ Ｐゴシック" charset="0"/>
            </a:endParaRPr>
          </a:p>
        </p:txBody>
      </p:sp>
      <p:sp>
        <p:nvSpPr>
          <p:cNvPr id="18" name="TextBox 17"/>
          <p:cNvSpPr txBox="1"/>
          <p:nvPr/>
        </p:nvSpPr>
        <p:spPr>
          <a:xfrm>
            <a:off x="4800600" y="3500438"/>
            <a:ext cx="304800"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ea typeface="ＭＳ Ｐゴシック" charset="0"/>
                <a:sym typeface="Symbol"/>
              </a:rPr>
              <a:t></a:t>
            </a:r>
            <a:endParaRPr lang="en-US" b="1" dirty="0">
              <a:solidFill>
                <a:srgbClr val="FFFFFF"/>
              </a:solidFill>
              <a:effectLst>
                <a:outerShdw blurRad="38100" dist="38100" dir="2700000" algn="tl">
                  <a:srgbClr val="000000">
                    <a:alpha val="43137"/>
                  </a:srgbClr>
                </a:outerShdw>
              </a:effectLst>
              <a:ea typeface="ＭＳ Ｐゴシック" charset="0"/>
            </a:endParaRPr>
          </a:p>
        </p:txBody>
      </p:sp>
      <p:sp>
        <p:nvSpPr>
          <p:cNvPr id="19" name="TextBox 18"/>
          <p:cNvSpPr txBox="1"/>
          <p:nvPr/>
        </p:nvSpPr>
        <p:spPr>
          <a:xfrm>
            <a:off x="5867400" y="3352800"/>
            <a:ext cx="304800" cy="369888"/>
          </a:xfrm>
          <a:prstGeom prst="rect">
            <a:avLst/>
          </a:prstGeom>
          <a:noFill/>
        </p:spPr>
        <p:txBody>
          <a:bodyPr>
            <a:spAutoFit/>
          </a:bodyPr>
          <a:lstStyle/>
          <a:p>
            <a:pPr>
              <a:defRPr/>
            </a:pPr>
            <a:r>
              <a:rPr lang="en-US" sz="1800" b="1" dirty="0">
                <a:solidFill>
                  <a:srgbClr val="FFFFFF"/>
                </a:solidFill>
                <a:effectLst>
                  <a:outerShdw blurRad="38100" dist="38100" dir="2700000" algn="tl">
                    <a:srgbClr val="000000">
                      <a:alpha val="43137"/>
                    </a:srgbClr>
                  </a:outerShdw>
                </a:effectLst>
                <a:latin typeface="Times New Roman" pitchFamily="18" charset="0"/>
                <a:ea typeface="ＭＳ Ｐゴシック" charset="0"/>
                <a:sym typeface="Symbol"/>
              </a:rPr>
              <a:t></a:t>
            </a:r>
            <a:endParaRPr lang="en-US" sz="1800" b="1" dirty="0">
              <a:solidFill>
                <a:srgbClr val="FFFFFF"/>
              </a:solidFill>
              <a:effectLst>
                <a:outerShdw blurRad="38100" dist="38100" dir="2700000" algn="tl">
                  <a:srgbClr val="000000">
                    <a:alpha val="43137"/>
                  </a:srgbClr>
                </a:outerShdw>
              </a:effectLst>
              <a:latin typeface="Times New Roman" pitchFamily="18" charset="0"/>
              <a:ea typeface="ＭＳ Ｐゴシック" charset="0"/>
            </a:endParaRPr>
          </a:p>
        </p:txBody>
      </p:sp>
      <p:sp>
        <p:nvSpPr>
          <p:cNvPr id="20" name="TextBox 19"/>
          <p:cNvSpPr txBox="1"/>
          <p:nvPr/>
        </p:nvSpPr>
        <p:spPr>
          <a:xfrm>
            <a:off x="5715000" y="2590800"/>
            <a:ext cx="304800" cy="369888"/>
          </a:xfrm>
          <a:prstGeom prst="rect">
            <a:avLst/>
          </a:prstGeom>
          <a:noFill/>
        </p:spPr>
        <p:txBody>
          <a:bodyPr>
            <a:spAutoFit/>
          </a:bodyPr>
          <a:lstStyle/>
          <a:p>
            <a:pPr>
              <a:defRPr/>
            </a:pPr>
            <a:r>
              <a:rPr lang="en-US" sz="1800" b="1" dirty="0">
                <a:solidFill>
                  <a:srgbClr val="FFFFFF"/>
                </a:solidFill>
                <a:effectLst>
                  <a:outerShdw blurRad="38100" dist="38100" dir="2700000" algn="tl">
                    <a:srgbClr val="000000">
                      <a:alpha val="43137"/>
                    </a:srgbClr>
                  </a:outerShdw>
                </a:effectLst>
                <a:latin typeface="Times New Roman" pitchFamily="18" charset="0"/>
                <a:ea typeface="ＭＳ Ｐゴシック" charset="0"/>
                <a:sym typeface="Symbol"/>
              </a:rPr>
              <a:t></a:t>
            </a:r>
            <a:endParaRPr lang="en-US" sz="1800" b="1" dirty="0">
              <a:solidFill>
                <a:srgbClr val="FFFFFF"/>
              </a:solidFill>
              <a:effectLst>
                <a:outerShdw blurRad="38100" dist="38100" dir="2700000" algn="tl">
                  <a:srgbClr val="000000">
                    <a:alpha val="43137"/>
                  </a:srgbClr>
                </a:outerShdw>
              </a:effectLst>
              <a:latin typeface="Times New Roman" pitchFamily="18" charset="0"/>
              <a:ea typeface="ＭＳ Ｐゴシック" charset="0"/>
            </a:endParaRPr>
          </a:p>
        </p:txBody>
      </p:sp>
      <p:sp>
        <p:nvSpPr>
          <p:cNvPr id="23" name="TextBox 22"/>
          <p:cNvSpPr txBox="1"/>
          <p:nvPr/>
        </p:nvSpPr>
        <p:spPr>
          <a:xfrm>
            <a:off x="4343400" y="4171950"/>
            <a:ext cx="533400" cy="457200"/>
          </a:xfrm>
          <a:prstGeom prst="rect">
            <a:avLst/>
          </a:prstGeom>
          <a:noFill/>
        </p:spPr>
        <p:txBody>
          <a:bodyPr>
            <a:spAutoFit/>
          </a:bodyPr>
          <a:lstStyle/>
          <a:p>
            <a:pPr>
              <a:defRPr/>
            </a:pPr>
            <a:r>
              <a:rPr lang="it-IT" b="1">
                <a:solidFill>
                  <a:srgbClr val="FFFFFF"/>
                </a:solidFill>
                <a:effectLst>
                  <a:outerShdw blurRad="38100" dist="38100" dir="2700000" algn="tl">
                    <a:srgbClr val="C0C0C0"/>
                  </a:outerShdw>
                </a:effectLst>
                <a:latin typeface="Symbol" pitchFamily="18" charset="2"/>
                <a:ea typeface="ＭＳ Ｐゴシック" charset="0"/>
              </a:rPr>
              <a:t>m</a:t>
            </a:r>
            <a:endParaRPr lang="en-US" b="1">
              <a:solidFill>
                <a:srgbClr val="FFFFFF"/>
              </a:solidFill>
              <a:effectLst>
                <a:outerShdw blurRad="38100" dist="38100" dir="2700000" algn="tl">
                  <a:srgbClr val="C0C0C0"/>
                </a:outerShdw>
              </a:effectLst>
              <a:latin typeface="Symbol" pitchFamily="18" charset="2"/>
              <a:ea typeface="ＭＳ Ｐゴシック" charset="0"/>
            </a:endParaRPr>
          </a:p>
        </p:txBody>
      </p:sp>
      <p:sp>
        <p:nvSpPr>
          <p:cNvPr id="24" name="TextBox 23"/>
          <p:cNvSpPr txBox="1"/>
          <p:nvPr/>
        </p:nvSpPr>
        <p:spPr>
          <a:xfrm>
            <a:off x="4800600" y="3657600"/>
            <a:ext cx="304800" cy="461963"/>
          </a:xfrm>
          <a:prstGeom prst="rect">
            <a:avLst/>
          </a:prstGeom>
          <a:noFill/>
        </p:spPr>
        <p:txBody>
          <a:bodyPr>
            <a:spAutoFit/>
          </a:bodyPr>
          <a:lstStyle/>
          <a:p>
            <a:pPr>
              <a:defRPr/>
            </a:pPr>
            <a:r>
              <a:rPr lang="en-US" b="1">
                <a:solidFill>
                  <a:srgbClr val="FFFFFF"/>
                </a:solidFill>
                <a:effectLst>
                  <a:outerShdw blurRad="38100" dist="38100" dir="2700000" algn="tl">
                    <a:srgbClr val="C0C0C0"/>
                  </a:outerShdw>
                </a:effectLst>
                <a:latin typeface="Times New Roman" pitchFamily="18" charset="0"/>
                <a:ea typeface="ＭＳ Ｐゴシック" charset="-128"/>
              </a:rPr>
              <a:t>t</a:t>
            </a:r>
          </a:p>
        </p:txBody>
      </p:sp>
      <p:sp>
        <p:nvSpPr>
          <p:cNvPr id="25" name="TextBox 24"/>
          <p:cNvSpPr txBox="1"/>
          <p:nvPr/>
        </p:nvSpPr>
        <p:spPr>
          <a:xfrm>
            <a:off x="4495800" y="2438400"/>
            <a:ext cx="304800" cy="461963"/>
          </a:xfrm>
          <a:prstGeom prst="rect">
            <a:avLst/>
          </a:prstGeom>
          <a:noFill/>
        </p:spPr>
        <p:txBody>
          <a:bodyPr>
            <a:spAutoFit/>
          </a:bodyPr>
          <a:lstStyle/>
          <a:p>
            <a:pPr>
              <a:defRPr/>
            </a:pPr>
            <a:r>
              <a:rPr lang="en-US" b="1">
                <a:solidFill>
                  <a:srgbClr val="FFFFFF"/>
                </a:solidFill>
                <a:effectLst>
                  <a:outerShdw blurRad="38100" dist="38100" dir="2700000" algn="tl">
                    <a:srgbClr val="C0C0C0"/>
                  </a:outerShdw>
                </a:effectLst>
                <a:latin typeface="Times New Roman" pitchFamily="18" charset="0"/>
                <a:ea typeface="ＭＳ Ｐゴシック" charset="-128"/>
              </a:rPr>
              <a:t>t</a:t>
            </a:r>
          </a:p>
        </p:txBody>
      </p:sp>
      <p:sp>
        <p:nvSpPr>
          <p:cNvPr id="27" name="TextBox 26"/>
          <p:cNvSpPr txBox="1"/>
          <p:nvPr/>
        </p:nvSpPr>
        <p:spPr>
          <a:xfrm>
            <a:off x="2514600" y="6096000"/>
            <a:ext cx="3810000" cy="641350"/>
          </a:xfrm>
          <a:prstGeom prst="rect">
            <a:avLst/>
          </a:prstGeom>
          <a:solidFill>
            <a:srgbClr val="FFFF00"/>
          </a:solidFill>
        </p:spPr>
        <p:txBody>
          <a:bodyPr>
            <a:spAutoFit/>
          </a:bodyPr>
          <a:lstStyle/>
          <a:p>
            <a:pPr algn="ctr">
              <a:defRPr/>
            </a:pPr>
            <a:r>
              <a:rPr lang="en-US" sz="3600" b="1">
                <a:solidFill>
                  <a:srgbClr val="C00000"/>
                </a:solidFill>
                <a:effectLst>
                  <a:outerShdw blurRad="38100" dist="38100" dir="2700000" algn="tl">
                    <a:srgbClr val="000000"/>
                  </a:outerShdw>
                </a:effectLst>
                <a:latin typeface="Times New Roman" pitchFamily="18" charset="0"/>
                <a:ea typeface="ＭＳ Ｐゴシック" charset="0"/>
                <a:sym typeface="Symbol" pitchFamily="18" charset="2"/>
              </a:rPr>
              <a:t>m</a:t>
            </a:r>
            <a:r>
              <a:rPr lang="en-US" sz="3600" b="1" baseline="-25000">
                <a:solidFill>
                  <a:srgbClr val="C00000"/>
                </a:solidFill>
                <a:effectLst>
                  <a:outerShdw blurRad="38100" dist="38100" dir="2700000" algn="tl">
                    <a:srgbClr val="000000"/>
                  </a:outerShdw>
                </a:effectLst>
                <a:latin typeface="Times New Roman" pitchFamily="18" charset="0"/>
                <a:ea typeface="ＭＳ Ｐゴシック" charset="0"/>
                <a:sym typeface="Symbol" pitchFamily="18" charset="2"/>
              </a:rPr>
              <a:t>p</a:t>
            </a:r>
            <a:r>
              <a:rPr lang="en-US" sz="3600" b="1">
                <a:solidFill>
                  <a:srgbClr val="C00000"/>
                </a:solidFill>
                <a:effectLst>
                  <a:outerShdw blurRad="38100" dist="38100" dir="2700000" algn="tl">
                    <a:srgbClr val="000000"/>
                  </a:outerShdw>
                </a:effectLst>
                <a:latin typeface="Times New Roman" pitchFamily="18" charset="0"/>
                <a:ea typeface="ＭＳ Ｐゴシック" charset="0"/>
                <a:sym typeface="Symbol" pitchFamily="18" charset="2"/>
              </a:rPr>
              <a:t>  &gt;&gt;</a:t>
            </a:r>
            <a:r>
              <a:rPr lang="en-US" sz="3600" b="1">
                <a:solidFill>
                  <a:srgbClr val="C00000"/>
                </a:solidFill>
                <a:effectLst>
                  <a:outerShdw blurRad="38100" dist="38100" dir="2700000" algn="tl">
                    <a:srgbClr val="000000"/>
                  </a:outerShdw>
                </a:effectLst>
                <a:latin typeface="Times New Roman" pitchFamily="18" charset="0"/>
                <a:ea typeface="ＭＳ Ｐゴシック" charset="0"/>
              </a:rPr>
              <a:t>  m</a:t>
            </a:r>
            <a:r>
              <a:rPr lang="en-US" sz="3600" b="1" baseline="-25000">
                <a:solidFill>
                  <a:srgbClr val="C00000"/>
                </a:solidFill>
                <a:effectLst>
                  <a:outerShdw blurRad="38100" dist="38100" dir="2700000" algn="tl">
                    <a:srgbClr val="000000"/>
                  </a:outerShdw>
                </a:effectLst>
                <a:latin typeface="Times New Roman" pitchFamily="18" charset="0"/>
                <a:ea typeface="ＭＳ Ｐゴシック" charset="0"/>
                <a:sym typeface="Symbol" pitchFamily="18" charset="2"/>
              </a:rPr>
              <a:t>p</a:t>
            </a:r>
            <a:r>
              <a:rPr lang="en-US" sz="3600" b="1">
                <a:solidFill>
                  <a:srgbClr val="C00000"/>
                </a:solidFill>
                <a:effectLst>
                  <a:outerShdw blurRad="38100" dist="38100" dir="2700000" algn="tl">
                    <a:srgbClr val="000000"/>
                  </a:outerShdw>
                </a:effectLst>
                <a:latin typeface="Times New Roman" pitchFamily="18" charset="0"/>
                <a:ea typeface="ＭＳ Ｐゴシック" charset="0"/>
                <a:sym typeface="Symbol" pitchFamily="18" charset="2"/>
              </a:rPr>
              <a:t> </a:t>
            </a:r>
            <a:endParaRPr lang="en-US" sz="3600" b="1" baseline="-25000">
              <a:solidFill>
                <a:srgbClr val="C00000"/>
              </a:solidFill>
              <a:effectLst>
                <a:outerShdw blurRad="38100" dist="38100" dir="2700000" algn="tl">
                  <a:srgbClr val="000000"/>
                </a:outerShdw>
              </a:effectLst>
              <a:latin typeface="Times New Roman" pitchFamily="18" charset="0"/>
              <a:ea typeface="ＭＳ Ｐゴシック" charset="0"/>
            </a:endParaRPr>
          </a:p>
        </p:txBody>
      </p:sp>
      <p:sp>
        <p:nvSpPr>
          <p:cNvPr id="28" name="TextBox 27"/>
          <p:cNvSpPr txBox="1"/>
          <p:nvPr/>
        </p:nvSpPr>
        <p:spPr>
          <a:xfrm>
            <a:off x="3657600" y="6172200"/>
            <a:ext cx="304800" cy="519113"/>
          </a:xfrm>
          <a:prstGeom prst="rect">
            <a:avLst/>
          </a:prstGeom>
          <a:noFill/>
        </p:spPr>
        <p:txBody>
          <a:bodyPr>
            <a:spAutoFit/>
          </a:bodyPr>
          <a:lstStyle/>
          <a:p>
            <a:pPr>
              <a:defRPr/>
            </a:pPr>
            <a:r>
              <a:rPr lang="en-US" sz="2800" b="1" dirty="0">
                <a:solidFill>
                  <a:srgbClr val="C00000"/>
                </a:solidFill>
                <a:effectLst>
                  <a:outerShdw blurRad="38100" dist="38100" dir="2700000" algn="tl">
                    <a:srgbClr val="000000">
                      <a:alpha val="43137"/>
                    </a:srgbClr>
                  </a:outerShdw>
                </a:effectLst>
                <a:ea typeface="ＭＳ Ｐゴシック" charset="0"/>
                <a:sym typeface="Symbol"/>
              </a:rPr>
              <a:t></a:t>
            </a:r>
            <a:endParaRPr lang="en-US" sz="2800" b="1" dirty="0">
              <a:solidFill>
                <a:srgbClr val="C00000"/>
              </a:solidFill>
              <a:effectLst>
                <a:outerShdw blurRad="38100" dist="38100" dir="2700000" algn="tl">
                  <a:srgbClr val="000000">
                    <a:alpha val="43137"/>
                  </a:srgbClr>
                </a:outerShdw>
              </a:effectLst>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descr="C:\Documents and Settings\castaldi\Desktop\LHC_varie\LHC_varie\darkenergy.jpg"/>
          <p:cNvPicPr>
            <a:picLocks noChangeAspect="1" noChangeArrowheads="1"/>
          </p:cNvPicPr>
          <p:nvPr/>
        </p:nvPicPr>
        <p:blipFill>
          <a:blip r:embed="rId2" cstate="print"/>
          <a:srcRect/>
          <a:stretch>
            <a:fillRect/>
          </a:stretch>
        </p:blipFill>
        <p:spPr bwMode="auto">
          <a:xfrm>
            <a:off x="387350" y="762000"/>
            <a:ext cx="8375650" cy="5934075"/>
          </a:xfrm>
          <a:prstGeom prst="rect">
            <a:avLst/>
          </a:prstGeom>
          <a:noFill/>
          <a:ln w="9525">
            <a:noFill/>
            <a:miter lim="800000"/>
            <a:headEnd/>
            <a:tailEnd/>
          </a:ln>
        </p:spPr>
      </p:pic>
      <p:sp>
        <p:nvSpPr>
          <p:cNvPr id="51203" name="Rectangle 3"/>
          <p:cNvSpPr>
            <a:spLocks noChangeArrowheads="1"/>
          </p:cNvSpPr>
          <p:nvPr/>
        </p:nvSpPr>
        <p:spPr bwMode="auto">
          <a:xfrm>
            <a:off x="838200" y="152400"/>
            <a:ext cx="7239000" cy="368300"/>
          </a:xfrm>
          <a:prstGeom prst="rect">
            <a:avLst/>
          </a:prstGeom>
          <a:noFill/>
          <a:ln w="9525">
            <a:noFill/>
            <a:miter lim="800000"/>
            <a:headEnd/>
            <a:tailEnd/>
          </a:ln>
          <a:effectLst/>
        </p:spPr>
        <p:txBody>
          <a:bodyPr anchor="ctr"/>
          <a:lstStyle/>
          <a:p>
            <a:pPr algn="ctr">
              <a:defRPr/>
            </a:pPr>
            <a:r>
              <a:rPr lang="en-GB" sz="3200" b="1">
                <a:solidFill>
                  <a:srgbClr val="3333CC"/>
                </a:solidFill>
                <a:effectLst>
                  <a:outerShdw blurRad="38100" dist="38100" dir="2700000" algn="tl">
                    <a:srgbClr val="C0C0C0"/>
                  </a:outerShdw>
                </a:effectLst>
                <a:ea typeface="ＭＳ Ｐゴシック" charset="-128"/>
              </a:rPr>
              <a:t>Di cosa e</a:t>
            </a:r>
            <a:r>
              <a:rPr lang="en-GB" altLang="it-IT" sz="3200" b="1">
                <a:solidFill>
                  <a:srgbClr val="3333CC"/>
                </a:solidFill>
                <a:effectLst>
                  <a:outerShdw blurRad="38100" dist="38100" dir="2700000" algn="tl">
                    <a:srgbClr val="C0C0C0"/>
                  </a:outerShdw>
                </a:effectLst>
                <a:ea typeface="ＭＳ Ｐゴシック" charset="-128"/>
              </a:rPr>
              <a:t>’</a:t>
            </a:r>
            <a:r>
              <a:rPr lang="en-GB" sz="3200" b="1">
                <a:solidFill>
                  <a:srgbClr val="3333CC"/>
                </a:solidFill>
                <a:effectLst>
                  <a:outerShdw blurRad="38100" dist="38100" dir="2700000" algn="tl">
                    <a:srgbClr val="C0C0C0"/>
                  </a:outerShdw>
                </a:effectLst>
                <a:ea typeface="ＭＳ Ｐゴシック" charset="-128"/>
              </a:rPr>
              <a:t> fatto il nostro Universo</a:t>
            </a:r>
          </a:p>
          <a:p>
            <a:pPr algn="ctr">
              <a:defRPr/>
            </a:pPr>
            <a:r>
              <a:rPr lang="en-GB" sz="1800" b="1" i="1">
                <a:solidFill>
                  <a:srgbClr val="3333CC"/>
                </a:solidFill>
                <a:effectLst>
                  <a:outerShdw blurRad="38100" dist="38100" dir="2700000" algn="tl">
                    <a:srgbClr val="C0C0C0"/>
                  </a:outerShdw>
                </a:effectLst>
                <a:ea typeface="ＭＳ Ｐゴシック" charset="-128"/>
              </a:rPr>
              <a:t>(stelle e pianeti sono solo una piccola parte ! )</a:t>
            </a:r>
          </a:p>
        </p:txBody>
      </p:sp>
      <p:sp>
        <p:nvSpPr>
          <p:cNvPr id="355332" name="Text Box 5"/>
          <p:cNvSpPr txBox="1">
            <a:spLocks noChangeArrowheads="1"/>
          </p:cNvSpPr>
          <p:nvPr/>
        </p:nvSpPr>
        <p:spPr bwMode="auto">
          <a:xfrm>
            <a:off x="914400" y="3581400"/>
            <a:ext cx="1600200" cy="336550"/>
          </a:xfrm>
          <a:prstGeom prst="rect">
            <a:avLst/>
          </a:prstGeom>
          <a:gradFill rotWithShape="0">
            <a:gsLst>
              <a:gs pos="0">
                <a:srgbClr val="000099"/>
              </a:gs>
              <a:gs pos="100000">
                <a:schemeClr val="tx2"/>
              </a:gs>
            </a:gsLst>
            <a:lin ang="2700000" scaled="1"/>
          </a:gradFill>
          <a:ln w="9525">
            <a:noFill/>
            <a:miter lim="800000"/>
            <a:headEnd/>
            <a:tailEnd/>
          </a:ln>
        </p:spPr>
        <p:txBody>
          <a:bodyPr>
            <a:spAutoFit/>
          </a:bodyPr>
          <a:lstStyle/>
          <a:p>
            <a:pPr>
              <a:spcBef>
                <a:spcPct val="50000"/>
              </a:spcBef>
            </a:pPr>
            <a:r>
              <a:rPr lang="it-IT" sz="1600" b="1">
                <a:solidFill>
                  <a:srgbClr val="CCCC00"/>
                </a:solidFill>
                <a:latin typeface="Times New Roman" pitchFamily="18" charset="0"/>
              </a:rPr>
              <a:t>Energia Oscura</a:t>
            </a:r>
            <a:endParaRPr lang="en-US" sz="1600" b="1">
              <a:solidFill>
                <a:srgbClr val="CCCC00"/>
              </a:solidFill>
              <a:latin typeface="Times New Roman" pitchFamily="18" charset="0"/>
            </a:endParaRPr>
          </a:p>
        </p:txBody>
      </p:sp>
      <p:sp>
        <p:nvSpPr>
          <p:cNvPr id="355333" name="Text Box 6"/>
          <p:cNvSpPr txBox="1">
            <a:spLocks noChangeArrowheads="1"/>
          </p:cNvSpPr>
          <p:nvPr/>
        </p:nvSpPr>
        <p:spPr bwMode="auto">
          <a:xfrm>
            <a:off x="2743200" y="3748088"/>
            <a:ext cx="1600200" cy="336550"/>
          </a:xfrm>
          <a:prstGeom prst="rect">
            <a:avLst/>
          </a:prstGeom>
          <a:gradFill rotWithShape="0">
            <a:gsLst>
              <a:gs pos="0">
                <a:schemeClr val="tx1"/>
              </a:gs>
              <a:gs pos="100000">
                <a:srgbClr val="3399FF"/>
              </a:gs>
            </a:gsLst>
            <a:lin ang="18900000" scaled="1"/>
          </a:gradFill>
          <a:ln w="9525">
            <a:noFill/>
            <a:miter lim="800000"/>
            <a:headEnd/>
            <a:tailEnd/>
          </a:ln>
        </p:spPr>
        <p:txBody>
          <a:bodyPr>
            <a:spAutoFit/>
          </a:bodyPr>
          <a:lstStyle/>
          <a:p>
            <a:pPr>
              <a:spcBef>
                <a:spcPct val="50000"/>
              </a:spcBef>
            </a:pPr>
            <a:r>
              <a:rPr lang="it-IT" sz="1600" b="1">
                <a:solidFill>
                  <a:srgbClr val="CCCC00"/>
                </a:solidFill>
                <a:latin typeface="Times New Roman" pitchFamily="18" charset="0"/>
              </a:rPr>
              <a:t>Materia Oscura</a:t>
            </a:r>
            <a:endParaRPr lang="en-US" sz="1600" b="1">
              <a:solidFill>
                <a:srgbClr val="CCCC00"/>
              </a:solidFill>
              <a:latin typeface="Times New Roman" pitchFamily="18" charset="0"/>
            </a:endParaRPr>
          </a:p>
        </p:txBody>
      </p:sp>
      <p:sp>
        <p:nvSpPr>
          <p:cNvPr id="355334" name="Text Box 7"/>
          <p:cNvSpPr txBox="1">
            <a:spLocks noChangeArrowheads="1"/>
          </p:cNvSpPr>
          <p:nvPr/>
        </p:nvSpPr>
        <p:spPr bwMode="auto">
          <a:xfrm>
            <a:off x="5029200" y="6064250"/>
            <a:ext cx="1524000" cy="517525"/>
          </a:xfrm>
          <a:prstGeom prst="rect">
            <a:avLst/>
          </a:prstGeom>
          <a:solidFill>
            <a:schemeClr val="bg1"/>
          </a:solidFill>
          <a:ln w="9525">
            <a:noFill/>
            <a:miter lim="800000"/>
            <a:headEnd/>
            <a:tailEnd/>
          </a:ln>
        </p:spPr>
        <p:txBody>
          <a:bodyPr>
            <a:spAutoFit/>
          </a:bodyPr>
          <a:lstStyle/>
          <a:p>
            <a:pPr>
              <a:spcBef>
                <a:spcPct val="50000"/>
              </a:spcBef>
            </a:pPr>
            <a:r>
              <a:rPr lang="it-IT" sz="1400" b="1">
                <a:solidFill>
                  <a:srgbClr val="000066"/>
                </a:solidFill>
                <a:latin typeface="Times New Roman" pitchFamily="18" charset="0"/>
              </a:rPr>
              <a:t>Energia Oscura: 70%</a:t>
            </a:r>
            <a:endParaRPr lang="en-US" sz="1400" b="1">
              <a:solidFill>
                <a:srgbClr val="000066"/>
              </a:solidFill>
              <a:latin typeface="Times New Roman" pitchFamily="18" charset="0"/>
            </a:endParaRPr>
          </a:p>
        </p:txBody>
      </p:sp>
      <p:sp>
        <p:nvSpPr>
          <p:cNvPr id="355335" name="Text Box 8"/>
          <p:cNvSpPr txBox="1">
            <a:spLocks noChangeArrowheads="1"/>
          </p:cNvSpPr>
          <p:nvPr/>
        </p:nvSpPr>
        <p:spPr bwMode="auto">
          <a:xfrm>
            <a:off x="6324600" y="5257800"/>
            <a:ext cx="1524000" cy="517525"/>
          </a:xfrm>
          <a:prstGeom prst="rect">
            <a:avLst/>
          </a:prstGeom>
          <a:solidFill>
            <a:schemeClr val="bg1"/>
          </a:solidFill>
          <a:ln w="9525">
            <a:noFill/>
            <a:miter lim="800000"/>
            <a:headEnd/>
            <a:tailEnd/>
          </a:ln>
        </p:spPr>
        <p:txBody>
          <a:bodyPr>
            <a:spAutoFit/>
          </a:bodyPr>
          <a:lstStyle/>
          <a:p>
            <a:pPr>
              <a:spcBef>
                <a:spcPct val="50000"/>
              </a:spcBef>
            </a:pPr>
            <a:r>
              <a:rPr lang="it-IT" sz="1400" b="1">
                <a:solidFill>
                  <a:srgbClr val="003399"/>
                </a:solidFill>
                <a:latin typeface="Times New Roman" pitchFamily="18" charset="0"/>
              </a:rPr>
              <a:t>Materia Oscura: 25%</a:t>
            </a:r>
            <a:endParaRPr lang="en-US" sz="1400" b="1">
              <a:solidFill>
                <a:srgbClr val="003399"/>
              </a:solidFill>
              <a:latin typeface="Times New Roman" pitchFamily="18" charset="0"/>
            </a:endParaRPr>
          </a:p>
        </p:txBody>
      </p:sp>
      <p:sp>
        <p:nvSpPr>
          <p:cNvPr id="355336" name="Text Box 9"/>
          <p:cNvSpPr txBox="1">
            <a:spLocks noChangeArrowheads="1"/>
          </p:cNvSpPr>
          <p:nvPr/>
        </p:nvSpPr>
        <p:spPr bwMode="auto">
          <a:xfrm>
            <a:off x="7543800" y="4283075"/>
            <a:ext cx="1447800" cy="517525"/>
          </a:xfrm>
          <a:prstGeom prst="rect">
            <a:avLst/>
          </a:prstGeom>
          <a:solidFill>
            <a:schemeClr val="bg1"/>
          </a:solidFill>
          <a:ln w="9525">
            <a:noFill/>
            <a:miter lim="800000"/>
            <a:headEnd/>
            <a:tailEnd/>
          </a:ln>
        </p:spPr>
        <p:txBody>
          <a:bodyPr>
            <a:spAutoFit/>
          </a:bodyPr>
          <a:lstStyle/>
          <a:p>
            <a:pPr>
              <a:spcBef>
                <a:spcPct val="50000"/>
              </a:spcBef>
            </a:pPr>
            <a:r>
              <a:rPr lang="it-IT" sz="1400" b="1">
                <a:solidFill>
                  <a:srgbClr val="FF9900"/>
                </a:solidFill>
                <a:latin typeface="Times New Roman" pitchFamily="18" charset="0"/>
              </a:rPr>
              <a:t>Idrogeno e Elio:                      4%</a:t>
            </a:r>
            <a:endParaRPr lang="en-US" sz="1400" b="1">
              <a:solidFill>
                <a:srgbClr val="FF9900"/>
              </a:solidFill>
              <a:latin typeface="Times New Roman" pitchFamily="18" charset="0"/>
            </a:endParaRPr>
          </a:p>
        </p:txBody>
      </p:sp>
      <p:sp>
        <p:nvSpPr>
          <p:cNvPr id="355337" name="Text Box 10"/>
          <p:cNvSpPr txBox="1">
            <a:spLocks noChangeArrowheads="1"/>
          </p:cNvSpPr>
          <p:nvPr/>
        </p:nvSpPr>
        <p:spPr bwMode="auto">
          <a:xfrm>
            <a:off x="7543800" y="2514600"/>
            <a:ext cx="685800" cy="517525"/>
          </a:xfrm>
          <a:prstGeom prst="rect">
            <a:avLst/>
          </a:prstGeom>
          <a:solidFill>
            <a:schemeClr val="bg1"/>
          </a:solidFill>
          <a:ln w="9525">
            <a:noFill/>
            <a:miter lim="800000"/>
            <a:headEnd/>
            <a:tailEnd/>
          </a:ln>
        </p:spPr>
        <p:txBody>
          <a:bodyPr>
            <a:spAutoFit/>
          </a:bodyPr>
          <a:lstStyle/>
          <a:p>
            <a:pPr>
              <a:spcBef>
                <a:spcPct val="50000"/>
              </a:spcBef>
            </a:pPr>
            <a:r>
              <a:rPr lang="it-IT" sz="1400" b="1">
                <a:solidFill>
                  <a:srgbClr val="CCCC00"/>
                </a:solidFill>
                <a:latin typeface="Times New Roman" pitchFamily="18" charset="0"/>
              </a:rPr>
              <a:t>Stelle: 0.5%</a:t>
            </a:r>
            <a:endParaRPr lang="en-US" sz="1400" b="1">
              <a:solidFill>
                <a:srgbClr val="CCCC00"/>
              </a:solidFill>
              <a:latin typeface="Times New Roman" pitchFamily="18" charset="0"/>
            </a:endParaRPr>
          </a:p>
        </p:txBody>
      </p:sp>
      <p:sp>
        <p:nvSpPr>
          <p:cNvPr id="355338" name="Text Box 11"/>
          <p:cNvSpPr txBox="1">
            <a:spLocks noChangeArrowheads="1"/>
          </p:cNvSpPr>
          <p:nvPr/>
        </p:nvSpPr>
        <p:spPr bwMode="auto">
          <a:xfrm>
            <a:off x="6324600" y="1600200"/>
            <a:ext cx="1066800" cy="517525"/>
          </a:xfrm>
          <a:prstGeom prst="rect">
            <a:avLst/>
          </a:prstGeom>
          <a:solidFill>
            <a:schemeClr val="bg1"/>
          </a:solidFill>
          <a:ln w="9525">
            <a:noFill/>
            <a:miter lim="800000"/>
            <a:headEnd/>
            <a:tailEnd/>
          </a:ln>
        </p:spPr>
        <p:txBody>
          <a:bodyPr>
            <a:spAutoFit/>
          </a:bodyPr>
          <a:lstStyle/>
          <a:p>
            <a:pPr>
              <a:spcBef>
                <a:spcPct val="50000"/>
              </a:spcBef>
            </a:pPr>
            <a:r>
              <a:rPr lang="it-IT" sz="1400" b="1">
                <a:solidFill>
                  <a:srgbClr val="000000"/>
                </a:solidFill>
                <a:latin typeface="Times New Roman" pitchFamily="18" charset="0"/>
              </a:rPr>
              <a:t>Neutrini: 0.4%</a:t>
            </a:r>
            <a:endParaRPr lang="en-US" sz="1400" b="1">
              <a:solidFill>
                <a:srgbClr val="000000"/>
              </a:solidFill>
              <a:latin typeface="Times New Roman" pitchFamily="18" charset="0"/>
            </a:endParaRPr>
          </a:p>
        </p:txBody>
      </p:sp>
      <p:sp>
        <p:nvSpPr>
          <p:cNvPr id="355339" name="Text Box 12"/>
          <p:cNvSpPr txBox="1">
            <a:spLocks noChangeArrowheads="1"/>
          </p:cNvSpPr>
          <p:nvPr/>
        </p:nvSpPr>
        <p:spPr bwMode="auto">
          <a:xfrm>
            <a:off x="5029200" y="777875"/>
            <a:ext cx="1524000" cy="517525"/>
          </a:xfrm>
          <a:prstGeom prst="rect">
            <a:avLst/>
          </a:prstGeom>
          <a:solidFill>
            <a:schemeClr val="bg1"/>
          </a:solidFill>
          <a:ln w="9525">
            <a:noFill/>
            <a:miter lim="800000"/>
            <a:headEnd/>
            <a:tailEnd/>
          </a:ln>
        </p:spPr>
        <p:txBody>
          <a:bodyPr>
            <a:spAutoFit/>
          </a:bodyPr>
          <a:lstStyle/>
          <a:p>
            <a:pPr>
              <a:spcBef>
                <a:spcPct val="50000"/>
              </a:spcBef>
            </a:pPr>
            <a:r>
              <a:rPr lang="it-IT" sz="1400" b="1">
                <a:solidFill>
                  <a:srgbClr val="006699"/>
                </a:solidFill>
                <a:latin typeface="Times New Roman" pitchFamily="18" charset="0"/>
              </a:rPr>
              <a:t>Elementi Pesanti: 0.03%</a:t>
            </a:r>
            <a:endParaRPr lang="en-US" sz="1400" b="1">
              <a:solidFill>
                <a:srgbClr val="006699"/>
              </a:solidFill>
              <a:latin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Text Box 4"/>
          <p:cNvSpPr txBox="1">
            <a:spLocks noChangeArrowheads="1"/>
          </p:cNvSpPr>
          <p:nvPr/>
        </p:nvSpPr>
        <p:spPr bwMode="auto">
          <a:xfrm>
            <a:off x="0" y="150813"/>
            <a:ext cx="9144000" cy="946150"/>
          </a:xfrm>
          <a:prstGeom prst="rect">
            <a:avLst/>
          </a:prstGeom>
          <a:solidFill>
            <a:srgbClr val="FFFFCC"/>
          </a:solidFill>
          <a:ln w="9525">
            <a:noFill/>
            <a:miter lim="800000"/>
            <a:headEnd/>
            <a:tailEnd/>
          </a:ln>
        </p:spPr>
        <p:txBody>
          <a:bodyPr>
            <a:spAutoFit/>
          </a:bodyPr>
          <a:lstStyle/>
          <a:p>
            <a:r>
              <a:rPr lang="it-IT" sz="1800" b="1">
                <a:solidFill>
                  <a:srgbClr val="3333CC"/>
                </a:solidFill>
              </a:rPr>
              <a:t>La </a:t>
            </a:r>
            <a:r>
              <a:rPr lang="en-US" sz="2000" b="1">
                <a:solidFill>
                  <a:srgbClr val="FF3300"/>
                </a:solidFill>
              </a:rPr>
              <a:t>Materia </a:t>
            </a:r>
            <a:r>
              <a:rPr lang="it-IT" sz="2000" b="1">
                <a:solidFill>
                  <a:srgbClr val="FF3300"/>
                </a:solidFill>
              </a:rPr>
              <a:t>O</a:t>
            </a:r>
            <a:r>
              <a:rPr lang="en-US" sz="2000" b="1">
                <a:solidFill>
                  <a:srgbClr val="FF3300"/>
                </a:solidFill>
              </a:rPr>
              <a:t>scura</a:t>
            </a:r>
            <a:r>
              <a:rPr lang="en-US" sz="1800" b="1">
                <a:solidFill>
                  <a:srgbClr val="3333CC"/>
                </a:solidFill>
              </a:rPr>
              <a:t> </a:t>
            </a:r>
            <a:r>
              <a:rPr lang="it-IT" sz="1800" b="1">
                <a:solidFill>
                  <a:srgbClr val="3333CC"/>
                </a:solidFill>
              </a:rPr>
              <a:t>e</a:t>
            </a:r>
            <a:r>
              <a:rPr lang="it-IT" altLang="it-IT" sz="1800" b="1">
                <a:solidFill>
                  <a:srgbClr val="3333CC"/>
                </a:solidFill>
              </a:rPr>
              <a:t>’</a:t>
            </a:r>
            <a:r>
              <a:rPr lang="it-IT" sz="1800" b="1">
                <a:solidFill>
                  <a:srgbClr val="3333CC"/>
                </a:solidFill>
              </a:rPr>
              <a:t> </a:t>
            </a:r>
            <a:r>
              <a:rPr lang="en-US" sz="1800" b="1">
                <a:solidFill>
                  <a:srgbClr val="3333CC"/>
                </a:solidFill>
              </a:rPr>
              <a:t>dovuta all</a:t>
            </a:r>
            <a:r>
              <a:rPr lang="it-IT" altLang="it-IT" sz="1800" b="1">
                <a:solidFill>
                  <a:srgbClr val="3333CC"/>
                </a:solidFill>
              </a:rPr>
              <a:t>’</a:t>
            </a:r>
            <a:r>
              <a:rPr lang="it-IT" sz="1800" b="1">
                <a:solidFill>
                  <a:srgbClr val="3333CC"/>
                </a:solidFill>
              </a:rPr>
              <a:t>esistenza</a:t>
            </a:r>
            <a:r>
              <a:rPr lang="en-US" sz="1800" b="1">
                <a:solidFill>
                  <a:srgbClr val="3333CC"/>
                </a:solidFill>
              </a:rPr>
              <a:t> di </a:t>
            </a:r>
            <a:r>
              <a:rPr lang="en-US" sz="2000" b="1">
                <a:solidFill>
                  <a:srgbClr val="FF3300"/>
                </a:solidFill>
              </a:rPr>
              <a:t>Particelle Supersimmetriche </a:t>
            </a:r>
            <a:r>
              <a:rPr lang="en-US" sz="1800" b="1">
                <a:solidFill>
                  <a:srgbClr val="FF3300"/>
                </a:solidFill>
              </a:rPr>
              <a:t>?</a:t>
            </a:r>
            <a:r>
              <a:rPr lang="en-US" sz="1800" b="1">
                <a:solidFill>
                  <a:srgbClr val="3333CC"/>
                </a:solidFill>
              </a:rPr>
              <a:t> Tali particelle potrebbero non essere state scoperte fino ad oggi perché hanno masse molto più grandi delle masse delle particelle standard.</a:t>
            </a:r>
            <a:endParaRPr lang="en-GB" sz="1800" b="1">
              <a:solidFill>
                <a:srgbClr val="3333CC"/>
              </a:solidFill>
            </a:endParaRPr>
          </a:p>
        </p:txBody>
      </p:sp>
      <p:pic>
        <p:nvPicPr>
          <p:cNvPr id="357379" name="Picture 5" descr="susy-particles"/>
          <p:cNvPicPr>
            <a:picLocks noChangeAspect="1" noChangeArrowheads="1"/>
          </p:cNvPicPr>
          <p:nvPr/>
        </p:nvPicPr>
        <p:blipFill>
          <a:blip r:embed="rId2" cstate="print"/>
          <a:srcRect/>
          <a:stretch>
            <a:fillRect/>
          </a:stretch>
        </p:blipFill>
        <p:spPr bwMode="auto">
          <a:xfrm>
            <a:off x="76200" y="1600200"/>
            <a:ext cx="9067800" cy="4157663"/>
          </a:xfrm>
          <a:prstGeom prst="rect">
            <a:avLst/>
          </a:prstGeom>
          <a:noFill/>
          <a:ln w="9525">
            <a:noFill/>
            <a:miter lim="800000"/>
            <a:headEnd/>
            <a:tailEnd/>
          </a:ln>
        </p:spPr>
      </p:pic>
      <p:sp>
        <p:nvSpPr>
          <p:cNvPr id="357380" name="Text Box 1029"/>
          <p:cNvSpPr txBox="1">
            <a:spLocks noChangeArrowheads="1"/>
          </p:cNvSpPr>
          <p:nvPr/>
        </p:nvSpPr>
        <p:spPr bwMode="auto">
          <a:xfrm>
            <a:off x="5029200" y="1568450"/>
            <a:ext cx="3733800" cy="336550"/>
          </a:xfrm>
          <a:prstGeom prst="rect">
            <a:avLst/>
          </a:prstGeom>
          <a:solidFill>
            <a:srgbClr val="FFFFCC"/>
          </a:solidFill>
          <a:ln w="9525">
            <a:noFill/>
            <a:miter lim="800000"/>
            <a:headEnd/>
            <a:tailEnd/>
          </a:ln>
        </p:spPr>
        <p:txBody>
          <a:bodyPr>
            <a:spAutoFit/>
          </a:bodyPr>
          <a:lstStyle/>
          <a:p>
            <a:pPr>
              <a:spcBef>
                <a:spcPct val="50000"/>
              </a:spcBef>
            </a:pPr>
            <a:r>
              <a:rPr lang="it-IT" sz="1600" b="1">
                <a:solidFill>
                  <a:srgbClr val="FF3300"/>
                </a:solidFill>
              </a:rPr>
              <a:t>Particelle Supersimmetriche (SUSY)</a:t>
            </a:r>
          </a:p>
        </p:txBody>
      </p:sp>
      <p:sp>
        <p:nvSpPr>
          <p:cNvPr id="357381" name="Text Box 1030"/>
          <p:cNvSpPr txBox="1">
            <a:spLocks noChangeArrowheads="1"/>
          </p:cNvSpPr>
          <p:nvPr/>
        </p:nvSpPr>
        <p:spPr bwMode="auto">
          <a:xfrm>
            <a:off x="914400" y="1600200"/>
            <a:ext cx="2743200" cy="336550"/>
          </a:xfrm>
          <a:prstGeom prst="rect">
            <a:avLst/>
          </a:prstGeom>
          <a:solidFill>
            <a:srgbClr val="FFFFCC"/>
          </a:solidFill>
          <a:ln w="9525">
            <a:noFill/>
            <a:miter lim="800000"/>
            <a:headEnd/>
            <a:tailEnd/>
          </a:ln>
        </p:spPr>
        <p:txBody>
          <a:bodyPr>
            <a:spAutoFit/>
          </a:bodyPr>
          <a:lstStyle/>
          <a:p>
            <a:pPr algn="ctr">
              <a:spcBef>
                <a:spcPct val="50000"/>
              </a:spcBef>
            </a:pPr>
            <a:r>
              <a:rPr lang="it-IT" sz="1600" b="1">
                <a:solidFill>
                  <a:srgbClr val="FF3300"/>
                </a:solidFill>
              </a:rPr>
              <a:t>Particelle Standard  </a:t>
            </a:r>
          </a:p>
        </p:txBody>
      </p:sp>
      <p:sp>
        <p:nvSpPr>
          <p:cNvPr id="69639" name="Text Box 1031"/>
          <p:cNvSpPr txBox="1">
            <a:spLocks noChangeArrowheads="1"/>
          </p:cNvSpPr>
          <p:nvPr/>
        </p:nvSpPr>
        <p:spPr bwMode="auto">
          <a:xfrm>
            <a:off x="685800" y="5105400"/>
            <a:ext cx="838200" cy="304800"/>
          </a:xfrm>
          <a:prstGeom prst="rect">
            <a:avLst/>
          </a:prstGeom>
          <a:solidFill>
            <a:schemeClr val="bg1"/>
          </a:solidFill>
          <a:ln w="9525">
            <a:noFill/>
            <a:miter lim="800000"/>
            <a:headEnd/>
            <a:tailEnd/>
          </a:ln>
          <a:effectLst/>
        </p:spPr>
        <p:txBody>
          <a:bodyPr>
            <a:spAutoFit/>
          </a:bodyPr>
          <a:lstStyle/>
          <a:p>
            <a:pPr>
              <a:spcBef>
                <a:spcPct val="50000"/>
              </a:spcBef>
              <a:defRPr/>
            </a:pPr>
            <a:r>
              <a:rPr lang="it-IT" sz="1400" b="1">
                <a:solidFill>
                  <a:srgbClr val="0000CC"/>
                </a:solidFill>
                <a:effectLst>
                  <a:outerShdw blurRad="38100" dist="38100" dir="2700000" algn="tl">
                    <a:srgbClr val="C0C0C0"/>
                  </a:outerShdw>
                </a:effectLst>
                <a:ea typeface="ＭＳ Ｐゴシック" charset="-128"/>
              </a:rPr>
              <a:t>Quarks</a:t>
            </a:r>
          </a:p>
        </p:txBody>
      </p:sp>
      <p:sp>
        <p:nvSpPr>
          <p:cNvPr id="69640" name="Text Box 1032"/>
          <p:cNvSpPr txBox="1">
            <a:spLocks noChangeArrowheads="1"/>
          </p:cNvSpPr>
          <p:nvPr/>
        </p:nvSpPr>
        <p:spPr bwMode="auto">
          <a:xfrm>
            <a:off x="1981200" y="5105400"/>
            <a:ext cx="838200" cy="304800"/>
          </a:xfrm>
          <a:prstGeom prst="rect">
            <a:avLst/>
          </a:prstGeom>
          <a:solidFill>
            <a:schemeClr val="bg1"/>
          </a:solidFill>
          <a:ln w="9525">
            <a:noFill/>
            <a:miter lim="800000"/>
            <a:headEnd/>
            <a:tailEnd/>
          </a:ln>
          <a:effectLst/>
        </p:spPr>
        <p:txBody>
          <a:bodyPr>
            <a:spAutoFit/>
          </a:bodyPr>
          <a:lstStyle/>
          <a:p>
            <a:pPr>
              <a:spcBef>
                <a:spcPct val="50000"/>
              </a:spcBef>
              <a:defRPr/>
            </a:pPr>
            <a:r>
              <a:rPr lang="it-IT" sz="1400" b="1">
                <a:solidFill>
                  <a:srgbClr val="0000CC"/>
                </a:solidFill>
                <a:effectLst>
                  <a:outerShdw blurRad="38100" dist="38100" dir="2700000" algn="tl">
                    <a:srgbClr val="C0C0C0"/>
                  </a:outerShdw>
                </a:effectLst>
                <a:ea typeface="ＭＳ Ｐゴシック" charset="-128"/>
              </a:rPr>
              <a:t>Leptoni</a:t>
            </a:r>
          </a:p>
        </p:txBody>
      </p:sp>
      <p:sp>
        <p:nvSpPr>
          <p:cNvPr id="69641" name="Text Box 1033"/>
          <p:cNvSpPr txBox="1">
            <a:spLocks noChangeArrowheads="1"/>
          </p:cNvSpPr>
          <p:nvPr/>
        </p:nvSpPr>
        <p:spPr bwMode="auto">
          <a:xfrm>
            <a:off x="3276600" y="5105400"/>
            <a:ext cx="1066800" cy="517525"/>
          </a:xfrm>
          <a:prstGeom prst="rect">
            <a:avLst/>
          </a:prstGeom>
          <a:solidFill>
            <a:schemeClr val="bg1"/>
          </a:solidFill>
          <a:ln w="9525">
            <a:noFill/>
            <a:miter lim="800000"/>
            <a:headEnd/>
            <a:tailEnd/>
          </a:ln>
          <a:effectLst/>
        </p:spPr>
        <p:txBody>
          <a:bodyPr>
            <a:spAutoFit/>
          </a:bodyPr>
          <a:lstStyle/>
          <a:p>
            <a:pPr>
              <a:spcBef>
                <a:spcPct val="50000"/>
              </a:spcBef>
              <a:defRPr/>
            </a:pPr>
            <a:r>
              <a:rPr lang="it-IT" sz="1400" b="1">
                <a:solidFill>
                  <a:srgbClr val="0000CC"/>
                </a:solidFill>
                <a:effectLst>
                  <a:outerShdw blurRad="38100" dist="38100" dir="2700000" algn="tl">
                    <a:srgbClr val="C0C0C0"/>
                  </a:outerShdw>
                </a:effectLst>
                <a:ea typeface="ＭＳ Ｐゴシック" charset="-128"/>
              </a:rPr>
              <a:t>Portatori di forze</a:t>
            </a:r>
          </a:p>
        </p:txBody>
      </p:sp>
      <p:sp>
        <p:nvSpPr>
          <p:cNvPr id="69642" name="Text Box 1034"/>
          <p:cNvSpPr txBox="1">
            <a:spLocks noChangeArrowheads="1"/>
          </p:cNvSpPr>
          <p:nvPr/>
        </p:nvSpPr>
        <p:spPr bwMode="auto">
          <a:xfrm>
            <a:off x="5257800" y="5105400"/>
            <a:ext cx="914400" cy="304800"/>
          </a:xfrm>
          <a:prstGeom prst="rect">
            <a:avLst/>
          </a:prstGeom>
          <a:solidFill>
            <a:schemeClr val="bg1"/>
          </a:solidFill>
          <a:ln w="9525">
            <a:noFill/>
            <a:miter lim="800000"/>
            <a:headEnd/>
            <a:tailEnd/>
          </a:ln>
          <a:effectLst/>
        </p:spPr>
        <p:txBody>
          <a:bodyPr>
            <a:spAutoFit/>
          </a:bodyPr>
          <a:lstStyle/>
          <a:p>
            <a:pPr>
              <a:spcBef>
                <a:spcPct val="50000"/>
              </a:spcBef>
              <a:defRPr/>
            </a:pPr>
            <a:r>
              <a:rPr lang="it-IT" sz="1400" b="1">
                <a:solidFill>
                  <a:srgbClr val="0000CC"/>
                </a:solidFill>
                <a:effectLst>
                  <a:outerShdw blurRad="38100" dist="38100" dir="2700000" algn="tl">
                    <a:srgbClr val="C0C0C0"/>
                  </a:outerShdw>
                </a:effectLst>
                <a:ea typeface="ＭＳ Ｐゴシック" charset="-128"/>
              </a:rPr>
              <a:t>Squarks</a:t>
            </a:r>
          </a:p>
        </p:txBody>
      </p:sp>
      <p:sp>
        <p:nvSpPr>
          <p:cNvPr id="69644" name="Text Box 1036"/>
          <p:cNvSpPr txBox="1">
            <a:spLocks noChangeArrowheads="1"/>
          </p:cNvSpPr>
          <p:nvPr/>
        </p:nvSpPr>
        <p:spPr bwMode="auto">
          <a:xfrm>
            <a:off x="6553200" y="5105400"/>
            <a:ext cx="914400" cy="304800"/>
          </a:xfrm>
          <a:prstGeom prst="rect">
            <a:avLst/>
          </a:prstGeom>
          <a:solidFill>
            <a:schemeClr val="bg1"/>
          </a:solidFill>
          <a:ln w="9525">
            <a:noFill/>
            <a:miter lim="800000"/>
            <a:headEnd/>
            <a:tailEnd/>
          </a:ln>
          <a:effectLst/>
        </p:spPr>
        <p:txBody>
          <a:bodyPr>
            <a:spAutoFit/>
          </a:bodyPr>
          <a:lstStyle/>
          <a:p>
            <a:pPr>
              <a:spcBef>
                <a:spcPct val="50000"/>
              </a:spcBef>
              <a:defRPr/>
            </a:pPr>
            <a:r>
              <a:rPr lang="it-IT" sz="1400" b="1">
                <a:solidFill>
                  <a:srgbClr val="0000CC"/>
                </a:solidFill>
                <a:effectLst>
                  <a:outerShdw blurRad="38100" dist="38100" dir="2700000" algn="tl">
                    <a:srgbClr val="C0C0C0"/>
                  </a:outerShdw>
                </a:effectLst>
                <a:ea typeface="ＭＳ Ｐゴシック" charset="-128"/>
              </a:rPr>
              <a:t>Sleptoni</a:t>
            </a:r>
          </a:p>
        </p:txBody>
      </p:sp>
      <p:sp>
        <p:nvSpPr>
          <p:cNvPr id="69645" name="Text Box 1037"/>
          <p:cNvSpPr txBox="1">
            <a:spLocks noChangeArrowheads="1"/>
          </p:cNvSpPr>
          <p:nvPr/>
        </p:nvSpPr>
        <p:spPr bwMode="auto">
          <a:xfrm>
            <a:off x="7848600" y="5121275"/>
            <a:ext cx="1219200" cy="517525"/>
          </a:xfrm>
          <a:prstGeom prst="rect">
            <a:avLst/>
          </a:prstGeom>
          <a:solidFill>
            <a:schemeClr val="bg1"/>
          </a:solidFill>
          <a:ln w="9525">
            <a:noFill/>
            <a:miter lim="800000"/>
            <a:headEnd/>
            <a:tailEnd/>
          </a:ln>
          <a:effectLst/>
        </p:spPr>
        <p:txBody>
          <a:bodyPr>
            <a:spAutoFit/>
          </a:bodyPr>
          <a:lstStyle/>
          <a:p>
            <a:pPr>
              <a:spcBef>
                <a:spcPct val="50000"/>
              </a:spcBef>
              <a:defRPr/>
            </a:pPr>
            <a:r>
              <a:rPr lang="it-IT" sz="1400" b="1">
                <a:solidFill>
                  <a:srgbClr val="0000CC"/>
                </a:solidFill>
                <a:effectLst>
                  <a:outerShdw blurRad="38100" dist="38100" dir="2700000" algn="tl">
                    <a:srgbClr val="C0C0C0"/>
                  </a:outerShdw>
                </a:effectLst>
                <a:ea typeface="ＭＳ Ｐゴシック" charset="-128"/>
              </a:rPr>
              <a:t>Portatori di forze SUSY</a:t>
            </a:r>
          </a:p>
        </p:txBody>
      </p:sp>
      <p:sp>
        <p:nvSpPr>
          <p:cNvPr id="69646" name="Text Box 1038"/>
          <p:cNvSpPr txBox="1">
            <a:spLocks noChangeArrowheads="1"/>
          </p:cNvSpPr>
          <p:nvPr/>
        </p:nvSpPr>
        <p:spPr bwMode="auto">
          <a:xfrm>
            <a:off x="3505200" y="3124200"/>
            <a:ext cx="685800" cy="304800"/>
          </a:xfrm>
          <a:prstGeom prst="rect">
            <a:avLst/>
          </a:prstGeom>
          <a:solidFill>
            <a:schemeClr val="bg1"/>
          </a:solidFill>
          <a:ln w="9525">
            <a:noFill/>
            <a:miter lim="800000"/>
            <a:headEnd/>
            <a:tailEnd/>
          </a:ln>
          <a:effectLst/>
        </p:spPr>
        <p:txBody>
          <a:bodyPr>
            <a:spAutoFit/>
          </a:bodyPr>
          <a:lstStyle/>
          <a:p>
            <a:pPr>
              <a:spcBef>
                <a:spcPct val="50000"/>
              </a:spcBef>
              <a:defRPr/>
            </a:pPr>
            <a:r>
              <a:rPr lang="it-IT" sz="1400" b="1">
                <a:solidFill>
                  <a:srgbClr val="0000CC"/>
                </a:solidFill>
                <a:effectLst>
                  <a:outerShdw blurRad="38100" dist="38100" dir="2700000" algn="tl">
                    <a:srgbClr val="C0C0C0"/>
                  </a:outerShdw>
                </a:effectLst>
                <a:ea typeface="ＭＳ Ｐゴシック" charset="-128"/>
              </a:rPr>
              <a:t>Higgs</a:t>
            </a:r>
          </a:p>
        </p:txBody>
      </p:sp>
      <p:sp>
        <p:nvSpPr>
          <p:cNvPr id="69647" name="Text Box 1039"/>
          <p:cNvSpPr txBox="1">
            <a:spLocks noChangeArrowheads="1"/>
          </p:cNvSpPr>
          <p:nvPr/>
        </p:nvSpPr>
        <p:spPr bwMode="auto">
          <a:xfrm>
            <a:off x="8077200" y="3124200"/>
            <a:ext cx="914400" cy="304800"/>
          </a:xfrm>
          <a:prstGeom prst="rect">
            <a:avLst/>
          </a:prstGeom>
          <a:solidFill>
            <a:schemeClr val="bg1"/>
          </a:solidFill>
          <a:ln w="9525">
            <a:noFill/>
            <a:miter lim="800000"/>
            <a:headEnd/>
            <a:tailEnd/>
          </a:ln>
          <a:effectLst/>
        </p:spPr>
        <p:txBody>
          <a:bodyPr>
            <a:spAutoFit/>
          </a:bodyPr>
          <a:lstStyle/>
          <a:p>
            <a:pPr>
              <a:spcBef>
                <a:spcPct val="50000"/>
              </a:spcBef>
              <a:defRPr/>
            </a:pPr>
            <a:r>
              <a:rPr lang="it-IT" sz="1400" b="1">
                <a:solidFill>
                  <a:srgbClr val="0000CC"/>
                </a:solidFill>
                <a:effectLst>
                  <a:outerShdw blurRad="38100" dist="38100" dir="2700000" algn="tl">
                    <a:srgbClr val="C0C0C0"/>
                  </a:outerShdw>
                </a:effectLst>
                <a:ea typeface="ＭＳ Ｐゴシック" charset="-128"/>
              </a:rPr>
              <a:t>Higgsino</a:t>
            </a:r>
          </a:p>
        </p:txBody>
      </p:sp>
      <p:sp>
        <p:nvSpPr>
          <p:cNvPr id="357390" name="Oval 1040"/>
          <p:cNvSpPr>
            <a:spLocks noChangeArrowheads="1"/>
          </p:cNvSpPr>
          <p:nvPr/>
        </p:nvSpPr>
        <p:spPr bwMode="auto">
          <a:xfrm>
            <a:off x="4800600" y="3505200"/>
            <a:ext cx="990600" cy="609600"/>
          </a:xfrm>
          <a:prstGeom prst="ellipse">
            <a:avLst/>
          </a:prstGeom>
          <a:noFill/>
          <a:ln w="38100">
            <a:solidFill>
              <a:schemeClr val="tx2"/>
            </a:solidFill>
            <a:round/>
            <a:headEnd/>
            <a:tailEnd/>
          </a:ln>
        </p:spPr>
        <p:txBody>
          <a:bodyPr wrap="none" anchor="ctr"/>
          <a:lstStyle/>
          <a:p>
            <a:pPr algn="ctr"/>
            <a:endParaRPr lang="it-IT" sz="1800">
              <a:solidFill>
                <a:srgbClr val="000000"/>
              </a:solidFill>
            </a:endParaRPr>
          </a:p>
        </p:txBody>
      </p:sp>
      <p:sp>
        <p:nvSpPr>
          <p:cNvPr id="357391" name="Line 1042"/>
          <p:cNvSpPr>
            <a:spLocks noChangeShapeType="1"/>
          </p:cNvSpPr>
          <p:nvPr/>
        </p:nvSpPr>
        <p:spPr bwMode="auto">
          <a:xfrm flipV="1">
            <a:off x="4343400" y="4038600"/>
            <a:ext cx="762000" cy="1828800"/>
          </a:xfrm>
          <a:prstGeom prst="line">
            <a:avLst/>
          </a:prstGeom>
          <a:noFill/>
          <a:ln w="38100">
            <a:solidFill>
              <a:schemeClr val="tx2"/>
            </a:solidFill>
            <a:round/>
            <a:headEnd/>
            <a:tailEnd type="triangle" w="med" len="med"/>
          </a:ln>
        </p:spPr>
        <p:txBody>
          <a:bodyPr/>
          <a:lstStyle/>
          <a:p>
            <a:endParaRPr lang="en-US"/>
          </a:p>
        </p:txBody>
      </p:sp>
      <p:sp>
        <p:nvSpPr>
          <p:cNvPr id="69651" name="Text Box 1043"/>
          <p:cNvSpPr txBox="1">
            <a:spLocks noChangeArrowheads="1"/>
          </p:cNvSpPr>
          <p:nvPr/>
        </p:nvSpPr>
        <p:spPr bwMode="auto">
          <a:xfrm>
            <a:off x="1828800" y="5791200"/>
            <a:ext cx="5181600" cy="915988"/>
          </a:xfrm>
          <a:prstGeom prst="rect">
            <a:avLst/>
          </a:prstGeom>
          <a:solidFill>
            <a:schemeClr val="tx2"/>
          </a:solidFill>
          <a:ln w="9525">
            <a:noFill/>
            <a:miter lim="800000"/>
            <a:headEnd/>
            <a:tailEnd/>
          </a:ln>
          <a:effectLst/>
        </p:spPr>
        <p:txBody>
          <a:bodyPr>
            <a:spAutoFit/>
          </a:bodyPr>
          <a:lstStyle/>
          <a:p>
            <a:pPr algn="ctr">
              <a:spcBef>
                <a:spcPct val="50000"/>
              </a:spcBef>
              <a:defRPr/>
            </a:pPr>
            <a:r>
              <a:rPr lang="it-IT" sz="1800" b="1">
                <a:solidFill>
                  <a:srgbClr val="FF3300"/>
                </a:solidFill>
                <a:effectLst>
                  <a:outerShdw blurRad="38100" dist="38100" dir="2700000" algn="tl">
                    <a:srgbClr val="FFFFFF"/>
                  </a:outerShdw>
                </a:effectLst>
                <a:ea typeface="ＭＳ Ｐゴシック" charset="-128"/>
              </a:rPr>
              <a:t>Possibile candidato come particella che forma la Materia Oscura.                  LHC potrebbe avere l</a:t>
            </a:r>
            <a:r>
              <a:rPr lang="it-IT" altLang="it-IT" sz="1800" b="1">
                <a:solidFill>
                  <a:srgbClr val="FF3300"/>
                </a:solidFill>
                <a:effectLst>
                  <a:outerShdw blurRad="38100" dist="38100" dir="2700000" algn="tl">
                    <a:srgbClr val="FFFFFF"/>
                  </a:outerShdw>
                </a:effectLst>
                <a:ea typeface="ＭＳ Ｐゴシック" charset="-128"/>
              </a:rPr>
              <a:t>’</a:t>
            </a:r>
            <a:r>
              <a:rPr lang="it-IT" sz="1800" b="1">
                <a:solidFill>
                  <a:srgbClr val="FF3300"/>
                </a:solidFill>
                <a:effectLst>
                  <a:outerShdw blurRad="38100" dist="38100" dir="2700000" algn="tl">
                    <a:srgbClr val="FFFFFF"/>
                  </a:outerShdw>
                </a:effectLst>
                <a:ea typeface="ＭＳ Ｐゴシック" charset="-128"/>
              </a:rPr>
              <a:t>energia per produrla</a:t>
            </a: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76200" y="241300"/>
            <a:ext cx="6096000" cy="368300"/>
          </a:xfrm>
          <a:prstGeom prst="rect">
            <a:avLst/>
          </a:prstGeom>
          <a:noFill/>
          <a:ln w="9525">
            <a:noFill/>
            <a:miter lim="800000"/>
            <a:headEnd/>
            <a:tailEnd/>
          </a:ln>
          <a:effectLst/>
        </p:spPr>
        <p:txBody>
          <a:bodyPr anchor="ctr"/>
          <a:lstStyle/>
          <a:p>
            <a:pPr algn="ctr">
              <a:defRPr/>
            </a:pPr>
            <a:r>
              <a:rPr lang="it-IT" altLang="en-GB" sz="3200" b="1">
                <a:solidFill>
                  <a:srgbClr val="3333CC"/>
                </a:solidFill>
                <a:effectLst>
                  <a:outerShdw blurRad="38100" dist="38100" dir="2700000" algn="tl">
                    <a:srgbClr val="C0C0C0"/>
                  </a:outerShdw>
                </a:effectLst>
                <a:ea typeface="ＭＳ Ｐゴシック" charset="0"/>
              </a:rPr>
              <a:t>Evento di SUSY </a:t>
            </a:r>
            <a:r>
              <a:rPr lang="en-GB" altLang="en-GB" sz="3200" b="1">
                <a:solidFill>
                  <a:srgbClr val="3333CC"/>
                </a:solidFill>
                <a:effectLst>
                  <a:outerShdw blurRad="38100" dist="38100" dir="2700000" algn="tl">
                    <a:srgbClr val="C0C0C0"/>
                  </a:outerShdw>
                </a:effectLst>
                <a:ea typeface="ＭＳ Ｐゴシック" charset="0"/>
              </a:rPr>
              <a:t>i</a:t>
            </a:r>
            <a:r>
              <a:rPr lang="it-IT" altLang="en-GB" sz="3200" b="1">
                <a:solidFill>
                  <a:srgbClr val="3333CC"/>
                </a:solidFill>
                <a:effectLst>
                  <a:outerShdw blurRad="38100" dist="38100" dir="2700000" algn="tl">
                    <a:srgbClr val="C0C0C0"/>
                  </a:outerShdw>
                </a:effectLst>
                <a:ea typeface="ＭＳ Ｐゴシック" charset="0"/>
              </a:rPr>
              <a:t>n CMS :</a:t>
            </a:r>
            <a:endParaRPr lang="en-GB" altLang="en-GB" sz="3200" b="1">
              <a:solidFill>
                <a:srgbClr val="3333CC"/>
              </a:solidFill>
              <a:effectLst>
                <a:outerShdw blurRad="38100" dist="38100" dir="2700000" algn="tl">
                  <a:srgbClr val="C0C0C0"/>
                </a:outerShdw>
              </a:effectLst>
              <a:ea typeface="ＭＳ Ｐゴシック" charset="0"/>
            </a:endParaRPr>
          </a:p>
        </p:txBody>
      </p:sp>
      <p:sp>
        <p:nvSpPr>
          <p:cNvPr id="9221" name="Rectangle 3"/>
          <p:cNvSpPr>
            <a:spLocks noChangeArrowheads="1"/>
          </p:cNvSpPr>
          <p:nvPr/>
        </p:nvSpPr>
        <p:spPr bwMode="auto">
          <a:xfrm>
            <a:off x="3927475" y="6553200"/>
            <a:ext cx="914400" cy="914400"/>
          </a:xfrm>
          <a:prstGeom prst="rect">
            <a:avLst/>
          </a:prstGeom>
          <a:noFill/>
          <a:ln w="9525">
            <a:noFill/>
            <a:miter lim="800000"/>
            <a:headEnd type="none" w="sm" len="sm"/>
            <a:tailEnd type="none" w="sm" len="sm"/>
          </a:ln>
        </p:spPr>
        <p:txBody>
          <a:bodyPr wrap="none" anchor="ctr"/>
          <a:lstStyle/>
          <a:p>
            <a:endParaRPr lang="it-IT" sz="1800">
              <a:solidFill>
                <a:srgbClr val="000000"/>
              </a:solidFill>
              <a:latin typeface="Times New Roman" pitchFamily="18" charset="0"/>
            </a:endParaRPr>
          </a:p>
        </p:txBody>
      </p:sp>
      <p:graphicFrame>
        <p:nvGraphicFramePr>
          <p:cNvPr id="9218" name="Object 0"/>
          <p:cNvGraphicFramePr>
            <a:graphicFrameLocks noChangeAspect="1"/>
          </p:cNvGraphicFramePr>
          <p:nvPr/>
        </p:nvGraphicFramePr>
        <p:xfrm>
          <a:off x="0" y="1371600"/>
          <a:ext cx="4995863" cy="5029200"/>
        </p:xfrm>
        <a:graphic>
          <a:graphicData uri="http://schemas.openxmlformats.org/presentationml/2006/ole">
            <mc:AlternateContent xmlns:mc="http://schemas.openxmlformats.org/markup-compatibility/2006">
              <mc:Choice xmlns:v="urn:schemas-microsoft-com:vml" Requires="v">
                <p:oleObj spid="_x0000_s9330" name="Photo Editor Photo" r:id="rId3" imgW="4219048" imgH="4247619" progId="">
                  <p:embed/>
                </p:oleObj>
              </mc:Choice>
              <mc:Fallback>
                <p:oleObj name="Photo Editor Photo" r:id="rId3" imgW="4219048" imgH="4247619" progId="">
                  <p:embed/>
                  <p:pic>
                    <p:nvPicPr>
                      <p:cNvPr id="0" name="Picture 1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499586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9222" name="Text Box 5"/>
          <p:cNvSpPr txBox="1">
            <a:spLocks noChangeArrowheads="1"/>
          </p:cNvSpPr>
          <p:nvPr/>
        </p:nvSpPr>
        <p:spPr bwMode="auto">
          <a:xfrm>
            <a:off x="5943600" y="53975"/>
            <a:ext cx="2265363" cy="1089025"/>
          </a:xfrm>
          <a:prstGeom prst="rect">
            <a:avLst/>
          </a:prstGeom>
          <a:noFill/>
          <a:ln w="9525">
            <a:noFill/>
            <a:miter lim="800000"/>
            <a:headEnd type="none" w="sm" len="sm"/>
            <a:tailEnd type="none" w="sm" len="sm"/>
          </a:ln>
        </p:spPr>
        <p:txBody>
          <a:bodyPr>
            <a:spAutoFit/>
          </a:bodyPr>
          <a:lstStyle/>
          <a:p>
            <a:pPr defTabSz="762000" eaLnBrk="0" hangingPunct="0">
              <a:lnSpc>
                <a:spcPct val="10000"/>
              </a:lnSpc>
              <a:spcBef>
                <a:spcPct val="50000"/>
              </a:spcBef>
            </a:pPr>
            <a:endParaRPr lang="it-IT" sz="1800">
              <a:solidFill>
                <a:srgbClr val="000000"/>
              </a:solidFill>
              <a:latin typeface="Times" charset="0"/>
            </a:endParaRPr>
          </a:p>
          <a:p>
            <a:pPr defTabSz="762000" eaLnBrk="0" hangingPunct="0">
              <a:lnSpc>
                <a:spcPct val="0"/>
              </a:lnSpc>
              <a:spcBef>
                <a:spcPct val="50000"/>
              </a:spcBef>
            </a:pPr>
            <a:r>
              <a:rPr lang="it-IT" sz="1800">
                <a:solidFill>
                  <a:srgbClr val="000000"/>
                </a:solidFill>
                <a:latin typeface="Times" charset="0"/>
              </a:rPr>
              <a:t>   </a:t>
            </a:r>
            <a:r>
              <a:rPr lang="it-IT" sz="800">
                <a:solidFill>
                  <a:srgbClr val="000000"/>
                </a:solidFill>
                <a:latin typeface="Times" charset="0"/>
              </a:rPr>
              <a:t> </a:t>
            </a:r>
            <a:r>
              <a:rPr lang="it-IT" sz="1800">
                <a:solidFill>
                  <a:srgbClr val="000000"/>
                </a:solidFill>
                <a:latin typeface="Times" charset="0"/>
              </a:rPr>
              <a:t>          </a:t>
            </a:r>
            <a:r>
              <a:rPr lang="it-IT" b="1">
                <a:solidFill>
                  <a:srgbClr val="3333CC"/>
                </a:solidFill>
                <a:latin typeface="Times" charset="0"/>
                <a:sym typeface="Symbol" pitchFamily="18" charset="2"/>
              </a:rPr>
              <a:t>      </a:t>
            </a:r>
            <a:endParaRPr lang="it-IT" b="1">
              <a:solidFill>
                <a:srgbClr val="3333CC"/>
              </a:solidFill>
              <a:latin typeface="Times" charset="0"/>
            </a:endParaRPr>
          </a:p>
          <a:p>
            <a:pPr defTabSz="762000" eaLnBrk="0" hangingPunct="0">
              <a:lnSpc>
                <a:spcPct val="5000"/>
              </a:lnSpc>
              <a:spcBef>
                <a:spcPct val="50000"/>
              </a:spcBef>
            </a:pPr>
            <a:r>
              <a:rPr lang="it-IT" b="1">
                <a:solidFill>
                  <a:srgbClr val="3333CC"/>
                </a:solidFill>
                <a:latin typeface="Times" charset="0"/>
              </a:rPr>
              <a:t>pp </a:t>
            </a:r>
            <a:r>
              <a:rPr lang="it-IT" b="1">
                <a:solidFill>
                  <a:srgbClr val="3333CC"/>
                </a:solidFill>
                <a:latin typeface="Times" charset="0"/>
                <a:sym typeface="Symbol" pitchFamily="18" charset="2"/>
              </a:rPr>
              <a:t> </a:t>
            </a:r>
            <a:r>
              <a:rPr lang="it-IT" b="1">
                <a:solidFill>
                  <a:srgbClr val="3333CC"/>
                </a:solidFill>
                <a:latin typeface="Times" charset="0"/>
              </a:rPr>
              <a:t>u</a:t>
            </a:r>
            <a:r>
              <a:rPr lang="it-IT" b="1" baseline="-25000">
                <a:solidFill>
                  <a:srgbClr val="3333CC"/>
                </a:solidFill>
                <a:latin typeface="Times" charset="0"/>
              </a:rPr>
              <a:t>L </a:t>
            </a:r>
            <a:r>
              <a:rPr lang="it-IT" b="1">
                <a:solidFill>
                  <a:srgbClr val="3333CC"/>
                </a:solidFill>
                <a:latin typeface="Times" charset="0"/>
              </a:rPr>
              <a:t>+ </a:t>
            </a:r>
            <a:r>
              <a:rPr lang="it-IT" b="1">
                <a:solidFill>
                  <a:srgbClr val="3333CC"/>
                </a:solidFill>
                <a:latin typeface="Times" charset="0"/>
                <a:sym typeface="Symbol" pitchFamily="18" charset="2"/>
              </a:rPr>
              <a:t>g</a:t>
            </a:r>
          </a:p>
          <a:p>
            <a:pPr defTabSz="762000" eaLnBrk="0" hangingPunct="0">
              <a:lnSpc>
                <a:spcPct val="5000"/>
              </a:lnSpc>
              <a:spcBef>
                <a:spcPct val="50000"/>
              </a:spcBef>
            </a:pPr>
            <a:r>
              <a:rPr lang="it-IT" b="1">
                <a:solidFill>
                  <a:srgbClr val="3333CC"/>
                </a:solidFill>
                <a:latin typeface="Times" charset="0"/>
                <a:sym typeface="Symbol" pitchFamily="18" charset="2"/>
              </a:rPr>
              <a:t>----------------</a:t>
            </a:r>
          </a:p>
          <a:p>
            <a:pPr defTabSz="762000" eaLnBrk="0" hangingPunct="0">
              <a:lnSpc>
                <a:spcPct val="5000"/>
              </a:lnSpc>
              <a:spcBef>
                <a:spcPct val="50000"/>
              </a:spcBef>
            </a:pPr>
            <a:endParaRPr lang="it-IT" b="1">
              <a:solidFill>
                <a:srgbClr val="3333CC"/>
              </a:solidFill>
              <a:latin typeface="Times" charset="0"/>
              <a:sym typeface="Symbol" pitchFamily="18" charset="2"/>
            </a:endParaRPr>
          </a:p>
          <a:p>
            <a:pPr defTabSz="762000" eaLnBrk="0" hangingPunct="0">
              <a:lnSpc>
                <a:spcPct val="0"/>
              </a:lnSpc>
              <a:spcBef>
                <a:spcPct val="50000"/>
              </a:spcBef>
            </a:pPr>
            <a:endParaRPr lang="en-GB" b="1">
              <a:solidFill>
                <a:srgbClr val="3333CC"/>
              </a:solidFill>
              <a:latin typeface="Times" charset="0"/>
              <a:sym typeface="Symbol" pitchFamily="18" charset="2"/>
            </a:endParaRPr>
          </a:p>
        </p:txBody>
      </p:sp>
      <p:graphicFrame>
        <p:nvGraphicFramePr>
          <p:cNvPr id="9219" name="Object 1"/>
          <p:cNvGraphicFramePr>
            <a:graphicFrameLocks noChangeAspect="1"/>
          </p:cNvGraphicFramePr>
          <p:nvPr/>
        </p:nvGraphicFramePr>
        <p:xfrm>
          <a:off x="4770438" y="3046413"/>
          <a:ext cx="142875" cy="152400"/>
        </p:xfrm>
        <a:graphic>
          <a:graphicData uri="http://schemas.openxmlformats.org/presentationml/2006/ole">
            <mc:AlternateContent xmlns:mc="http://schemas.openxmlformats.org/markup-compatibility/2006">
              <mc:Choice xmlns:v="urn:schemas-microsoft-com:vml" Requires="v">
                <p:oleObj spid="_x0000_s9331" name="Immagine bitmap" r:id="rId5" imgW="142933" imgH="152260" progId="PBrush">
                  <p:embed/>
                </p:oleObj>
              </mc:Choice>
              <mc:Fallback>
                <p:oleObj name="Immagine bitmap" r:id="rId5" imgW="142933" imgH="152260" progId="PBrush">
                  <p:embed/>
                  <p:pic>
                    <p:nvPicPr>
                      <p:cNvPr id="0" name="Picture 1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0438" y="3046413"/>
                        <a:ext cx="142875"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5127" name="Text Box 7"/>
          <p:cNvSpPr txBox="1">
            <a:spLocks noChangeArrowheads="1"/>
          </p:cNvSpPr>
          <p:nvPr/>
        </p:nvSpPr>
        <p:spPr bwMode="auto">
          <a:xfrm>
            <a:off x="5037138" y="990600"/>
            <a:ext cx="4681537" cy="3214688"/>
          </a:xfrm>
          <a:prstGeom prst="rect">
            <a:avLst/>
          </a:prstGeom>
          <a:noFill/>
          <a:ln w="9525">
            <a:noFill/>
            <a:miter lim="800000"/>
            <a:headEnd type="none" w="sm" len="sm"/>
            <a:tailEnd type="none" w="sm" len="sm"/>
          </a:ln>
        </p:spPr>
        <p:txBody>
          <a:bodyPr>
            <a:spAutoFit/>
          </a:bodyPr>
          <a:lstStyle/>
          <a:p>
            <a:pPr defTabSz="762000" eaLnBrk="0" hangingPunct="0">
              <a:lnSpc>
                <a:spcPct val="10000"/>
              </a:lnSpc>
              <a:spcBef>
                <a:spcPct val="50000"/>
              </a:spcBef>
              <a:defRPr/>
            </a:pPr>
            <a:endParaRPr lang="it-IT" sz="1800">
              <a:solidFill>
                <a:srgbClr val="000000"/>
              </a:solidFill>
              <a:latin typeface="Times" charset="0"/>
              <a:ea typeface="ＭＳ Ｐゴシック" charset="-128"/>
            </a:endParaRPr>
          </a:p>
          <a:p>
            <a:pPr defTabSz="762000" eaLnBrk="0" hangingPunct="0">
              <a:lnSpc>
                <a:spcPct val="10000"/>
              </a:lnSpc>
              <a:spcBef>
                <a:spcPct val="50000"/>
              </a:spcBef>
              <a:defRPr/>
            </a:pPr>
            <a:r>
              <a:rPr lang="it-IT" sz="1800">
                <a:solidFill>
                  <a:srgbClr val="000000"/>
                </a:solidFill>
                <a:latin typeface="Times" charset="0"/>
                <a:ea typeface="ＭＳ Ｐゴシック" charset="-128"/>
              </a:rPr>
              <a:t> </a:t>
            </a:r>
            <a:r>
              <a:rPr lang="it-IT" sz="800">
                <a:solidFill>
                  <a:srgbClr val="000000"/>
                </a:solidFill>
                <a:latin typeface="Times" charset="0"/>
                <a:ea typeface="ＭＳ Ｐゴシック" charset="-128"/>
              </a:rPr>
              <a:t> </a:t>
            </a:r>
            <a:r>
              <a:rPr lang="it-IT" sz="1800">
                <a:solidFill>
                  <a:srgbClr val="000000"/>
                </a:solidFill>
                <a:latin typeface="Times" charset="0"/>
                <a:ea typeface="ＭＳ Ｐゴシック" charset="-128"/>
              </a:rPr>
              <a:t> </a:t>
            </a:r>
            <a:r>
              <a:rPr lang="it-IT" sz="2000" b="1">
                <a:solidFill>
                  <a:srgbClr val="3333CC"/>
                </a:solidFill>
                <a:latin typeface="Times" charset="0"/>
                <a:ea typeface="ＭＳ Ｐゴシック" charset="-128"/>
                <a:sym typeface="Symbol" pitchFamily="18" charset="2"/>
              </a:rPr>
              <a:t>     	     </a:t>
            </a:r>
            <a:r>
              <a:rPr lang="it-IT" b="1">
                <a:solidFill>
                  <a:srgbClr val="3333CC"/>
                </a:solidFill>
                <a:effectLst>
                  <a:outerShdw blurRad="38100" dist="38100" dir="2700000" algn="tl">
                    <a:srgbClr val="C0C0C0"/>
                  </a:outerShdw>
                </a:effectLst>
                <a:latin typeface="Times" charset="0"/>
                <a:ea typeface="ＭＳ Ｐゴシック" charset="-128"/>
                <a:sym typeface="Symbol" pitchFamily="18" charset="2"/>
              </a:rPr>
              <a:t>-</a:t>
            </a:r>
            <a:endParaRPr lang="it-IT" b="1">
              <a:solidFill>
                <a:srgbClr val="3333CC"/>
              </a:solidFill>
              <a:effectLst>
                <a:outerShdw blurRad="38100" dist="38100" dir="2700000" algn="tl">
                  <a:srgbClr val="C0C0C0"/>
                </a:outerShdw>
              </a:effectLst>
              <a:latin typeface="Times" charset="0"/>
              <a:ea typeface="ＭＳ Ｐゴシック" charset="-128"/>
            </a:endParaRPr>
          </a:p>
          <a:p>
            <a:pPr defTabSz="762000" eaLnBrk="0" hangingPunct="0">
              <a:lnSpc>
                <a:spcPct val="5000"/>
              </a:lnSpc>
              <a:spcBef>
                <a:spcPct val="50000"/>
              </a:spcBef>
              <a:defRPr/>
            </a:pPr>
            <a:r>
              <a:rPr lang="it-IT" sz="2000" b="1">
                <a:solidFill>
                  <a:srgbClr val="3333CC"/>
                </a:solidFill>
                <a:latin typeface="Times" charset="0"/>
                <a:ea typeface="ＭＳ Ｐゴシック" charset="-128"/>
                <a:sym typeface="Symbol" pitchFamily="18" charset="2"/>
              </a:rPr>
              <a:t> </a:t>
            </a:r>
            <a:r>
              <a:rPr lang="it-IT" sz="2000" b="1">
                <a:solidFill>
                  <a:srgbClr val="3333CC"/>
                </a:solidFill>
                <a:latin typeface="Times" charset="0"/>
                <a:ea typeface="ＭＳ Ｐゴシック" charset="-128"/>
              </a:rPr>
              <a:t> </a:t>
            </a:r>
            <a:r>
              <a:rPr lang="it-IT" sz="2000" b="1">
                <a:solidFill>
                  <a:srgbClr val="3333CC"/>
                </a:solidFill>
                <a:latin typeface="Times" charset="0"/>
                <a:ea typeface="ＭＳ Ｐゴシック" charset="-128"/>
                <a:sym typeface="Symbol" pitchFamily="18" charset="2"/>
              </a:rPr>
              <a:t>g  t</a:t>
            </a:r>
            <a:r>
              <a:rPr lang="it-IT" sz="2000" b="1" baseline="-25000">
                <a:solidFill>
                  <a:srgbClr val="3333CC"/>
                </a:solidFill>
                <a:latin typeface="Times" charset="0"/>
                <a:ea typeface="ＭＳ Ｐゴシック" charset="-128"/>
                <a:sym typeface="Symbol" pitchFamily="18" charset="2"/>
              </a:rPr>
              <a:t>1 </a:t>
            </a:r>
            <a:r>
              <a:rPr lang="it-IT" sz="2000" b="1">
                <a:solidFill>
                  <a:srgbClr val="3333CC"/>
                </a:solidFill>
                <a:latin typeface="Times" charset="0"/>
                <a:ea typeface="ＭＳ Ｐゴシック" charset="-128"/>
                <a:sym typeface="Symbol" pitchFamily="18" charset="2"/>
              </a:rPr>
              <a:t>+ t  </a:t>
            </a:r>
          </a:p>
          <a:p>
            <a:pPr defTabSz="762000" eaLnBrk="0" hangingPunct="0">
              <a:lnSpc>
                <a:spcPct val="5000"/>
              </a:lnSpc>
              <a:spcBef>
                <a:spcPct val="50000"/>
              </a:spcBef>
              <a:defRPr/>
            </a:pPr>
            <a:r>
              <a:rPr lang="it-IT" sz="1600" b="1">
                <a:solidFill>
                  <a:srgbClr val="3333CC"/>
                </a:solidFill>
                <a:latin typeface="Times" charset="0"/>
                <a:ea typeface="ＭＳ Ｐゴシック" charset="-128"/>
                <a:sym typeface="Symbol" pitchFamily="18" charset="2"/>
              </a:rPr>
              <a:t>             |                     – </a:t>
            </a:r>
          </a:p>
          <a:p>
            <a:pPr defTabSz="762000" eaLnBrk="0" hangingPunct="0">
              <a:lnSpc>
                <a:spcPct val="10000"/>
              </a:lnSpc>
              <a:spcBef>
                <a:spcPct val="50000"/>
              </a:spcBef>
              <a:defRPr/>
            </a:pPr>
            <a:r>
              <a:rPr lang="it-IT" sz="1600" b="1">
                <a:solidFill>
                  <a:srgbClr val="FF0000"/>
                </a:solidFill>
                <a:latin typeface="Times" charset="0"/>
                <a:ea typeface="ＭＳ Ｐゴシック" charset="-128"/>
                <a:sym typeface="Symbol" pitchFamily="18" charset="2"/>
              </a:rPr>
              <a:t>             </a:t>
            </a:r>
            <a:r>
              <a:rPr lang="it-IT" sz="1600" b="1">
                <a:solidFill>
                  <a:srgbClr val="3333CC"/>
                </a:solidFill>
                <a:latin typeface="Times" charset="0"/>
                <a:ea typeface="ＭＳ Ｐゴシック" charset="-128"/>
                <a:sym typeface="Symbol" pitchFamily="18" charset="2"/>
              </a:rPr>
              <a:t>|       </a:t>
            </a:r>
            <a:r>
              <a:rPr lang="it-IT" sz="1600" b="1">
                <a:solidFill>
                  <a:srgbClr val="3333CC"/>
                </a:solidFill>
                <a:latin typeface="Times" charset="0"/>
                <a:ea typeface="ＭＳ Ｐゴシック" charset="-128"/>
                <a:sym typeface="Wingdings 3" pitchFamily="18" charset="2"/>
              </a:rPr>
              <a:t>  </a:t>
            </a:r>
            <a:r>
              <a:rPr lang="it-IT" sz="1800" b="1">
                <a:solidFill>
                  <a:srgbClr val="3333CC"/>
                </a:solidFill>
                <a:latin typeface="Times" charset="0"/>
                <a:ea typeface="ＭＳ Ｐゴシック" charset="-128"/>
                <a:sym typeface="Symbol" pitchFamily="18" charset="2"/>
              </a:rPr>
              <a:t>W</a:t>
            </a:r>
            <a:r>
              <a:rPr lang="it-IT" b="1" baseline="30000">
                <a:solidFill>
                  <a:srgbClr val="3333CC"/>
                </a:solidFill>
                <a:latin typeface="Times" charset="0"/>
                <a:ea typeface="ＭＳ Ｐゴシック" charset="-128"/>
                <a:sym typeface="Symbol" pitchFamily="18" charset="2"/>
              </a:rPr>
              <a:t>-</a:t>
            </a:r>
            <a:r>
              <a:rPr lang="it-IT" sz="1800" b="1" baseline="30000">
                <a:solidFill>
                  <a:srgbClr val="3333CC"/>
                </a:solidFill>
                <a:latin typeface="Times" charset="0"/>
                <a:ea typeface="ＭＳ Ｐゴシック" charset="-128"/>
                <a:sym typeface="Symbol" pitchFamily="18" charset="2"/>
              </a:rPr>
              <a:t> </a:t>
            </a:r>
            <a:r>
              <a:rPr lang="it-IT" sz="2000" b="1">
                <a:solidFill>
                  <a:srgbClr val="3333CC"/>
                </a:solidFill>
                <a:latin typeface="Times" charset="0"/>
                <a:ea typeface="ＭＳ Ｐゴシック" charset="-128"/>
                <a:sym typeface="Symbol" pitchFamily="18" charset="2"/>
              </a:rPr>
              <a:t> + b</a:t>
            </a:r>
            <a:r>
              <a:rPr lang="it-IT" sz="2000" b="1">
                <a:solidFill>
                  <a:srgbClr val="FF0000"/>
                </a:solidFill>
                <a:latin typeface="Times" charset="0"/>
                <a:ea typeface="ＭＳ Ｐゴシック" charset="-128"/>
                <a:sym typeface="Symbol" pitchFamily="18" charset="2"/>
              </a:rPr>
              <a:t> </a:t>
            </a:r>
            <a:r>
              <a:rPr lang="it-IT" sz="1600" b="1">
                <a:solidFill>
                  <a:srgbClr val="000000"/>
                </a:solidFill>
                <a:latin typeface="Times" charset="0"/>
                <a:ea typeface="ＭＳ Ｐゴシック" charset="-128"/>
                <a:sym typeface="Symbol" pitchFamily="18" charset="2"/>
              </a:rPr>
              <a:t>(jet 4, E</a:t>
            </a:r>
            <a:r>
              <a:rPr lang="it-IT" sz="1600" b="1" baseline="-25000">
                <a:solidFill>
                  <a:srgbClr val="000000"/>
                </a:solidFill>
                <a:latin typeface="Times" charset="0"/>
                <a:ea typeface="ＭＳ Ｐゴシック" charset="-128"/>
                <a:sym typeface="Symbol" pitchFamily="18" charset="2"/>
              </a:rPr>
              <a:t>t</a:t>
            </a:r>
            <a:r>
              <a:rPr lang="it-IT" sz="1600" b="1">
                <a:solidFill>
                  <a:srgbClr val="000000"/>
                </a:solidFill>
                <a:latin typeface="Times" charset="0"/>
                <a:ea typeface="ＭＳ Ｐゴシック" charset="-128"/>
                <a:sym typeface="Symbol" pitchFamily="18" charset="2"/>
              </a:rPr>
              <a:t>=113 GeV)</a:t>
            </a:r>
            <a:r>
              <a:rPr lang="it-IT" sz="1600" b="1">
                <a:solidFill>
                  <a:srgbClr val="FF0000"/>
                </a:solidFill>
                <a:latin typeface="Times" charset="0"/>
                <a:ea typeface="ＭＳ Ｐゴシック" charset="-128"/>
                <a:sym typeface="Symbol" pitchFamily="18" charset="2"/>
              </a:rPr>
              <a:t> </a:t>
            </a:r>
          </a:p>
          <a:p>
            <a:pPr defTabSz="762000" eaLnBrk="0" hangingPunct="0">
              <a:lnSpc>
                <a:spcPct val="5000"/>
              </a:lnSpc>
              <a:spcBef>
                <a:spcPct val="50000"/>
              </a:spcBef>
              <a:defRPr/>
            </a:pPr>
            <a:r>
              <a:rPr lang="it-IT" sz="1600" b="1">
                <a:solidFill>
                  <a:srgbClr val="FF0000"/>
                </a:solidFill>
                <a:latin typeface="Times" charset="0"/>
                <a:ea typeface="ＭＳ Ｐゴシック" charset="-128"/>
                <a:sym typeface="Symbol" pitchFamily="18" charset="2"/>
              </a:rPr>
              <a:t>             </a:t>
            </a:r>
            <a:r>
              <a:rPr lang="it-IT" sz="1600" b="1">
                <a:solidFill>
                  <a:srgbClr val="3333CC"/>
                </a:solidFill>
                <a:latin typeface="Times" charset="0"/>
                <a:ea typeface="ＭＳ Ｐゴシック" charset="-128"/>
                <a:sym typeface="Symbol" pitchFamily="18" charset="2"/>
              </a:rPr>
              <a:t>|                                                          – </a:t>
            </a:r>
          </a:p>
          <a:p>
            <a:pPr defTabSz="762000" eaLnBrk="0" hangingPunct="0">
              <a:lnSpc>
                <a:spcPct val="0"/>
              </a:lnSpc>
              <a:spcBef>
                <a:spcPct val="50000"/>
              </a:spcBef>
              <a:defRPr/>
            </a:pPr>
            <a:r>
              <a:rPr lang="it-IT" sz="1600" b="1">
                <a:solidFill>
                  <a:srgbClr val="3333CC"/>
                </a:solidFill>
                <a:latin typeface="Times" charset="0"/>
                <a:ea typeface="ＭＳ Ｐゴシック" charset="-128"/>
                <a:sym typeface="Symbol" pitchFamily="18" charset="2"/>
              </a:rPr>
              <a:t>             |              </a:t>
            </a:r>
            <a:r>
              <a:rPr lang="it-IT" sz="1600" b="1">
                <a:solidFill>
                  <a:srgbClr val="3333CC"/>
                </a:solidFill>
                <a:latin typeface="Times" charset="0"/>
                <a:ea typeface="ＭＳ Ｐゴシック" charset="-128"/>
                <a:sym typeface="Wingdings 3" pitchFamily="18" charset="2"/>
              </a:rPr>
              <a:t>  </a:t>
            </a:r>
            <a:r>
              <a:rPr lang="it-IT" sz="2000" b="1">
                <a:solidFill>
                  <a:srgbClr val="3333CC"/>
                </a:solidFill>
                <a:latin typeface="Times" charset="0"/>
                <a:ea typeface="ＭＳ Ｐゴシック" charset="-128"/>
                <a:sym typeface="Symbol" pitchFamily="18" charset="2"/>
              </a:rPr>
              <a:t>s </a:t>
            </a:r>
            <a:r>
              <a:rPr lang="it-IT" sz="1600" b="1">
                <a:solidFill>
                  <a:srgbClr val="000000"/>
                </a:solidFill>
                <a:latin typeface="Times" charset="0"/>
                <a:ea typeface="ＭＳ Ｐゴシック" charset="-128"/>
                <a:sym typeface="Symbol" pitchFamily="18" charset="2"/>
              </a:rPr>
              <a:t>(jet 5, E</a:t>
            </a:r>
            <a:r>
              <a:rPr lang="it-IT" sz="1600" b="1" baseline="-25000">
                <a:solidFill>
                  <a:srgbClr val="000000"/>
                </a:solidFill>
                <a:latin typeface="Times" charset="0"/>
                <a:ea typeface="ＭＳ Ｐゴシック" charset="-128"/>
                <a:sym typeface="Symbol" pitchFamily="18" charset="2"/>
              </a:rPr>
              <a:t>t</a:t>
            </a:r>
            <a:r>
              <a:rPr lang="it-IT" sz="1600" b="1">
                <a:solidFill>
                  <a:srgbClr val="000000"/>
                </a:solidFill>
                <a:latin typeface="Times" charset="0"/>
                <a:ea typeface="ＭＳ Ｐゴシック" charset="-128"/>
                <a:sym typeface="Symbol" pitchFamily="18" charset="2"/>
              </a:rPr>
              <a:t>=79 GeV)</a:t>
            </a:r>
            <a:r>
              <a:rPr lang="it-IT" sz="1600" b="1">
                <a:solidFill>
                  <a:srgbClr val="3333CC"/>
                </a:solidFill>
                <a:latin typeface="Times" charset="0"/>
                <a:ea typeface="ＭＳ Ｐゴシック" charset="-128"/>
                <a:sym typeface="Symbol" pitchFamily="18" charset="2"/>
              </a:rPr>
              <a:t> + </a:t>
            </a:r>
            <a:r>
              <a:rPr lang="it-IT" sz="2000" b="1">
                <a:solidFill>
                  <a:srgbClr val="3333CC"/>
                </a:solidFill>
                <a:latin typeface="Times" charset="0"/>
                <a:ea typeface="ＭＳ Ｐゴシック" charset="-128"/>
                <a:sym typeface="Symbol" pitchFamily="18" charset="2"/>
              </a:rPr>
              <a:t>c</a:t>
            </a:r>
          </a:p>
          <a:p>
            <a:pPr defTabSz="762000" eaLnBrk="0" hangingPunct="0">
              <a:lnSpc>
                <a:spcPct val="0"/>
              </a:lnSpc>
              <a:spcBef>
                <a:spcPct val="50000"/>
              </a:spcBef>
              <a:defRPr/>
            </a:pPr>
            <a:r>
              <a:rPr lang="it-IT" sz="1600" b="1">
                <a:solidFill>
                  <a:srgbClr val="3333CC"/>
                </a:solidFill>
                <a:latin typeface="Times" charset="0"/>
                <a:ea typeface="ＭＳ Ｐゴシック" charset="-128"/>
                <a:sym typeface="Symbol" pitchFamily="18" charset="2"/>
              </a:rPr>
              <a:t>             |</a:t>
            </a:r>
            <a:r>
              <a:rPr lang="it-IT" sz="2000" b="1">
                <a:solidFill>
                  <a:srgbClr val="3333CC"/>
                </a:solidFill>
                <a:latin typeface="Times" charset="0"/>
                <a:ea typeface="ＭＳ Ｐゴシック" charset="-128"/>
                <a:sym typeface="Symbol" pitchFamily="18" charset="2"/>
              </a:rPr>
              <a:t>   </a:t>
            </a:r>
            <a:endParaRPr lang="it-IT" sz="1600" b="1">
              <a:solidFill>
                <a:srgbClr val="3333CC"/>
              </a:solidFill>
              <a:latin typeface="Times" charset="0"/>
              <a:ea typeface="ＭＳ Ｐゴシック" charset="-128"/>
              <a:sym typeface="Symbol" pitchFamily="18" charset="2"/>
            </a:endParaRPr>
          </a:p>
          <a:p>
            <a:pPr defTabSz="762000" eaLnBrk="0" hangingPunct="0">
              <a:lnSpc>
                <a:spcPct val="0"/>
              </a:lnSpc>
              <a:spcBef>
                <a:spcPct val="50000"/>
              </a:spcBef>
              <a:defRPr/>
            </a:pPr>
            <a:r>
              <a:rPr lang="it-IT" sz="1600" b="1">
                <a:solidFill>
                  <a:srgbClr val="3333CC"/>
                </a:solidFill>
                <a:latin typeface="Times" charset="0"/>
                <a:ea typeface="ＭＳ Ｐゴシック" charset="-128"/>
                <a:sym typeface="Wingdings 3" pitchFamily="18" charset="2"/>
              </a:rPr>
              <a:t>               </a:t>
            </a:r>
            <a:r>
              <a:rPr lang="it-IT" sz="2000" b="1">
                <a:solidFill>
                  <a:srgbClr val="3333CC"/>
                </a:solidFill>
                <a:latin typeface="Times" charset="0"/>
                <a:ea typeface="ＭＳ Ｐゴシック" charset="-128"/>
                <a:sym typeface="Symbol" pitchFamily="18" charset="2"/>
              </a:rPr>
              <a:t></a:t>
            </a:r>
            <a:r>
              <a:rPr lang="it-IT" sz="2000" b="1" baseline="-25000">
                <a:solidFill>
                  <a:srgbClr val="3333CC"/>
                </a:solidFill>
                <a:latin typeface="Times" charset="0"/>
                <a:ea typeface="ＭＳ Ｐゴシック" charset="-128"/>
                <a:sym typeface="Symbol" pitchFamily="18" charset="2"/>
              </a:rPr>
              <a:t>2</a:t>
            </a:r>
            <a:r>
              <a:rPr lang="it-IT" sz="2000" b="1" baseline="30000">
                <a:solidFill>
                  <a:srgbClr val="3333CC"/>
                </a:solidFill>
                <a:latin typeface="Times" charset="0"/>
                <a:ea typeface="ＭＳ Ｐゴシック" charset="-128"/>
                <a:sym typeface="Symbol" pitchFamily="18" charset="2"/>
              </a:rPr>
              <a:t>+ </a:t>
            </a:r>
            <a:r>
              <a:rPr lang="it-IT" sz="2000" b="1">
                <a:solidFill>
                  <a:srgbClr val="3333CC"/>
                </a:solidFill>
                <a:latin typeface="Times" charset="0"/>
                <a:ea typeface="ＭＳ Ｐゴシック" charset="-128"/>
                <a:sym typeface="Symbol" pitchFamily="18" charset="2"/>
              </a:rPr>
              <a:t> + b </a:t>
            </a:r>
            <a:r>
              <a:rPr lang="it-IT" sz="1600" b="1">
                <a:solidFill>
                  <a:srgbClr val="000000"/>
                </a:solidFill>
                <a:latin typeface="Times" charset="0"/>
                <a:ea typeface="ＭＳ Ｐゴシック" charset="-128"/>
                <a:sym typeface="Symbol" pitchFamily="18" charset="2"/>
              </a:rPr>
              <a:t>(jet 3, E</a:t>
            </a:r>
            <a:r>
              <a:rPr lang="it-IT" sz="1600" b="1" baseline="-25000">
                <a:solidFill>
                  <a:srgbClr val="000000"/>
                </a:solidFill>
                <a:latin typeface="Times" charset="0"/>
                <a:ea typeface="ＭＳ Ｐゴシック" charset="-128"/>
                <a:sym typeface="Symbol" pitchFamily="18" charset="2"/>
              </a:rPr>
              <a:t>t</a:t>
            </a:r>
            <a:r>
              <a:rPr lang="it-IT" sz="1600" b="1">
                <a:solidFill>
                  <a:srgbClr val="000000"/>
                </a:solidFill>
                <a:latin typeface="Times" charset="0"/>
                <a:ea typeface="ＭＳ Ｐゴシック" charset="-128"/>
                <a:sym typeface="Symbol" pitchFamily="18" charset="2"/>
              </a:rPr>
              <a:t>=536 GeV)</a:t>
            </a:r>
          </a:p>
          <a:p>
            <a:pPr defTabSz="762000" eaLnBrk="0" hangingPunct="0">
              <a:lnSpc>
                <a:spcPct val="0"/>
              </a:lnSpc>
              <a:spcBef>
                <a:spcPct val="50000"/>
              </a:spcBef>
              <a:defRPr/>
            </a:pPr>
            <a:r>
              <a:rPr lang="it-IT" sz="1600" b="1">
                <a:solidFill>
                  <a:srgbClr val="FF0000"/>
                </a:solidFill>
                <a:latin typeface="Times" charset="0"/>
                <a:ea typeface="ＭＳ Ｐゴシック" charset="-128"/>
                <a:sym typeface="Symbol" pitchFamily="18" charset="2"/>
              </a:rPr>
              <a:t>                   </a:t>
            </a:r>
            <a:r>
              <a:rPr lang="it-IT" sz="2000" b="1">
                <a:solidFill>
                  <a:srgbClr val="FF0000"/>
                </a:solidFill>
                <a:latin typeface="Times" charset="0"/>
                <a:ea typeface="ＭＳ Ｐゴシック" charset="-128"/>
                <a:sym typeface="Symbol" pitchFamily="18" charset="2"/>
              </a:rPr>
              <a:t>   </a:t>
            </a:r>
            <a:r>
              <a:rPr lang="it-IT" sz="2000" b="1">
                <a:solidFill>
                  <a:srgbClr val="3333CC"/>
                </a:solidFill>
                <a:latin typeface="Times" charset="0"/>
                <a:ea typeface="ＭＳ Ｐゴシック" charset="-128"/>
                <a:sym typeface="Symbol" pitchFamily="18" charset="2"/>
              </a:rPr>
              <a:t>                   </a:t>
            </a:r>
            <a:r>
              <a:rPr lang="it-IT" sz="1600" b="1">
                <a:solidFill>
                  <a:srgbClr val="3333CC"/>
                </a:solidFill>
                <a:latin typeface="Times" charset="0"/>
                <a:ea typeface="ＭＳ Ｐゴシック" charset="-128"/>
                <a:sym typeface="Symbol" pitchFamily="18" charset="2"/>
              </a:rPr>
              <a:t>– </a:t>
            </a:r>
          </a:p>
          <a:p>
            <a:pPr defTabSz="762000" eaLnBrk="0" hangingPunct="0">
              <a:lnSpc>
                <a:spcPct val="0"/>
              </a:lnSpc>
              <a:spcBef>
                <a:spcPct val="50000"/>
              </a:spcBef>
              <a:defRPr/>
            </a:pPr>
            <a:r>
              <a:rPr lang="it-IT" sz="1600" b="1">
                <a:solidFill>
                  <a:srgbClr val="3333CC"/>
                </a:solidFill>
                <a:latin typeface="Times" charset="0"/>
                <a:ea typeface="ＭＳ Ｐゴシック" charset="-128"/>
                <a:sym typeface="Wingdings 3" pitchFamily="18" charset="2"/>
              </a:rPr>
              <a:t>                    </a:t>
            </a:r>
            <a:r>
              <a:rPr lang="it-IT" sz="2000" b="1">
                <a:solidFill>
                  <a:srgbClr val="3333CC"/>
                </a:solidFill>
                <a:latin typeface="Times" charset="0"/>
                <a:ea typeface="ＭＳ Ｐゴシック" charset="-128"/>
                <a:sym typeface="Symbol" pitchFamily="18" charset="2"/>
              </a:rPr>
              <a:t></a:t>
            </a:r>
            <a:r>
              <a:rPr lang="it-IT" sz="2000" b="1" baseline="-25000">
                <a:solidFill>
                  <a:srgbClr val="3333CC"/>
                </a:solidFill>
                <a:latin typeface="Times" charset="0"/>
                <a:ea typeface="ＭＳ Ｐゴシック" charset="-128"/>
                <a:sym typeface="Symbol" pitchFamily="18" charset="2"/>
              </a:rPr>
              <a:t>1</a:t>
            </a:r>
            <a:r>
              <a:rPr lang="it-IT" sz="2000" b="1" baseline="30000">
                <a:solidFill>
                  <a:srgbClr val="3333CC"/>
                </a:solidFill>
                <a:latin typeface="Times" charset="0"/>
                <a:ea typeface="ＭＳ Ｐゴシック" charset="-128"/>
                <a:sym typeface="Symbol" pitchFamily="18" charset="2"/>
              </a:rPr>
              <a:t>+ </a:t>
            </a:r>
            <a:r>
              <a:rPr lang="it-IT" sz="2000" b="1">
                <a:solidFill>
                  <a:srgbClr val="3333CC"/>
                </a:solidFill>
                <a:latin typeface="Times" charset="0"/>
                <a:ea typeface="ＭＳ Ｐゴシック" charset="-128"/>
                <a:sym typeface="Symbol" pitchFamily="18" charset="2"/>
              </a:rPr>
              <a:t> + </a:t>
            </a:r>
            <a:r>
              <a:rPr lang="it-IT" sz="1800" b="1">
                <a:solidFill>
                  <a:srgbClr val="3333CC"/>
                </a:solidFill>
                <a:latin typeface="Times" charset="0"/>
                <a:ea typeface="ＭＳ Ｐゴシック" charset="-128"/>
                <a:sym typeface="Symbol" pitchFamily="18" charset="2"/>
              </a:rPr>
              <a:t>Z</a:t>
            </a:r>
            <a:r>
              <a:rPr lang="it-IT" sz="2000" b="1">
                <a:solidFill>
                  <a:srgbClr val="3333CC"/>
                </a:solidFill>
                <a:latin typeface="Times" charset="0"/>
                <a:ea typeface="ＭＳ Ｐゴシック" charset="-128"/>
                <a:sym typeface="Symbol" pitchFamily="18" charset="2"/>
              </a:rPr>
              <a:t> </a:t>
            </a:r>
            <a:r>
              <a:rPr lang="it-IT" sz="2000" b="1">
                <a:solidFill>
                  <a:srgbClr val="FF0000"/>
                </a:solidFill>
                <a:latin typeface="Times" charset="0"/>
                <a:ea typeface="ＭＳ Ｐゴシック" charset="-128"/>
                <a:sym typeface="Symbol" pitchFamily="18" charset="2"/>
              </a:rPr>
              <a:t> </a:t>
            </a:r>
            <a:r>
              <a:rPr lang="it-IT" sz="2000" b="1">
                <a:solidFill>
                  <a:srgbClr val="00CC99"/>
                </a:solidFill>
                <a:latin typeface="Times" charset="0"/>
                <a:ea typeface="ＭＳ Ｐゴシック" charset="-128"/>
                <a:sym typeface="Symbol" pitchFamily="18" charset="2"/>
              </a:rPr>
              <a:t> </a:t>
            </a:r>
          </a:p>
          <a:p>
            <a:pPr defTabSz="762000" eaLnBrk="0" hangingPunct="0">
              <a:lnSpc>
                <a:spcPct val="0"/>
              </a:lnSpc>
              <a:spcBef>
                <a:spcPct val="50000"/>
              </a:spcBef>
              <a:defRPr/>
            </a:pPr>
            <a:r>
              <a:rPr lang="it-IT" sz="1600" b="1">
                <a:solidFill>
                  <a:srgbClr val="FF0000"/>
                </a:solidFill>
                <a:latin typeface="Times" charset="0"/>
                <a:ea typeface="ＭＳ Ｐゴシック" charset="-128"/>
                <a:sym typeface="Symbol" pitchFamily="18" charset="2"/>
              </a:rPr>
              <a:t>                        </a:t>
            </a:r>
            <a:r>
              <a:rPr lang="it-IT" sz="2000" b="1">
                <a:solidFill>
                  <a:srgbClr val="FF0000"/>
                </a:solidFill>
                <a:latin typeface="Times" charset="0"/>
                <a:ea typeface="ＭＳ Ｐゴシック" charset="-128"/>
                <a:sym typeface="Symbol" pitchFamily="18" charset="2"/>
              </a:rPr>
              <a:t>   </a:t>
            </a:r>
            <a:r>
              <a:rPr lang="it-IT" sz="2000" b="1">
                <a:solidFill>
                  <a:srgbClr val="00CC99"/>
                </a:solidFill>
                <a:latin typeface="Times" charset="0"/>
                <a:ea typeface="ＭＳ Ｐゴシック" charset="-128"/>
                <a:sym typeface="Symbol" pitchFamily="18" charset="2"/>
              </a:rPr>
              <a:t></a:t>
            </a:r>
            <a:endParaRPr lang="it-IT" sz="1600" b="1">
              <a:solidFill>
                <a:srgbClr val="00CC99"/>
              </a:solidFill>
              <a:latin typeface="Times" charset="0"/>
              <a:ea typeface="ＭＳ Ｐゴシック" charset="-128"/>
              <a:sym typeface="Symbol" pitchFamily="18" charset="2"/>
            </a:endParaRPr>
          </a:p>
          <a:p>
            <a:pPr defTabSz="762000" eaLnBrk="0" hangingPunct="0">
              <a:lnSpc>
                <a:spcPct val="0"/>
              </a:lnSpc>
              <a:spcBef>
                <a:spcPct val="50000"/>
              </a:spcBef>
              <a:defRPr/>
            </a:pPr>
            <a:r>
              <a:rPr lang="it-IT" sz="1600" b="1">
                <a:solidFill>
                  <a:srgbClr val="FF0000"/>
                </a:solidFill>
                <a:latin typeface="Times" charset="0"/>
                <a:ea typeface="ＭＳ Ｐゴシック" charset="-128"/>
                <a:sym typeface="Wingdings 3" pitchFamily="18" charset="2"/>
              </a:rPr>
              <a:t>                      </a:t>
            </a:r>
            <a:r>
              <a:rPr lang="it-IT" sz="1600" b="1">
                <a:solidFill>
                  <a:srgbClr val="3333CC"/>
                </a:solidFill>
                <a:latin typeface="Times" charset="0"/>
                <a:ea typeface="ＭＳ Ｐゴシック" charset="-128"/>
                <a:sym typeface="Wingdings 3" pitchFamily="18" charset="2"/>
              </a:rPr>
              <a:t>  </a:t>
            </a:r>
            <a:r>
              <a:rPr lang="it-IT" sz="1600" b="1">
                <a:solidFill>
                  <a:srgbClr val="FF0000"/>
                </a:solidFill>
                <a:latin typeface="Times" charset="0"/>
                <a:ea typeface="ＭＳ Ｐゴシック" charset="-128"/>
                <a:sym typeface="Wingdings 3" pitchFamily="18" charset="2"/>
              </a:rPr>
              <a:t> </a:t>
            </a:r>
            <a:r>
              <a:rPr lang="it-IT" sz="2000" b="1">
                <a:solidFill>
                  <a:srgbClr val="00CC99"/>
                </a:solidFill>
                <a:latin typeface="Times" charset="0"/>
                <a:ea typeface="ＭＳ Ｐゴシック" charset="-128"/>
                <a:sym typeface="Symbol" pitchFamily="18" charset="2"/>
              </a:rPr>
              <a:t></a:t>
            </a:r>
            <a:r>
              <a:rPr lang="it-IT" sz="2000" b="1" baseline="-25000">
                <a:solidFill>
                  <a:srgbClr val="00CC99"/>
                </a:solidFill>
                <a:latin typeface="Times" charset="0"/>
                <a:ea typeface="ＭＳ Ｐゴシック" charset="-128"/>
                <a:sym typeface="Symbol" pitchFamily="18" charset="2"/>
              </a:rPr>
              <a:t>1</a:t>
            </a:r>
            <a:r>
              <a:rPr lang="it-IT" sz="2000" b="1" baseline="30000">
                <a:solidFill>
                  <a:srgbClr val="00CC99"/>
                </a:solidFill>
                <a:latin typeface="Times" charset="0"/>
                <a:ea typeface="ＭＳ Ｐゴシック" charset="-128"/>
                <a:sym typeface="Symbol" pitchFamily="18" charset="2"/>
              </a:rPr>
              <a:t>0</a:t>
            </a:r>
            <a:r>
              <a:rPr lang="it-IT" sz="2000" b="1" baseline="30000">
                <a:solidFill>
                  <a:srgbClr val="FF0000"/>
                </a:solidFill>
                <a:latin typeface="Times" charset="0"/>
                <a:ea typeface="ＭＳ Ｐゴシック" charset="-128"/>
                <a:sym typeface="Symbol" pitchFamily="18" charset="2"/>
              </a:rPr>
              <a:t> </a:t>
            </a:r>
            <a:r>
              <a:rPr lang="it-IT" sz="2000" b="1">
                <a:solidFill>
                  <a:srgbClr val="FF0000"/>
                </a:solidFill>
                <a:latin typeface="Times" charset="0"/>
                <a:ea typeface="ＭＳ Ｐゴシック" charset="-128"/>
                <a:sym typeface="Symbol" pitchFamily="18" charset="2"/>
              </a:rPr>
              <a:t> </a:t>
            </a:r>
            <a:r>
              <a:rPr lang="it-IT" sz="2000" b="1">
                <a:solidFill>
                  <a:srgbClr val="3333CC"/>
                </a:solidFill>
                <a:latin typeface="Times" charset="0"/>
                <a:ea typeface="ＭＳ Ｐゴシック" charset="-128"/>
                <a:sym typeface="Symbol" pitchFamily="18" charset="2"/>
              </a:rPr>
              <a:t>+ </a:t>
            </a:r>
            <a:r>
              <a:rPr lang="it-IT" sz="1800" b="1">
                <a:solidFill>
                  <a:srgbClr val="3333CC"/>
                </a:solidFill>
                <a:latin typeface="Times" charset="0"/>
                <a:ea typeface="ＭＳ Ｐゴシック" charset="-128"/>
                <a:sym typeface="Symbol" pitchFamily="18" charset="2"/>
              </a:rPr>
              <a:t>W</a:t>
            </a:r>
            <a:r>
              <a:rPr lang="it-IT" sz="1800" b="1" baseline="30000">
                <a:solidFill>
                  <a:srgbClr val="3333CC"/>
                </a:solidFill>
                <a:latin typeface="Times" charset="0"/>
                <a:ea typeface="ＭＳ Ｐゴシック" charset="-128"/>
                <a:sym typeface="Symbol" pitchFamily="18" charset="2"/>
              </a:rPr>
              <a:t>+ </a:t>
            </a:r>
            <a:r>
              <a:rPr lang="it-IT" sz="2000" b="1">
                <a:solidFill>
                  <a:srgbClr val="3333CC"/>
                </a:solidFill>
                <a:latin typeface="Times" charset="0"/>
                <a:ea typeface="ＭＳ Ｐゴシック" charset="-128"/>
                <a:sym typeface="Symbol" pitchFamily="18" charset="2"/>
              </a:rPr>
              <a:t></a:t>
            </a:r>
            <a:r>
              <a:rPr lang="it-IT" sz="2000" b="1">
                <a:solidFill>
                  <a:srgbClr val="FF0000"/>
                </a:solidFill>
                <a:latin typeface="Times" charset="0"/>
                <a:ea typeface="ＭＳ Ｐゴシック" charset="-128"/>
                <a:sym typeface="Symbol" pitchFamily="18" charset="2"/>
              </a:rPr>
              <a:t> </a:t>
            </a:r>
            <a:r>
              <a:rPr lang="it-IT" sz="2000" b="1">
                <a:solidFill>
                  <a:srgbClr val="00CC99"/>
                </a:solidFill>
                <a:latin typeface="Times" charset="0"/>
                <a:ea typeface="ＭＳ Ｐゴシック" charset="-128"/>
                <a:sym typeface="Symbol" pitchFamily="18" charset="2"/>
              </a:rPr>
              <a:t></a:t>
            </a:r>
            <a:r>
              <a:rPr lang="it-IT" sz="2000" b="1">
                <a:solidFill>
                  <a:srgbClr val="3333CC"/>
                </a:solidFill>
                <a:latin typeface="Times" charset="0"/>
                <a:ea typeface="ＭＳ Ｐゴシック" charset="-128"/>
                <a:sym typeface="Symbol" pitchFamily="18" charset="2"/>
              </a:rPr>
              <a:t></a:t>
            </a:r>
            <a:r>
              <a:rPr lang="it-IT" sz="1800" b="1" baseline="30000">
                <a:solidFill>
                  <a:srgbClr val="3333CC"/>
                </a:solidFill>
                <a:latin typeface="Times" charset="0"/>
                <a:ea typeface="ＭＳ Ｐゴシック" charset="-128"/>
                <a:sym typeface="Symbol" pitchFamily="18" charset="2"/>
              </a:rPr>
              <a:t>+</a:t>
            </a:r>
            <a:r>
              <a:rPr lang="it-IT" sz="1800" b="1" baseline="30000">
                <a:solidFill>
                  <a:srgbClr val="FF0000"/>
                </a:solidFill>
                <a:latin typeface="Times" charset="0"/>
                <a:ea typeface="ＭＳ Ｐゴシック" charset="-128"/>
                <a:sym typeface="Symbol" pitchFamily="18" charset="2"/>
              </a:rPr>
              <a:t> </a:t>
            </a:r>
          </a:p>
          <a:p>
            <a:pPr defTabSz="762000" eaLnBrk="0" hangingPunct="0">
              <a:lnSpc>
                <a:spcPct val="0"/>
              </a:lnSpc>
              <a:spcBef>
                <a:spcPct val="50000"/>
              </a:spcBef>
              <a:defRPr/>
            </a:pPr>
            <a:r>
              <a:rPr lang="it-IT" sz="1600" b="1">
                <a:solidFill>
                  <a:srgbClr val="FF0000"/>
                </a:solidFill>
                <a:latin typeface="Times" charset="0"/>
                <a:ea typeface="ＭＳ Ｐゴシック" charset="-128"/>
                <a:sym typeface="Wingdings 3" pitchFamily="18" charset="2"/>
              </a:rPr>
              <a:t>                                                        </a:t>
            </a:r>
          </a:p>
          <a:p>
            <a:pPr defTabSz="762000" eaLnBrk="0" hangingPunct="0">
              <a:lnSpc>
                <a:spcPct val="0"/>
              </a:lnSpc>
              <a:spcBef>
                <a:spcPct val="50000"/>
              </a:spcBef>
              <a:defRPr/>
            </a:pPr>
            <a:r>
              <a:rPr lang="it-IT" sz="1600" b="1">
                <a:solidFill>
                  <a:srgbClr val="FF0000"/>
                </a:solidFill>
                <a:latin typeface="Times" charset="0"/>
                <a:ea typeface="ＭＳ Ｐゴシック" charset="-128"/>
                <a:sym typeface="Wingdings 3" pitchFamily="18" charset="2"/>
              </a:rPr>
              <a:t>                                                        </a:t>
            </a:r>
            <a:r>
              <a:rPr lang="it-IT" sz="1600" b="1">
                <a:solidFill>
                  <a:srgbClr val="3333CC"/>
                </a:solidFill>
                <a:latin typeface="Times" charset="0"/>
                <a:ea typeface="ＭＳ Ｐゴシック" charset="-128"/>
                <a:sym typeface="Wingdings 3" pitchFamily="18" charset="2"/>
              </a:rPr>
              <a:t>  </a:t>
            </a:r>
            <a:r>
              <a:rPr lang="it-IT" sz="2000" b="1">
                <a:solidFill>
                  <a:srgbClr val="3333CC"/>
                </a:solidFill>
                <a:latin typeface="Times" charset="0"/>
                <a:ea typeface="ＭＳ Ｐゴシック" charset="-128"/>
                <a:sym typeface="Symbol" pitchFamily="18" charset="2"/>
              </a:rPr>
              <a:t>e</a:t>
            </a:r>
            <a:r>
              <a:rPr lang="it-IT" sz="1800" b="1" baseline="30000">
                <a:solidFill>
                  <a:srgbClr val="3333CC"/>
                </a:solidFill>
                <a:latin typeface="Times" charset="0"/>
                <a:ea typeface="ＭＳ Ｐゴシック" charset="-128"/>
                <a:sym typeface="Symbol" pitchFamily="18" charset="2"/>
              </a:rPr>
              <a:t>+</a:t>
            </a:r>
            <a:r>
              <a:rPr lang="it-IT" sz="2000" b="1">
                <a:solidFill>
                  <a:srgbClr val="FF0000"/>
                </a:solidFill>
                <a:latin typeface="Times" charset="0"/>
                <a:ea typeface="ＭＳ Ｐゴシック" charset="-128"/>
                <a:sym typeface="Symbol" pitchFamily="18" charset="2"/>
              </a:rPr>
              <a:t> </a:t>
            </a:r>
            <a:r>
              <a:rPr lang="it-IT" sz="2000" b="1">
                <a:solidFill>
                  <a:srgbClr val="00CC99"/>
                </a:solidFill>
                <a:latin typeface="Times" charset="0"/>
                <a:ea typeface="ＭＳ Ｐゴシック" charset="-128"/>
                <a:sym typeface="Symbol" pitchFamily="18" charset="2"/>
              </a:rPr>
              <a:t></a:t>
            </a:r>
            <a:r>
              <a:rPr lang="it-IT" sz="2000" b="1">
                <a:solidFill>
                  <a:srgbClr val="FF0000"/>
                </a:solidFill>
                <a:latin typeface="Times" charset="0"/>
                <a:ea typeface="ＭＳ Ｐゴシック" charset="-128"/>
                <a:sym typeface="Symbol" pitchFamily="18" charset="2"/>
              </a:rPr>
              <a:t> </a:t>
            </a:r>
          </a:p>
          <a:p>
            <a:pPr defTabSz="762000" eaLnBrk="0" hangingPunct="0">
              <a:lnSpc>
                <a:spcPct val="0"/>
              </a:lnSpc>
              <a:spcBef>
                <a:spcPct val="50000"/>
              </a:spcBef>
              <a:defRPr/>
            </a:pPr>
            <a:r>
              <a:rPr lang="it-IT" sz="2000" b="1">
                <a:solidFill>
                  <a:srgbClr val="3333CC"/>
                </a:solidFill>
                <a:latin typeface="Times" charset="0"/>
                <a:ea typeface="ＭＳ Ｐゴシック" charset="-128"/>
                <a:sym typeface="Symbol" pitchFamily="18" charset="2"/>
              </a:rPr>
              <a:t>-----------------------------------------------------</a:t>
            </a:r>
          </a:p>
          <a:p>
            <a:pPr defTabSz="762000" eaLnBrk="0" hangingPunct="0">
              <a:lnSpc>
                <a:spcPct val="0"/>
              </a:lnSpc>
              <a:spcBef>
                <a:spcPct val="50000"/>
              </a:spcBef>
              <a:defRPr/>
            </a:pPr>
            <a:endParaRPr lang="it-IT" sz="2000" b="1">
              <a:solidFill>
                <a:srgbClr val="3333CC"/>
              </a:solidFill>
              <a:latin typeface="Times" charset="0"/>
              <a:ea typeface="ＭＳ Ｐゴシック" charset="-128"/>
              <a:sym typeface="Symbol" pitchFamily="18" charset="2"/>
            </a:endParaRPr>
          </a:p>
          <a:p>
            <a:pPr defTabSz="762000" eaLnBrk="0" hangingPunct="0">
              <a:lnSpc>
                <a:spcPct val="0"/>
              </a:lnSpc>
              <a:spcBef>
                <a:spcPct val="50000"/>
              </a:spcBef>
              <a:defRPr/>
            </a:pPr>
            <a:endParaRPr lang="it-IT" sz="1400" b="1">
              <a:solidFill>
                <a:srgbClr val="3333CC"/>
              </a:solidFill>
              <a:latin typeface="Times" charset="0"/>
              <a:ea typeface="ＭＳ Ｐゴシック" charset="-128"/>
              <a:sym typeface="Symbol" pitchFamily="18" charset="2"/>
            </a:endParaRPr>
          </a:p>
          <a:p>
            <a:pPr defTabSz="762000" eaLnBrk="0" hangingPunct="0">
              <a:lnSpc>
                <a:spcPct val="10000"/>
              </a:lnSpc>
              <a:spcBef>
                <a:spcPct val="50000"/>
              </a:spcBef>
              <a:defRPr/>
            </a:pPr>
            <a:endParaRPr lang="it-IT" sz="2000" b="1">
              <a:solidFill>
                <a:srgbClr val="FF0000"/>
              </a:solidFill>
              <a:latin typeface="Times" charset="0"/>
              <a:ea typeface="ＭＳ Ｐゴシック" charset="-128"/>
              <a:sym typeface="Symbol" pitchFamily="18" charset="2"/>
            </a:endParaRPr>
          </a:p>
          <a:p>
            <a:pPr defTabSz="762000" eaLnBrk="0" hangingPunct="0">
              <a:lnSpc>
                <a:spcPct val="5000"/>
              </a:lnSpc>
              <a:spcBef>
                <a:spcPct val="50000"/>
              </a:spcBef>
              <a:defRPr/>
            </a:pPr>
            <a:endParaRPr lang="it-IT" sz="2000" b="1">
              <a:solidFill>
                <a:srgbClr val="FF0000"/>
              </a:solidFill>
              <a:latin typeface="Times" charset="0"/>
              <a:ea typeface="ＭＳ Ｐゴシック" charset="-128"/>
              <a:sym typeface="Symbol" pitchFamily="18" charset="2"/>
            </a:endParaRPr>
          </a:p>
          <a:p>
            <a:pPr defTabSz="762000" eaLnBrk="0" hangingPunct="0">
              <a:lnSpc>
                <a:spcPct val="0"/>
              </a:lnSpc>
              <a:spcBef>
                <a:spcPct val="50000"/>
              </a:spcBef>
              <a:defRPr/>
            </a:pPr>
            <a:endParaRPr lang="en-GB" sz="2000" b="1">
              <a:solidFill>
                <a:srgbClr val="FF0000"/>
              </a:solidFill>
              <a:latin typeface="Times" charset="0"/>
              <a:ea typeface="ＭＳ Ｐゴシック" charset="-128"/>
              <a:sym typeface="Symbol" pitchFamily="18" charset="2"/>
            </a:endParaRPr>
          </a:p>
        </p:txBody>
      </p:sp>
      <p:sp>
        <p:nvSpPr>
          <p:cNvPr id="9224" name="Text Box 8"/>
          <p:cNvSpPr txBox="1">
            <a:spLocks noChangeArrowheads="1"/>
          </p:cNvSpPr>
          <p:nvPr/>
        </p:nvSpPr>
        <p:spPr bwMode="auto">
          <a:xfrm>
            <a:off x="5029200" y="3379788"/>
            <a:ext cx="4424363" cy="1039812"/>
          </a:xfrm>
          <a:prstGeom prst="rect">
            <a:avLst/>
          </a:prstGeom>
          <a:noFill/>
          <a:ln w="9525">
            <a:noFill/>
            <a:miter lim="800000"/>
            <a:headEnd type="none" w="sm" len="sm"/>
            <a:tailEnd type="none" w="sm" len="sm"/>
          </a:ln>
        </p:spPr>
        <p:txBody>
          <a:bodyPr>
            <a:spAutoFit/>
          </a:bodyPr>
          <a:lstStyle/>
          <a:p>
            <a:pPr defTabSz="762000" eaLnBrk="0" hangingPunct="0">
              <a:lnSpc>
                <a:spcPct val="10000"/>
              </a:lnSpc>
              <a:spcBef>
                <a:spcPct val="50000"/>
              </a:spcBef>
            </a:pPr>
            <a:endParaRPr lang="it-IT" sz="1800">
              <a:solidFill>
                <a:srgbClr val="000000"/>
              </a:solidFill>
              <a:latin typeface="Times" charset="0"/>
            </a:endParaRPr>
          </a:p>
          <a:p>
            <a:pPr defTabSz="762000" eaLnBrk="0" hangingPunct="0">
              <a:lnSpc>
                <a:spcPct val="10000"/>
              </a:lnSpc>
              <a:spcBef>
                <a:spcPct val="50000"/>
              </a:spcBef>
            </a:pPr>
            <a:r>
              <a:rPr lang="it-IT" sz="2000" b="1">
                <a:solidFill>
                  <a:srgbClr val="FF0000"/>
                </a:solidFill>
                <a:latin typeface="Times" charset="0"/>
                <a:sym typeface="Symbol" pitchFamily="18" charset="2"/>
              </a:rPr>
              <a:t> </a:t>
            </a:r>
            <a:r>
              <a:rPr lang="it-IT" sz="2000" b="1">
                <a:solidFill>
                  <a:srgbClr val="3333CC"/>
                </a:solidFill>
                <a:latin typeface="Times" charset="0"/>
                <a:sym typeface="Symbol" pitchFamily="18" charset="2"/>
              </a:rPr>
              <a:t>       </a:t>
            </a:r>
            <a:r>
              <a:rPr lang="it-IT" sz="1800">
                <a:solidFill>
                  <a:srgbClr val="3333CC"/>
                </a:solidFill>
                <a:latin typeface="Times" charset="0"/>
              </a:rPr>
              <a:t> </a:t>
            </a:r>
            <a:r>
              <a:rPr lang="it-IT" sz="2000" b="1">
                <a:solidFill>
                  <a:srgbClr val="3333CC"/>
                </a:solidFill>
                <a:latin typeface="Times" charset="0"/>
                <a:sym typeface="Symbol" pitchFamily="18" charset="2"/>
              </a:rPr>
              <a:t>      </a:t>
            </a:r>
          </a:p>
          <a:p>
            <a:pPr defTabSz="762000" eaLnBrk="0" hangingPunct="0">
              <a:lnSpc>
                <a:spcPct val="0"/>
              </a:lnSpc>
              <a:spcBef>
                <a:spcPct val="50000"/>
              </a:spcBef>
            </a:pPr>
            <a:r>
              <a:rPr lang="it-IT" sz="2000" b="1">
                <a:solidFill>
                  <a:srgbClr val="3333CC"/>
                </a:solidFill>
                <a:latin typeface="Times" charset="0"/>
                <a:sym typeface="Symbol" pitchFamily="18" charset="2"/>
              </a:rPr>
              <a:t> </a:t>
            </a:r>
            <a:r>
              <a:rPr lang="it-IT" sz="2000" b="1">
                <a:solidFill>
                  <a:srgbClr val="3333CC"/>
                </a:solidFill>
                <a:latin typeface="Times" charset="0"/>
              </a:rPr>
              <a:t>u</a:t>
            </a:r>
            <a:r>
              <a:rPr lang="it-IT" sz="2000" b="1" baseline="-25000">
                <a:solidFill>
                  <a:srgbClr val="3333CC"/>
                </a:solidFill>
                <a:latin typeface="Times" charset="0"/>
              </a:rPr>
              <a:t>L </a:t>
            </a:r>
            <a:r>
              <a:rPr lang="it-IT" sz="2000" b="1">
                <a:solidFill>
                  <a:srgbClr val="3333CC"/>
                </a:solidFill>
                <a:latin typeface="Times" charset="0"/>
                <a:sym typeface="Symbol" pitchFamily="18" charset="2"/>
              </a:rPr>
              <a:t> </a:t>
            </a:r>
            <a:r>
              <a:rPr lang="it-IT" sz="2000" b="1" baseline="-25000">
                <a:solidFill>
                  <a:srgbClr val="3333CC"/>
                </a:solidFill>
                <a:latin typeface="Times" charset="0"/>
                <a:sym typeface="Symbol" pitchFamily="18" charset="2"/>
              </a:rPr>
              <a:t>2</a:t>
            </a:r>
            <a:r>
              <a:rPr lang="it-IT" sz="2000" b="1" baseline="30000">
                <a:solidFill>
                  <a:srgbClr val="3333CC"/>
                </a:solidFill>
                <a:latin typeface="Times" charset="0"/>
                <a:sym typeface="Symbol" pitchFamily="18" charset="2"/>
              </a:rPr>
              <a:t>0 </a:t>
            </a:r>
            <a:r>
              <a:rPr lang="it-IT" sz="2000" b="1">
                <a:solidFill>
                  <a:srgbClr val="3333CC"/>
                </a:solidFill>
                <a:latin typeface="Times" charset="0"/>
                <a:sym typeface="Symbol" pitchFamily="18" charset="2"/>
              </a:rPr>
              <a:t>+ u </a:t>
            </a:r>
            <a:r>
              <a:rPr lang="it-IT" sz="1600" b="1">
                <a:solidFill>
                  <a:srgbClr val="000000"/>
                </a:solidFill>
                <a:latin typeface="Times" charset="0"/>
                <a:sym typeface="Symbol" pitchFamily="18" charset="2"/>
              </a:rPr>
              <a:t>(jet 6, E</a:t>
            </a:r>
            <a:r>
              <a:rPr lang="it-IT" sz="1600" b="1" baseline="-25000">
                <a:solidFill>
                  <a:srgbClr val="000000"/>
                </a:solidFill>
                <a:latin typeface="Times" charset="0"/>
                <a:sym typeface="Symbol" pitchFamily="18" charset="2"/>
              </a:rPr>
              <a:t>t</a:t>
            </a:r>
            <a:r>
              <a:rPr lang="it-IT" sz="1600" b="1">
                <a:solidFill>
                  <a:srgbClr val="000000"/>
                </a:solidFill>
                <a:latin typeface="Times" charset="0"/>
                <a:sym typeface="Symbol" pitchFamily="18" charset="2"/>
              </a:rPr>
              <a:t>=1200 GeV)</a:t>
            </a:r>
          </a:p>
          <a:p>
            <a:pPr defTabSz="762000" eaLnBrk="0" hangingPunct="0">
              <a:lnSpc>
                <a:spcPct val="10000"/>
              </a:lnSpc>
              <a:spcBef>
                <a:spcPct val="50000"/>
              </a:spcBef>
            </a:pPr>
            <a:r>
              <a:rPr lang="it-IT" sz="1600" b="1">
                <a:solidFill>
                  <a:srgbClr val="3333CC"/>
                </a:solidFill>
                <a:latin typeface="Times" charset="0"/>
                <a:sym typeface="Wingdings 3" pitchFamily="18" charset="2"/>
              </a:rPr>
              <a:t>                   </a:t>
            </a:r>
            <a:r>
              <a:rPr lang="it-IT" sz="2000" b="1">
                <a:solidFill>
                  <a:srgbClr val="3333CC"/>
                </a:solidFill>
                <a:latin typeface="Times" charset="0"/>
                <a:sym typeface="Symbol" pitchFamily="18" charset="2"/>
              </a:rPr>
              <a:t>                –</a:t>
            </a:r>
            <a:endParaRPr lang="it-IT" sz="1600" b="1">
              <a:solidFill>
                <a:srgbClr val="3333CC"/>
              </a:solidFill>
              <a:latin typeface="Times" charset="0"/>
              <a:sym typeface="Symbol" pitchFamily="18" charset="2"/>
            </a:endParaRPr>
          </a:p>
          <a:p>
            <a:pPr defTabSz="762000" eaLnBrk="0" hangingPunct="0">
              <a:lnSpc>
                <a:spcPct val="10000"/>
              </a:lnSpc>
              <a:spcBef>
                <a:spcPct val="50000"/>
              </a:spcBef>
            </a:pPr>
            <a:r>
              <a:rPr lang="it-IT" sz="1600" b="1">
                <a:solidFill>
                  <a:srgbClr val="3333CC"/>
                </a:solidFill>
                <a:latin typeface="Times" charset="0"/>
                <a:sym typeface="Symbol" pitchFamily="18" charset="2"/>
              </a:rPr>
              <a:t>              </a:t>
            </a:r>
            <a:r>
              <a:rPr lang="it-IT" sz="1600" b="1">
                <a:solidFill>
                  <a:srgbClr val="3333CC"/>
                </a:solidFill>
                <a:latin typeface="Times" charset="0"/>
                <a:sym typeface="Wingdings 3" pitchFamily="18" charset="2"/>
              </a:rPr>
              <a:t></a:t>
            </a:r>
            <a:r>
              <a:rPr lang="it-IT" sz="1600" b="1">
                <a:solidFill>
                  <a:srgbClr val="FF0000"/>
                </a:solidFill>
                <a:latin typeface="Times" charset="0"/>
                <a:sym typeface="Wingdings 3" pitchFamily="18" charset="2"/>
              </a:rPr>
              <a:t>  </a:t>
            </a:r>
            <a:r>
              <a:rPr lang="it-IT" sz="2000" b="1">
                <a:solidFill>
                  <a:srgbClr val="00CC99"/>
                </a:solidFill>
                <a:latin typeface="Times" charset="0"/>
                <a:sym typeface="Symbol" pitchFamily="18" charset="2"/>
              </a:rPr>
              <a:t></a:t>
            </a:r>
            <a:r>
              <a:rPr lang="it-IT" sz="2000" b="1" baseline="-25000">
                <a:solidFill>
                  <a:srgbClr val="00CC99"/>
                </a:solidFill>
                <a:latin typeface="Times" charset="0"/>
                <a:sym typeface="Symbol" pitchFamily="18" charset="2"/>
              </a:rPr>
              <a:t>1</a:t>
            </a:r>
            <a:r>
              <a:rPr lang="it-IT" sz="2000" b="1" baseline="30000">
                <a:solidFill>
                  <a:srgbClr val="00CC99"/>
                </a:solidFill>
                <a:latin typeface="Times" charset="0"/>
                <a:sym typeface="Symbol" pitchFamily="18" charset="2"/>
              </a:rPr>
              <a:t>0</a:t>
            </a:r>
            <a:r>
              <a:rPr lang="it-IT" sz="2000" b="1" baseline="30000">
                <a:solidFill>
                  <a:srgbClr val="FF0000"/>
                </a:solidFill>
                <a:latin typeface="Times" charset="0"/>
                <a:sym typeface="Symbol" pitchFamily="18" charset="2"/>
              </a:rPr>
              <a:t> </a:t>
            </a:r>
            <a:r>
              <a:rPr lang="it-IT" sz="2000" b="1">
                <a:solidFill>
                  <a:srgbClr val="3333CC"/>
                </a:solidFill>
                <a:latin typeface="Times" charset="0"/>
                <a:sym typeface="Symbol" pitchFamily="18" charset="2"/>
              </a:rPr>
              <a:t>+ h b b </a:t>
            </a:r>
            <a:r>
              <a:rPr lang="it-IT" sz="1600" b="1">
                <a:solidFill>
                  <a:srgbClr val="000000"/>
                </a:solidFill>
                <a:latin typeface="Times" charset="0"/>
                <a:sym typeface="Symbol" pitchFamily="18" charset="2"/>
              </a:rPr>
              <a:t>(jet 1, E</a:t>
            </a:r>
            <a:r>
              <a:rPr lang="it-IT" sz="1600" b="1" baseline="-25000">
                <a:solidFill>
                  <a:srgbClr val="000000"/>
                </a:solidFill>
                <a:latin typeface="Times" charset="0"/>
                <a:sym typeface="Symbol" pitchFamily="18" charset="2"/>
              </a:rPr>
              <a:t>t</a:t>
            </a:r>
            <a:r>
              <a:rPr lang="it-IT" sz="1600" b="1">
                <a:solidFill>
                  <a:srgbClr val="000000"/>
                </a:solidFill>
                <a:latin typeface="Times" charset="0"/>
                <a:sym typeface="Symbol" pitchFamily="18" charset="2"/>
              </a:rPr>
              <a:t>=206 GeV; </a:t>
            </a:r>
          </a:p>
          <a:p>
            <a:pPr defTabSz="762000" eaLnBrk="0" hangingPunct="0">
              <a:lnSpc>
                <a:spcPct val="40000"/>
              </a:lnSpc>
              <a:spcBef>
                <a:spcPct val="50000"/>
              </a:spcBef>
            </a:pPr>
            <a:r>
              <a:rPr lang="it-IT" sz="1600" b="1">
                <a:solidFill>
                  <a:srgbClr val="000000"/>
                </a:solidFill>
                <a:latin typeface="Times" charset="0"/>
                <a:sym typeface="Symbol" pitchFamily="18" charset="2"/>
              </a:rPr>
              <a:t>                                                jet 2, E</a:t>
            </a:r>
            <a:r>
              <a:rPr lang="it-IT" sz="1600" b="1" baseline="-25000">
                <a:solidFill>
                  <a:srgbClr val="000000"/>
                </a:solidFill>
                <a:latin typeface="Times" charset="0"/>
                <a:sym typeface="Symbol" pitchFamily="18" charset="2"/>
              </a:rPr>
              <a:t>t</a:t>
            </a:r>
            <a:r>
              <a:rPr lang="it-IT" sz="1600" b="1">
                <a:solidFill>
                  <a:srgbClr val="000000"/>
                </a:solidFill>
                <a:latin typeface="Times" charset="0"/>
                <a:sym typeface="Symbol" pitchFamily="18" charset="2"/>
              </a:rPr>
              <a:t>=320 GeV )</a:t>
            </a:r>
          </a:p>
        </p:txBody>
      </p:sp>
      <p:sp>
        <p:nvSpPr>
          <p:cNvPr id="9225" name="Text Box 9"/>
          <p:cNvSpPr txBox="1">
            <a:spLocks noChangeArrowheads="1"/>
          </p:cNvSpPr>
          <p:nvPr/>
        </p:nvSpPr>
        <p:spPr bwMode="auto">
          <a:xfrm>
            <a:off x="117475" y="868363"/>
            <a:ext cx="5100638" cy="274637"/>
          </a:xfrm>
          <a:prstGeom prst="rect">
            <a:avLst/>
          </a:prstGeom>
          <a:noFill/>
          <a:ln w="9525">
            <a:noFill/>
            <a:miter lim="800000"/>
            <a:headEnd type="none" w="sm" len="sm"/>
            <a:tailEnd type="none" w="sm" len="sm"/>
          </a:ln>
        </p:spPr>
        <p:txBody>
          <a:bodyPr>
            <a:spAutoFit/>
          </a:bodyPr>
          <a:lstStyle/>
          <a:p>
            <a:pPr defTabSz="762000" eaLnBrk="0" hangingPunct="0">
              <a:spcBef>
                <a:spcPct val="50000"/>
              </a:spcBef>
            </a:pPr>
            <a:r>
              <a:rPr lang="it-IT" sz="1200" b="1">
                <a:solidFill>
                  <a:srgbClr val="000000"/>
                </a:solidFill>
              </a:rPr>
              <a:t>mSUGRA: m</a:t>
            </a:r>
            <a:r>
              <a:rPr lang="it-IT" sz="1200" b="1" baseline="-25000">
                <a:solidFill>
                  <a:srgbClr val="000000"/>
                </a:solidFill>
              </a:rPr>
              <a:t>0</a:t>
            </a:r>
            <a:r>
              <a:rPr lang="it-IT" sz="1200" b="1">
                <a:solidFill>
                  <a:srgbClr val="000000"/>
                </a:solidFill>
              </a:rPr>
              <a:t>=1000 GeV; m</a:t>
            </a:r>
            <a:r>
              <a:rPr lang="it-IT" sz="1200" b="1" baseline="-25000">
                <a:solidFill>
                  <a:srgbClr val="000000"/>
                </a:solidFill>
              </a:rPr>
              <a:t>1/2 </a:t>
            </a:r>
            <a:r>
              <a:rPr lang="it-IT" sz="1200" b="1">
                <a:solidFill>
                  <a:srgbClr val="000000"/>
                </a:solidFill>
              </a:rPr>
              <a:t>=500 GeV; A</a:t>
            </a:r>
            <a:r>
              <a:rPr lang="it-IT" sz="1200" b="1" baseline="-25000">
                <a:solidFill>
                  <a:srgbClr val="000000"/>
                </a:solidFill>
              </a:rPr>
              <a:t>0</a:t>
            </a:r>
            <a:r>
              <a:rPr lang="it-IT" sz="1200" b="1">
                <a:solidFill>
                  <a:srgbClr val="000000"/>
                </a:solidFill>
              </a:rPr>
              <a:t>=0; tan</a:t>
            </a:r>
            <a:r>
              <a:rPr lang="it-IT" sz="1200" b="1">
                <a:solidFill>
                  <a:srgbClr val="000000"/>
                </a:solidFill>
                <a:sym typeface="Symbol" pitchFamily="18" charset="2"/>
              </a:rPr>
              <a:t> </a:t>
            </a:r>
            <a:r>
              <a:rPr lang="it-IT" sz="1200" b="1">
                <a:solidFill>
                  <a:srgbClr val="000000"/>
                </a:solidFill>
              </a:rPr>
              <a:t>=35; </a:t>
            </a:r>
            <a:r>
              <a:rPr lang="it-IT" sz="1200" b="1">
                <a:solidFill>
                  <a:srgbClr val="000000"/>
                </a:solidFill>
                <a:sym typeface="Symbol" pitchFamily="18" charset="2"/>
              </a:rPr>
              <a:t>&gt;0</a:t>
            </a:r>
            <a:endParaRPr lang="en-GB" sz="1200" b="1">
              <a:solidFill>
                <a:srgbClr val="000000"/>
              </a:solidFill>
            </a:endParaRPr>
          </a:p>
        </p:txBody>
      </p:sp>
      <p:sp>
        <p:nvSpPr>
          <p:cNvPr id="9226" name="Text Box 10"/>
          <p:cNvSpPr txBox="1">
            <a:spLocks noChangeArrowheads="1"/>
          </p:cNvSpPr>
          <p:nvPr/>
        </p:nvSpPr>
        <p:spPr bwMode="auto">
          <a:xfrm>
            <a:off x="5451475" y="4724400"/>
            <a:ext cx="4114800" cy="1011238"/>
          </a:xfrm>
          <a:prstGeom prst="rect">
            <a:avLst/>
          </a:prstGeom>
          <a:noFill/>
          <a:ln w="9525">
            <a:noFill/>
            <a:miter lim="800000"/>
            <a:headEnd type="none" w="sm" len="sm"/>
            <a:tailEnd type="none" w="sm" len="sm"/>
          </a:ln>
        </p:spPr>
        <p:txBody>
          <a:bodyPr>
            <a:spAutoFit/>
          </a:bodyPr>
          <a:lstStyle/>
          <a:p>
            <a:pPr defTabSz="762000" eaLnBrk="0" hangingPunct="0">
              <a:lnSpc>
                <a:spcPct val="40000"/>
              </a:lnSpc>
              <a:spcBef>
                <a:spcPct val="50000"/>
              </a:spcBef>
            </a:pPr>
            <a:r>
              <a:rPr lang="it-IT" sz="1600" b="1">
                <a:solidFill>
                  <a:srgbClr val="FF0000"/>
                </a:solidFill>
                <a:latin typeface="Times" charset="0"/>
                <a:sym typeface="Symbol" pitchFamily="18" charset="2"/>
              </a:rPr>
              <a:t>     </a:t>
            </a:r>
            <a:r>
              <a:rPr lang="it-IT" sz="1600" b="1">
                <a:solidFill>
                  <a:srgbClr val="3333CC"/>
                </a:solidFill>
                <a:latin typeface="Times" charset="0"/>
                <a:sym typeface="Symbol" pitchFamily="18" charset="2"/>
              </a:rPr>
              <a:t>                             </a:t>
            </a:r>
            <a:endParaRPr lang="it-IT" sz="1600" b="1">
              <a:solidFill>
                <a:srgbClr val="3333CC"/>
              </a:solidFill>
              <a:latin typeface="Times" charset="0"/>
            </a:endParaRPr>
          </a:p>
          <a:p>
            <a:pPr defTabSz="762000" eaLnBrk="0" hangingPunct="0">
              <a:lnSpc>
                <a:spcPct val="5000"/>
              </a:lnSpc>
              <a:spcBef>
                <a:spcPct val="50000"/>
              </a:spcBef>
            </a:pPr>
            <a:r>
              <a:rPr lang="it-IT" sz="1600" b="1">
                <a:solidFill>
                  <a:srgbClr val="3333CC"/>
                </a:solidFill>
                <a:latin typeface="Times" charset="0"/>
                <a:sym typeface="Symbol" pitchFamily="18" charset="2"/>
              </a:rPr>
              <a:t>m(g )=1266 GeV ; m(t</a:t>
            </a:r>
            <a:r>
              <a:rPr lang="it-IT" sz="1600" b="1" baseline="-25000">
                <a:solidFill>
                  <a:srgbClr val="3333CC"/>
                </a:solidFill>
                <a:latin typeface="Times" charset="0"/>
                <a:sym typeface="Symbol" pitchFamily="18" charset="2"/>
              </a:rPr>
              <a:t>1 </a:t>
            </a:r>
            <a:r>
              <a:rPr lang="it-IT" sz="1600" b="1">
                <a:solidFill>
                  <a:srgbClr val="3333CC"/>
                </a:solidFill>
                <a:latin typeface="Times" charset="0"/>
                <a:sym typeface="Symbol" pitchFamily="18" charset="2"/>
              </a:rPr>
              <a:t>)=1026 GeV</a:t>
            </a:r>
          </a:p>
          <a:p>
            <a:pPr defTabSz="762000" eaLnBrk="0" hangingPunct="0">
              <a:lnSpc>
                <a:spcPct val="35000"/>
              </a:lnSpc>
              <a:spcBef>
                <a:spcPct val="50000"/>
              </a:spcBef>
            </a:pPr>
            <a:r>
              <a:rPr lang="it-IT" sz="1600" b="1">
                <a:solidFill>
                  <a:srgbClr val="3333CC"/>
                </a:solidFill>
                <a:latin typeface="Times" charset="0"/>
                <a:sym typeface="Symbol" pitchFamily="18" charset="2"/>
              </a:rPr>
              <a:t>                                   </a:t>
            </a:r>
            <a:endParaRPr lang="it-IT" sz="1600" b="1">
              <a:solidFill>
                <a:srgbClr val="3333CC"/>
              </a:solidFill>
              <a:latin typeface="Times" charset="0"/>
            </a:endParaRPr>
          </a:p>
          <a:p>
            <a:pPr defTabSz="762000" eaLnBrk="0" hangingPunct="0">
              <a:lnSpc>
                <a:spcPct val="5000"/>
              </a:lnSpc>
              <a:spcBef>
                <a:spcPct val="50000"/>
              </a:spcBef>
            </a:pPr>
            <a:r>
              <a:rPr lang="it-IT" sz="1600" b="1">
                <a:solidFill>
                  <a:srgbClr val="3333CC"/>
                </a:solidFill>
                <a:latin typeface="Times" charset="0"/>
              </a:rPr>
              <a:t>m(u</a:t>
            </a:r>
            <a:r>
              <a:rPr lang="it-IT" sz="1600" b="1" baseline="-25000">
                <a:solidFill>
                  <a:srgbClr val="3333CC"/>
                </a:solidFill>
                <a:latin typeface="Times" charset="0"/>
              </a:rPr>
              <a:t>L</a:t>
            </a:r>
            <a:r>
              <a:rPr lang="it-IT" sz="1600" b="1">
                <a:solidFill>
                  <a:srgbClr val="3333CC"/>
                </a:solidFill>
                <a:latin typeface="Times" charset="0"/>
                <a:sym typeface="Symbol" pitchFamily="18" charset="2"/>
              </a:rPr>
              <a:t>)=1450 GeV; m(</a:t>
            </a:r>
            <a:r>
              <a:rPr lang="it-IT" sz="1600" b="1" baseline="-25000">
                <a:solidFill>
                  <a:srgbClr val="3333CC"/>
                </a:solidFill>
                <a:latin typeface="Times" charset="0"/>
                <a:sym typeface="Symbol" pitchFamily="18" charset="2"/>
              </a:rPr>
              <a:t>2</a:t>
            </a:r>
            <a:r>
              <a:rPr lang="it-IT" sz="1600" b="1" baseline="30000">
                <a:solidFill>
                  <a:srgbClr val="3333CC"/>
                </a:solidFill>
                <a:latin typeface="Times" charset="0"/>
                <a:sym typeface="Symbol" pitchFamily="18" charset="2"/>
              </a:rPr>
              <a:t>0 </a:t>
            </a:r>
            <a:r>
              <a:rPr lang="it-IT" sz="1600" b="1">
                <a:solidFill>
                  <a:srgbClr val="3333CC"/>
                </a:solidFill>
                <a:latin typeface="Times" charset="0"/>
                <a:sym typeface="Symbol" pitchFamily="18" charset="2"/>
              </a:rPr>
              <a:t>)=410 GeV;</a:t>
            </a:r>
            <a:r>
              <a:rPr lang="it-IT" sz="1600" b="1" baseline="30000">
                <a:solidFill>
                  <a:srgbClr val="3333CC"/>
                </a:solidFill>
                <a:latin typeface="Times" charset="0"/>
                <a:sym typeface="Symbol" pitchFamily="18" charset="2"/>
              </a:rPr>
              <a:t> </a:t>
            </a:r>
          </a:p>
          <a:p>
            <a:pPr defTabSz="762000" eaLnBrk="0" hangingPunct="0">
              <a:lnSpc>
                <a:spcPct val="35000"/>
              </a:lnSpc>
              <a:spcBef>
                <a:spcPct val="50000"/>
              </a:spcBef>
            </a:pPr>
            <a:r>
              <a:rPr lang="it-IT" sz="1600" b="1">
                <a:solidFill>
                  <a:srgbClr val="3333CC"/>
                </a:solidFill>
                <a:latin typeface="Times" charset="0"/>
                <a:sym typeface="Symbol" pitchFamily="18" charset="2"/>
              </a:rPr>
              <a:t>     </a:t>
            </a:r>
            <a:endParaRPr lang="it-IT" sz="1600" b="1" baseline="30000">
              <a:solidFill>
                <a:srgbClr val="3333CC"/>
              </a:solidFill>
              <a:latin typeface="Times" charset="0"/>
              <a:sym typeface="Symbol" pitchFamily="18" charset="2"/>
            </a:endParaRPr>
          </a:p>
          <a:p>
            <a:pPr defTabSz="762000" eaLnBrk="0" hangingPunct="0">
              <a:lnSpc>
                <a:spcPct val="5000"/>
              </a:lnSpc>
              <a:spcBef>
                <a:spcPct val="50000"/>
              </a:spcBef>
            </a:pPr>
            <a:r>
              <a:rPr lang="it-IT" sz="1600" b="1">
                <a:solidFill>
                  <a:srgbClr val="3333CC"/>
                </a:solidFill>
                <a:latin typeface="Times" charset="0"/>
                <a:sym typeface="Symbol" pitchFamily="18" charset="2"/>
              </a:rPr>
              <a:t>m(</a:t>
            </a:r>
            <a:r>
              <a:rPr lang="it-IT" sz="1600" b="1" baseline="-25000">
                <a:solidFill>
                  <a:srgbClr val="3333CC"/>
                </a:solidFill>
                <a:latin typeface="Times" charset="0"/>
                <a:sym typeface="Symbol" pitchFamily="18" charset="2"/>
              </a:rPr>
              <a:t>1</a:t>
            </a:r>
            <a:r>
              <a:rPr lang="it-IT" sz="1600" b="1" baseline="30000">
                <a:solidFill>
                  <a:srgbClr val="3333CC"/>
                </a:solidFill>
                <a:latin typeface="Times" charset="0"/>
                <a:sym typeface="Symbol" pitchFamily="18" charset="2"/>
              </a:rPr>
              <a:t>0 </a:t>
            </a:r>
            <a:r>
              <a:rPr lang="it-IT" sz="1600" b="1">
                <a:solidFill>
                  <a:srgbClr val="3333CC"/>
                </a:solidFill>
                <a:latin typeface="Times" charset="0"/>
                <a:sym typeface="Symbol" pitchFamily="18" charset="2"/>
              </a:rPr>
              <a:t>)=214 GeV; m(h)=119 GeV</a:t>
            </a:r>
            <a:endParaRPr lang="en-GB" sz="1400">
              <a:solidFill>
                <a:srgbClr val="3333CC"/>
              </a:solidFill>
              <a:latin typeface="Zapf Dingbats" charset="2"/>
            </a:endParaRP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2" descr="C:\Documents and Settings\castaldi\Desktop\LHC_varie\LHC_varie\darkenergy.jpg"/>
          <p:cNvPicPr>
            <a:picLocks noChangeAspect="1" noChangeArrowheads="1"/>
          </p:cNvPicPr>
          <p:nvPr/>
        </p:nvPicPr>
        <p:blipFill>
          <a:blip r:embed="rId2" cstate="print"/>
          <a:srcRect/>
          <a:stretch>
            <a:fillRect/>
          </a:stretch>
        </p:blipFill>
        <p:spPr bwMode="auto">
          <a:xfrm>
            <a:off x="387350" y="762000"/>
            <a:ext cx="8375650" cy="5934075"/>
          </a:xfrm>
          <a:prstGeom prst="rect">
            <a:avLst/>
          </a:prstGeom>
          <a:noFill/>
          <a:ln w="9525">
            <a:noFill/>
            <a:miter lim="800000"/>
            <a:headEnd/>
            <a:tailEnd/>
          </a:ln>
        </p:spPr>
      </p:pic>
      <p:sp>
        <p:nvSpPr>
          <p:cNvPr id="51203" name="Rectangle 3"/>
          <p:cNvSpPr>
            <a:spLocks noChangeArrowheads="1"/>
          </p:cNvSpPr>
          <p:nvPr/>
        </p:nvSpPr>
        <p:spPr bwMode="auto">
          <a:xfrm>
            <a:off x="838200" y="152400"/>
            <a:ext cx="7239000" cy="368300"/>
          </a:xfrm>
          <a:prstGeom prst="rect">
            <a:avLst/>
          </a:prstGeom>
          <a:noFill/>
          <a:ln w="9525">
            <a:noFill/>
            <a:miter lim="800000"/>
            <a:headEnd/>
            <a:tailEnd/>
          </a:ln>
          <a:effectLst/>
        </p:spPr>
        <p:txBody>
          <a:bodyPr anchor="ctr"/>
          <a:lstStyle/>
          <a:p>
            <a:pPr algn="ctr">
              <a:defRPr/>
            </a:pPr>
            <a:r>
              <a:rPr lang="en-GB" sz="3200" b="1">
                <a:solidFill>
                  <a:srgbClr val="3333CC"/>
                </a:solidFill>
                <a:effectLst>
                  <a:outerShdw blurRad="38100" dist="38100" dir="2700000" algn="tl">
                    <a:srgbClr val="C0C0C0"/>
                  </a:outerShdw>
                </a:effectLst>
                <a:ea typeface="ＭＳ Ｐゴシック" charset="-128"/>
              </a:rPr>
              <a:t>Di cosa e</a:t>
            </a:r>
            <a:r>
              <a:rPr lang="en-GB" altLang="it-IT" sz="3200" b="1">
                <a:solidFill>
                  <a:srgbClr val="3333CC"/>
                </a:solidFill>
                <a:effectLst>
                  <a:outerShdw blurRad="38100" dist="38100" dir="2700000" algn="tl">
                    <a:srgbClr val="C0C0C0"/>
                  </a:outerShdw>
                </a:effectLst>
                <a:ea typeface="ＭＳ Ｐゴシック" charset="-128"/>
              </a:rPr>
              <a:t>’</a:t>
            </a:r>
            <a:r>
              <a:rPr lang="en-GB" sz="3200" b="1">
                <a:solidFill>
                  <a:srgbClr val="3333CC"/>
                </a:solidFill>
                <a:effectLst>
                  <a:outerShdw blurRad="38100" dist="38100" dir="2700000" algn="tl">
                    <a:srgbClr val="C0C0C0"/>
                  </a:outerShdw>
                </a:effectLst>
                <a:ea typeface="ＭＳ Ｐゴシック" charset="-128"/>
              </a:rPr>
              <a:t> fatto il nostro Universo</a:t>
            </a:r>
          </a:p>
          <a:p>
            <a:pPr algn="ctr">
              <a:defRPr/>
            </a:pPr>
            <a:r>
              <a:rPr lang="en-GB" sz="1800" b="1" i="1">
                <a:solidFill>
                  <a:srgbClr val="3333CC"/>
                </a:solidFill>
                <a:effectLst>
                  <a:outerShdw blurRad="38100" dist="38100" dir="2700000" algn="tl">
                    <a:srgbClr val="C0C0C0"/>
                  </a:outerShdw>
                </a:effectLst>
                <a:ea typeface="ＭＳ Ｐゴシック" charset="-128"/>
              </a:rPr>
              <a:t>(stelle e pianeti sono solo una piccola parte ! )</a:t>
            </a:r>
          </a:p>
        </p:txBody>
      </p:sp>
      <p:sp>
        <p:nvSpPr>
          <p:cNvPr id="358404" name="Text Box 5"/>
          <p:cNvSpPr txBox="1">
            <a:spLocks noChangeArrowheads="1"/>
          </p:cNvSpPr>
          <p:nvPr/>
        </p:nvSpPr>
        <p:spPr bwMode="auto">
          <a:xfrm>
            <a:off x="914400" y="3581400"/>
            <a:ext cx="1600200" cy="336550"/>
          </a:xfrm>
          <a:prstGeom prst="rect">
            <a:avLst/>
          </a:prstGeom>
          <a:gradFill rotWithShape="0">
            <a:gsLst>
              <a:gs pos="0">
                <a:srgbClr val="000099"/>
              </a:gs>
              <a:gs pos="100000">
                <a:schemeClr val="tx2"/>
              </a:gs>
            </a:gsLst>
            <a:lin ang="2700000" scaled="1"/>
          </a:gradFill>
          <a:ln w="9525">
            <a:noFill/>
            <a:miter lim="800000"/>
            <a:headEnd/>
            <a:tailEnd/>
          </a:ln>
        </p:spPr>
        <p:txBody>
          <a:bodyPr>
            <a:spAutoFit/>
          </a:bodyPr>
          <a:lstStyle/>
          <a:p>
            <a:pPr>
              <a:spcBef>
                <a:spcPct val="50000"/>
              </a:spcBef>
            </a:pPr>
            <a:r>
              <a:rPr lang="it-IT" sz="1600" b="1">
                <a:solidFill>
                  <a:srgbClr val="CCCC00"/>
                </a:solidFill>
                <a:latin typeface="Times New Roman" pitchFamily="18" charset="0"/>
              </a:rPr>
              <a:t>Energia Oscura</a:t>
            </a:r>
            <a:endParaRPr lang="en-US" sz="1600" b="1">
              <a:solidFill>
                <a:srgbClr val="CCCC00"/>
              </a:solidFill>
              <a:latin typeface="Times New Roman" pitchFamily="18" charset="0"/>
            </a:endParaRPr>
          </a:p>
        </p:txBody>
      </p:sp>
      <p:sp>
        <p:nvSpPr>
          <p:cNvPr id="358405" name="Text Box 6"/>
          <p:cNvSpPr txBox="1">
            <a:spLocks noChangeArrowheads="1"/>
          </p:cNvSpPr>
          <p:nvPr/>
        </p:nvSpPr>
        <p:spPr bwMode="auto">
          <a:xfrm>
            <a:off x="2743200" y="3748088"/>
            <a:ext cx="1600200" cy="336550"/>
          </a:xfrm>
          <a:prstGeom prst="rect">
            <a:avLst/>
          </a:prstGeom>
          <a:gradFill rotWithShape="0">
            <a:gsLst>
              <a:gs pos="0">
                <a:schemeClr val="tx1"/>
              </a:gs>
              <a:gs pos="100000">
                <a:srgbClr val="3399FF"/>
              </a:gs>
            </a:gsLst>
            <a:lin ang="18900000" scaled="1"/>
          </a:gradFill>
          <a:ln w="9525">
            <a:noFill/>
            <a:miter lim="800000"/>
            <a:headEnd/>
            <a:tailEnd/>
          </a:ln>
        </p:spPr>
        <p:txBody>
          <a:bodyPr>
            <a:spAutoFit/>
          </a:bodyPr>
          <a:lstStyle/>
          <a:p>
            <a:pPr>
              <a:spcBef>
                <a:spcPct val="50000"/>
              </a:spcBef>
            </a:pPr>
            <a:r>
              <a:rPr lang="it-IT" sz="1600" b="1">
                <a:solidFill>
                  <a:srgbClr val="CCCC00"/>
                </a:solidFill>
                <a:latin typeface="Times New Roman" pitchFamily="18" charset="0"/>
              </a:rPr>
              <a:t>Materia Oscura</a:t>
            </a:r>
            <a:endParaRPr lang="en-US" sz="1600" b="1">
              <a:solidFill>
                <a:srgbClr val="CCCC00"/>
              </a:solidFill>
              <a:latin typeface="Times New Roman" pitchFamily="18" charset="0"/>
            </a:endParaRPr>
          </a:p>
        </p:txBody>
      </p:sp>
      <p:sp>
        <p:nvSpPr>
          <p:cNvPr id="358406" name="Text Box 7"/>
          <p:cNvSpPr txBox="1">
            <a:spLocks noChangeArrowheads="1"/>
          </p:cNvSpPr>
          <p:nvPr/>
        </p:nvSpPr>
        <p:spPr bwMode="auto">
          <a:xfrm>
            <a:off x="5029200" y="6064250"/>
            <a:ext cx="1524000" cy="517525"/>
          </a:xfrm>
          <a:prstGeom prst="rect">
            <a:avLst/>
          </a:prstGeom>
          <a:solidFill>
            <a:schemeClr val="bg1"/>
          </a:solidFill>
          <a:ln w="9525">
            <a:noFill/>
            <a:miter lim="800000"/>
            <a:headEnd/>
            <a:tailEnd/>
          </a:ln>
        </p:spPr>
        <p:txBody>
          <a:bodyPr>
            <a:spAutoFit/>
          </a:bodyPr>
          <a:lstStyle/>
          <a:p>
            <a:pPr>
              <a:spcBef>
                <a:spcPct val="50000"/>
              </a:spcBef>
            </a:pPr>
            <a:r>
              <a:rPr lang="it-IT" sz="1400" b="1">
                <a:solidFill>
                  <a:srgbClr val="000066"/>
                </a:solidFill>
                <a:latin typeface="Times New Roman" pitchFamily="18" charset="0"/>
              </a:rPr>
              <a:t>Energia Oscura: 70%</a:t>
            </a:r>
            <a:endParaRPr lang="en-US" sz="1400" b="1">
              <a:solidFill>
                <a:srgbClr val="000066"/>
              </a:solidFill>
              <a:latin typeface="Times New Roman" pitchFamily="18" charset="0"/>
            </a:endParaRPr>
          </a:p>
        </p:txBody>
      </p:sp>
      <p:sp>
        <p:nvSpPr>
          <p:cNvPr id="358407" name="Text Box 8"/>
          <p:cNvSpPr txBox="1">
            <a:spLocks noChangeArrowheads="1"/>
          </p:cNvSpPr>
          <p:nvPr/>
        </p:nvSpPr>
        <p:spPr bwMode="auto">
          <a:xfrm>
            <a:off x="6324600" y="5257800"/>
            <a:ext cx="1524000" cy="517525"/>
          </a:xfrm>
          <a:prstGeom prst="rect">
            <a:avLst/>
          </a:prstGeom>
          <a:solidFill>
            <a:schemeClr val="bg1"/>
          </a:solidFill>
          <a:ln w="9525">
            <a:noFill/>
            <a:miter lim="800000"/>
            <a:headEnd/>
            <a:tailEnd/>
          </a:ln>
        </p:spPr>
        <p:txBody>
          <a:bodyPr>
            <a:spAutoFit/>
          </a:bodyPr>
          <a:lstStyle/>
          <a:p>
            <a:pPr>
              <a:spcBef>
                <a:spcPct val="50000"/>
              </a:spcBef>
            </a:pPr>
            <a:r>
              <a:rPr lang="it-IT" sz="1400" b="1">
                <a:solidFill>
                  <a:srgbClr val="003399"/>
                </a:solidFill>
                <a:latin typeface="Times New Roman" pitchFamily="18" charset="0"/>
              </a:rPr>
              <a:t>Materia Oscura: 25%</a:t>
            </a:r>
            <a:endParaRPr lang="en-US" sz="1400" b="1">
              <a:solidFill>
                <a:srgbClr val="003399"/>
              </a:solidFill>
              <a:latin typeface="Times New Roman" pitchFamily="18" charset="0"/>
            </a:endParaRPr>
          </a:p>
        </p:txBody>
      </p:sp>
      <p:sp>
        <p:nvSpPr>
          <p:cNvPr id="358408" name="Text Box 9"/>
          <p:cNvSpPr txBox="1">
            <a:spLocks noChangeArrowheads="1"/>
          </p:cNvSpPr>
          <p:nvPr/>
        </p:nvSpPr>
        <p:spPr bwMode="auto">
          <a:xfrm>
            <a:off x="7543800" y="4283075"/>
            <a:ext cx="1447800" cy="517525"/>
          </a:xfrm>
          <a:prstGeom prst="rect">
            <a:avLst/>
          </a:prstGeom>
          <a:solidFill>
            <a:schemeClr val="bg1"/>
          </a:solidFill>
          <a:ln w="9525">
            <a:noFill/>
            <a:miter lim="800000"/>
            <a:headEnd/>
            <a:tailEnd/>
          </a:ln>
        </p:spPr>
        <p:txBody>
          <a:bodyPr>
            <a:spAutoFit/>
          </a:bodyPr>
          <a:lstStyle/>
          <a:p>
            <a:pPr>
              <a:spcBef>
                <a:spcPct val="50000"/>
              </a:spcBef>
            </a:pPr>
            <a:r>
              <a:rPr lang="it-IT" sz="1400" b="1">
                <a:solidFill>
                  <a:srgbClr val="FF9900"/>
                </a:solidFill>
                <a:latin typeface="Times New Roman" pitchFamily="18" charset="0"/>
              </a:rPr>
              <a:t>Idrogeno e Elio:                      4%</a:t>
            </a:r>
            <a:endParaRPr lang="en-US" sz="1400" b="1">
              <a:solidFill>
                <a:srgbClr val="FF9900"/>
              </a:solidFill>
              <a:latin typeface="Times New Roman" pitchFamily="18" charset="0"/>
            </a:endParaRPr>
          </a:p>
        </p:txBody>
      </p:sp>
      <p:sp>
        <p:nvSpPr>
          <p:cNvPr id="358409" name="Text Box 10"/>
          <p:cNvSpPr txBox="1">
            <a:spLocks noChangeArrowheads="1"/>
          </p:cNvSpPr>
          <p:nvPr/>
        </p:nvSpPr>
        <p:spPr bwMode="auto">
          <a:xfrm>
            <a:off x="7543800" y="2514600"/>
            <a:ext cx="685800" cy="517525"/>
          </a:xfrm>
          <a:prstGeom prst="rect">
            <a:avLst/>
          </a:prstGeom>
          <a:solidFill>
            <a:schemeClr val="bg1"/>
          </a:solidFill>
          <a:ln w="9525">
            <a:noFill/>
            <a:miter lim="800000"/>
            <a:headEnd/>
            <a:tailEnd/>
          </a:ln>
        </p:spPr>
        <p:txBody>
          <a:bodyPr>
            <a:spAutoFit/>
          </a:bodyPr>
          <a:lstStyle/>
          <a:p>
            <a:pPr>
              <a:spcBef>
                <a:spcPct val="50000"/>
              </a:spcBef>
            </a:pPr>
            <a:r>
              <a:rPr lang="it-IT" sz="1400" b="1">
                <a:solidFill>
                  <a:srgbClr val="CCCC00"/>
                </a:solidFill>
                <a:latin typeface="Times New Roman" pitchFamily="18" charset="0"/>
              </a:rPr>
              <a:t>Stelle: 0.5%</a:t>
            </a:r>
            <a:endParaRPr lang="en-US" sz="1400" b="1">
              <a:solidFill>
                <a:srgbClr val="CCCC00"/>
              </a:solidFill>
              <a:latin typeface="Times New Roman" pitchFamily="18" charset="0"/>
            </a:endParaRPr>
          </a:p>
        </p:txBody>
      </p:sp>
      <p:sp>
        <p:nvSpPr>
          <p:cNvPr id="358410" name="Text Box 11"/>
          <p:cNvSpPr txBox="1">
            <a:spLocks noChangeArrowheads="1"/>
          </p:cNvSpPr>
          <p:nvPr/>
        </p:nvSpPr>
        <p:spPr bwMode="auto">
          <a:xfrm>
            <a:off x="6324600" y="1600200"/>
            <a:ext cx="1066800" cy="517525"/>
          </a:xfrm>
          <a:prstGeom prst="rect">
            <a:avLst/>
          </a:prstGeom>
          <a:solidFill>
            <a:schemeClr val="bg1"/>
          </a:solidFill>
          <a:ln w="9525">
            <a:noFill/>
            <a:miter lim="800000"/>
            <a:headEnd/>
            <a:tailEnd/>
          </a:ln>
        </p:spPr>
        <p:txBody>
          <a:bodyPr>
            <a:spAutoFit/>
          </a:bodyPr>
          <a:lstStyle/>
          <a:p>
            <a:pPr>
              <a:spcBef>
                <a:spcPct val="50000"/>
              </a:spcBef>
            </a:pPr>
            <a:r>
              <a:rPr lang="it-IT" sz="1400" b="1">
                <a:solidFill>
                  <a:srgbClr val="000000"/>
                </a:solidFill>
                <a:latin typeface="Times New Roman" pitchFamily="18" charset="0"/>
              </a:rPr>
              <a:t>Neutrini: 0.4%</a:t>
            </a:r>
            <a:endParaRPr lang="en-US" sz="1400" b="1">
              <a:solidFill>
                <a:srgbClr val="000000"/>
              </a:solidFill>
              <a:latin typeface="Times New Roman" pitchFamily="18" charset="0"/>
            </a:endParaRPr>
          </a:p>
        </p:txBody>
      </p:sp>
      <p:sp>
        <p:nvSpPr>
          <p:cNvPr id="358411" name="Text Box 12"/>
          <p:cNvSpPr txBox="1">
            <a:spLocks noChangeArrowheads="1"/>
          </p:cNvSpPr>
          <p:nvPr/>
        </p:nvSpPr>
        <p:spPr bwMode="auto">
          <a:xfrm>
            <a:off x="5029200" y="777875"/>
            <a:ext cx="1524000" cy="517525"/>
          </a:xfrm>
          <a:prstGeom prst="rect">
            <a:avLst/>
          </a:prstGeom>
          <a:solidFill>
            <a:schemeClr val="bg1"/>
          </a:solidFill>
          <a:ln w="9525">
            <a:noFill/>
            <a:miter lim="800000"/>
            <a:headEnd/>
            <a:tailEnd/>
          </a:ln>
        </p:spPr>
        <p:txBody>
          <a:bodyPr>
            <a:spAutoFit/>
          </a:bodyPr>
          <a:lstStyle/>
          <a:p>
            <a:pPr>
              <a:spcBef>
                <a:spcPct val="50000"/>
              </a:spcBef>
            </a:pPr>
            <a:r>
              <a:rPr lang="it-IT" sz="1400" b="1">
                <a:solidFill>
                  <a:srgbClr val="006699"/>
                </a:solidFill>
                <a:latin typeface="Times New Roman" pitchFamily="18" charset="0"/>
              </a:rPr>
              <a:t>Elementi Pesanti: 0.03%</a:t>
            </a:r>
            <a:endParaRPr lang="en-US" sz="1400" b="1">
              <a:solidFill>
                <a:srgbClr val="006699"/>
              </a:solidFill>
              <a:latin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7" descr="800px-CMB_Timeline75-of-the-universe"/>
          <p:cNvPicPr>
            <a:picLocks noChangeAspect="1" noChangeArrowheads="1"/>
          </p:cNvPicPr>
          <p:nvPr/>
        </p:nvPicPr>
        <p:blipFill>
          <a:blip r:embed="rId2" cstate="print"/>
          <a:srcRect/>
          <a:stretch>
            <a:fillRect/>
          </a:stretch>
        </p:blipFill>
        <p:spPr bwMode="auto">
          <a:xfrm>
            <a:off x="76200" y="193947"/>
            <a:ext cx="8991600" cy="6475413"/>
          </a:xfrm>
          <a:prstGeom prst="rect">
            <a:avLst/>
          </a:prstGeom>
          <a:noFill/>
          <a:ln w="9525">
            <a:noFill/>
            <a:miter lim="800000"/>
            <a:headEnd/>
            <a:tailEnd/>
          </a:ln>
        </p:spPr>
      </p:pic>
      <p:sp>
        <p:nvSpPr>
          <p:cNvPr id="359427" name="Rectangle 97"/>
          <p:cNvSpPr>
            <a:spLocks noChangeArrowheads="1"/>
          </p:cNvSpPr>
          <p:nvPr/>
        </p:nvSpPr>
        <p:spPr bwMode="auto">
          <a:xfrm>
            <a:off x="76200" y="76200"/>
            <a:ext cx="8991600" cy="457200"/>
          </a:xfrm>
          <a:prstGeom prst="rect">
            <a:avLst/>
          </a:prstGeom>
          <a:solidFill>
            <a:schemeClr val="tx1"/>
          </a:solidFill>
          <a:ln w="9525">
            <a:noFill/>
            <a:miter lim="800000"/>
            <a:headEnd/>
            <a:tailEnd/>
          </a:ln>
        </p:spPr>
        <p:txBody>
          <a:bodyPr anchor="ctr"/>
          <a:lstStyle/>
          <a:p>
            <a:pPr algn="ctr"/>
            <a:r>
              <a:rPr lang="en-GB" sz="2800" b="1">
                <a:solidFill>
                  <a:srgbClr val="FFFFFF"/>
                </a:solidFill>
              </a:rPr>
              <a:t>L</a:t>
            </a:r>
            <a:r>
              <a:rPr lang="en-GB" altLang="it-IT" sz="2800" b="1">
                <a:solidFill>
                  <a:srgbClr val="FFFFFF"/>
                </a:solidFill>
              </a:rPr>
              <a:t>’</a:t>
            </a:r>
            <a:r>
              <a:rPr lang="en-GB" sz="2800" b="1">
                <a:solidFill>
                  <a:srgbClr val="FFFFFF"/>
                </a:solidFill>
              </a:rPr>
              <a:t>espansione dell</a:t>
            </a:r>
            <a:r>
              <a:rPr lang="en-GB" altLang="it-IT" sz="2800" b="1">
                <a:solidFill>
                  <a:srgbClr val="FFFFFF"/>
                </a:solidFill>
              </a:rPr>
              <a:t>’</a:t>
            </a:r>
            <a:r>
              <a:rPr lang="en-GB" sz="2800" b="1">
                <a:solidFill>
                  <a:srgbClr val="FFFFFF"/>
                </a:solidFill>
              </a:rPr>
              <a:t>Universo dal</a:t>
            </a:r>
            <a:r>
              <a:rPr lang="en-GB" sz="1600" b="1">
                <a:solidFill>
                  <a:srgbClr val="FFFFFF"/>
                </a:solidFill>
              </a:rPr>
              <a:t> </a:t>
            </a:r>
            <a:r>
              <a:rPr lang="en-GB" sz="2800" b="1">
                <a:solidFill>
                  <a:srgbClr val="FFFFFF"/>
                </a:solidFill>
              </a:rPr>
              <a:t>Big Bang ad Oggi</a:t>
            </a:r>
            <a:endParaRPr lang="en-GB" sz="2800" b="1" baseline="30000">
              <a:solidFill>
                <a:srgbClr val="FFFFFF"/>
              </a:solidFill>
            </a:endParaRPr>
          </a:p>
        </p:txBody>
      </p:sp>
      <p:sp>
        <p:nvSpPr>
          <p:cNvPr id="359428" name="TextBox 4"/>
          <p:cNvSpPr txBox="1">
            <a:spLocks noChangeArrowheads="1"/>
          </p:cNvSpPr>
          <p:nvPr/>
        </p:nvSpPr>
        <p:spPr bwMode="auto">
          <a:xfrm>
            <a:off x="5486400" y="762000"/>
            <a:ext cx="3117850" cy="1077913"/>
          </a:xfrm>
          <a:prstGeom prst="rect">
            <a:avLst/>
          </a:prstGeom>
          <a:solidFill>
            <a:schemeClr val="tx1"/>
          </a:solidFill>
          <a:ln w="9525">
            <a:noFill/>
            <a:miter lim="800000"/>
            <a:headEnd/>
            <a:tailEnd/>
          </a:ln>
        </p:spPr>
        <p:txBody>
          <a:bodyPr>
            <a:spAutoFit/>
          </a:bodyPr>
          <a:lstStyle/>
          <a:p>
            <a:pPr algn="ctr"/>
            <a:r>
              <a:rPr lang="en-US" sz="2000" b="1">
                <a:solidFill>
                  <a:srgbClr val="FF3300"/>
                </a:solidFill>
              </a:rPr>
              <a:t>Espansione accelerata</a:t>
            </a:r>
          </a:p>
          <a:p>
            <a:pPr algn="ctr"/>
            <a:r>
              <a:rPr lang="en-US" b="1">
                <a:solidFill>
                  <a:srgbClr val="FF3300"/>
                </a:solidFill>
              </a:rPr>
              <a:t>Energia Oscura !</a:t>
            </a:r>
          </a:p>
          <a:p>
            <a:pPr algn="ctr"/>
            <a:endParaRPr lang="en-US" sz="2000" b="1">
              <a:solidFill>
                <a:srgbClr val="FF3300"/>
              </a:solidFill>
            </a:endParaRPr>
          </a:p>
        </p:txBody>
      </p:sp>
      <p:sp>
        <p:nvSpPr>
          <p:cNvPr id="359429" name="TextBox 9"/>
          <p:cNvSpPr txBox="1">
            <a:spLocks noChangeArrowheads="1"/>
          </p:cNvSpPr>
          <p:nvPr/>
        </p:nvSpPr>
        <p:spPr bwMode="auto">
          <a:xfrm>
            <a:off x="1524000" y="2438400"/>
            <a:ext cx="990600" cy="276225"/>
          </a:xfrm>
          <a:prstGeom prst="rect">
            <a:avLst/>
          </a:prstGeom>
          <a:solidFill>
            <a:schemeClr val="tx1"/>
          </a:solidFill>
          <a:ln w="9525">
            <a:noFill/>
            <a:miter lim="800000"/>
            <a:headEnd/>
            <a:tailEnd/>
          </a:ln>
        </p:spPr>
        <p:txBody>
          <a:bodyPr>
            <a:spAutoFit/>
          </a:bodyPr>
          <a:lstStyle/>
          <a:p>
            <a:pPr algn="ctr"/>
            <a:r>
              <a:rPr lang="en-US" sz="1200" b="1">
                <a:solidFill>
                  <a:srgbClr val="FFFFFF"/>
                </a:solidFill>
              </a:rPr>
              <a:t>Inflazione</a:t>
            </a:r>
          </a:p>
        </p:txBody>
      </p:sp>
      <p:sp>
        <p:nvSpPr>
          <p:cNvPr id="359430" name="TextBox 10"/>
          <p:cNvSpPr txBox="1">
            <a:spLocks noChangeArrowheads="1"/>
          </p:cNvSpPr>
          <p:nvPr/>
        </p:nvSpPr>
        <p:spPr bwMode="auto">
          <a:xfrm>
            <a:off x="3886200" y="5410200"/>
            <a:ext cx="1905000" cy="276225"/>
          </a:xfrm>
          <a:prstGeom prst="rect">
            <a:avLst/>
          </a:prstGeom>
          <a:solidFill>
            <a:schemeClr val="tx1"/>
          </a:solidFill>
          <a:ln w="9525">
            <a:noFill/>
            <a:miter lim="800000"/>
            <a:headEnd/>
            <a:tailEnd/>
          </a:ln>
        </p:spPr>
        <p:txBody>
          <a:bodyPr>
            <a:spAutoFit/>
          </a:bodyPr>
          <a:lstStyle/>
          <a:p>
            <a:pPr algn="ctr"/>
            <a:r>
              <a:rPr lang="en-US" sz="1200" b="1">
                <a:solidFill>
                  <a:srgbClr val="FFFFFF"/>
                </a:solidFill>
              </a:rPr>
              <a:t>13.7 miliardi di anni</a:t>
            </a:r>
          </a:p>
        </p:txBody>
      </p:sp>
      <p:cxnSp>
        <p:nvCxnSpPr>
          <p:cNvPr id="13" name="Straight Arrow Connector 12"/>
          <p:cNvCxnSpPr/>
          <p:nvPr/>
        </p:nvCxnSpPr>
        <p:spPr>
          <a:xfrm>
            <a:off x="2895600" y="5334000"/>
            <a:ext cx="3962400" cy="158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2819400" y="5334000"/>
            <a:ext cx="457200" cy="158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524000" y="3776663"/>
            <a:ext cx="1066800" cy="338137"/>
          </a:xfrm>
          <a:prstGeom prst="rect">
            <a:avLst/>
          </a:prstGeom>
          <a:solidFill>
            <a:schemeClr val="tx1">
              <a:lumMod val="75000"/>
              <a:lumOff val="25000"/>
            </a:schemeClr>
          </a:solidFill>
        </p:spPr>
        <p:txBody>
          <a:bodyPr>
            <a:spAutoFit/>
          </a:bodyPr>
          <a:lstStyle/>
          <a:p>
            <a:pPr algn="ctr">
              <a:defRPr/>
            </a:pPr>
            <a:r>
              <a:rPr lang="en-US" sz="1600" b="1" dirty="0">
                <a:solidFill>
                  <a:srgbClr val="FFFFFF"/>
                </a:solidFill>
                <a:ea typeface="ＭＳ Ｐゴシック" charset="0"/>
              </a:rPr>
              <a:t>Big Bang</a:t>
            </a:r>
          </a:p>
        </p:txBody>
      </p:sp>
      <p:sp>
        <p:nvSpPr>
          <p:cNvPr id="17" name="5-Point Star 16"/>
          <p:cNvSpPr/>
          <p:nvPr/>
        </p:nvSpPr>
        <p:spPr>
          <a:xfrm>
            <a:off x="2362200" y="3048000"/>
            <a:ext cx="304800" cy="304800"/>
          </a:xfrm>
          <a:prstGeom prst="star5">
            <a:avLst/>
          </a:prstGeom>
          <a:solidFill>
            <a:schemeClr val="bg1"/>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rgbClr val="FFFFFF"/>
              </a:solidFill>
            </a:endParaRPr>
          </a:p>
        </p:txBody>
      </p:sp>
      <p:cxnSp>
        <p:nvCxnSpPr>
          <p:cNvPr id="21" name="Straight Connector 20"/>
          <p:cNvCxnSpPr/>
          <p:nvPr/>
        </p:nvCxnSpPr>
        <p:spPr>
          <a:xfrm rot="5400000" flipH="1" flipV="1">
            <a:off x="2171700" y="3467100"/>
            <a:ext cx="533400" cy="15240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59436" name="TextBox 21"/>
          <p:cNvSpPr txBox="1">
            <a:spLocks noChangeArrowheads="1"/>
          </p:cNvSpPr>
          <p:nvPr/>
        </p:nvSpPr>
        <p:spPr bwMode="auto">
          <a:xfrm>
            <a:off x="2743200" y="4648200"/>
            <a:ext cx="1981200" cy="457200"/>
          </a:xfrm>
          <a:prstGeom prst="rect">
            <a:avLst/>
          </a:prstGeom>
          <a:solidFill>
            <a:schemeClr val="tx1"/>
          </a:solidFill>
          <a:ln w="9525">
            <a:noFill/>
            <a:miter lim="800000"/>
            <a:headEnd/>
            <a:tailEnd/>
          </a:ln>
        </p:spPr>
        <p:txBody>
          <a:bodyPr>
            <a:spAutoFit/>
          </a:bodyPr>
          <a:lstStyle/>
          <a:p>
            <a:pPr algn="ctr"/>
            <a:r>
              <a:rPr lang="en-US" sz="1200" b="1">
                <a:solidFill>
                  <a:srgbClr val="FFFFFF"/>
                </a:solidFill>
              </a:rPr>
              <a:t>Le prime stelle dopo circa 400 milioni di anni</a:t>
            </a:r>
          </a:p>
        </p:txBody>
      </p:sp>
      <p:cxnSp>
        <p:nvCxnSpPr>
          <p:cNvPr id="24" name="Straight Connector 23"/>
          <p:cNvCxnSpPr/>
          <p:nvPr/>
        </p:nvCxnSpPr>
        <p:spPr>
          <a:xfrm rot="5400000">
            <a:off x="2856707" y="4456906"/>
            <a:ext cx="533400" cy="1587"/>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59438" name="TextBox 24"/>
          <p:cNvSpPr txBox="1">
            <a:spLocks noChangeArrowheads="1"/>
          </p:cNvSpPr>
          <p:nvPr/>
        </p:nvSpPr>
        <p:spPr bwMode="auto">
          <a:xfrm>
            <a:off x="1676400" y="1600200"/>
            <a:ext cx="2209800" cy="639763"/>
          </a:xfrm>
          <a:prstGeom prst="rect">
            <a:avLst/>
          </a:prstGeom>
          <a:solidFill>
            <a:schemeClr val="tx1"/>
          </a:solidFill>
          <a:ln w="9525">
            <a:noFill/>
            <a:miter lim="800000"/>
            <a:headEnd/>
            <a:tailEnd/>
          </a:ln>
        </p:spPr>
        <p:txBody>
          <a:bodyPr>
            <a:spAutoFit/>
          </a:bodyPr>
          <a:lstStyle/>
          <a:p>
            <a:pPr algn="ctr"/>
            <a:r>
              <a:rPr lang="en-US" sz="1200" b="1">
                <a:solidFill>
                  <a:srgbClr val="FFFFFF"/>
                </a:solidFill>
              </a:rPr>
              <a:t>Dopo circa 380 mila  anni diventa trasparente</a:t>
            </a:r>
          </a:p>
          <a:p>
            <a:pPr algn="ctr"/>
            <a:endParaRPr lang="en-US" sz="1200" b="1">
              <a:solidFill>
                <a:srgbClr val="FFFFFF"/>
              </a:solidFill>
            </a:endParaRPr>
          </a:p>
        </p:txBody>
      </p:sp>
      <p:sp>
        <p:nvSpPr>
          <p:cNvPr id="359439" name="TextBox 25"/>
          <p:cNvSpPr txBox="1">
            <a:spLocks noChangeArrowheads="1"/>
          </p:cNvSpPr>
          <p:nvPr/>
        </p:nvSpPr>
        <p:spPr bwMode="auto">
          <a:xfrm>
            <a:off x="3886200" y="1671638"/>
            <a:ext cx="1981200" cy="457200"/>
          </a:xfrm>
          <a:prstGeom prst="rect">
            <a:avLst/>
          </a:prstGeom>
          <a:solidFill>
            <a:schemeClr val="tx1"/>
          </a:solidFill>
          <a:ln w="9525">
            <a:noFill/>
            <a:miter lim="800000"/>
            <a:headEnd/>
            <a:tailEnd/>
          </a:ln>
        </p:spPr>
        <p:txBody>
          <a:bodyPr>
            <a:spAutoFit/>
          </a:bodyPr>
          <a:lstStyle/>
          <a:p>
            <a:pPr algn="ctr"/>
            <a:r>
              <a:rPr lang="en-US" sz="1200" b="1">
                <a:solidFill>
                  <a:srgbClr val="FFFFFF"/>
                </a:solidFill>
              </a:rPr>
              <a:t>Formazione delle gallassie, pianeti etc..</a:t>
            </a:r>
          </a:p>
        </p:txBody>
      </p:sp>
      <p:cxnSp>
        <p:nvCxnSpPr>
          <p:cNvPr id="28" name="Straight Connector 27"/>
          <p:cNvCxnSpPr/>
          <p:nvPr/>
        </p:nvCxnSpPr>
        <p:spPr>
          <a:xfrm rot="5400000">
            <a:off x="2590801" y="2362200"/>
            <a:ext cx="457200" cy="317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59441" name="TextBox 28"/>
          <p:cNvSpPr txBox="1">
            <a:spLocks noChangeArrowheads="1"/>
          </p:cNvSpPr>
          <p:nvPr/>
        </p:nvSpPr>
        <p:spPr bwMode="auto">
          <a:xfrm>
            <a:off x="3962400" y="5105400"/>
            <a:ext cx="2057400" cy="215900"/>
          </a:xfrm>
          <a:prstGeom prst="rect">
            <a:avLst/>
          </a:prstGeom>
          <a:solidFill>
            <a:schemeClr val="tx1"/>
          </a:solidFill>
          <a:ln w="9525">
            <a:noFill/>
            <a:miter lim="800000"/>
            <a:headEnd/>
            <a:tailEnd/>
          </a:ln>
        </p:spPr>
        <p:txBody>
          <a:bodyPr>
            <a:spAutoFit/>
          </a:bodyPr>
          <a:lstStyle/>
          <a:p>
            <a:pPr algn="ctr"/>
            <a:r>
              <a:rPr lang="en-US" sz="800" b="1">
                <a:solidFill>
                  <a:srgbClr val="FFFFFF"/>
                </a:solidFill>
              </a:rPr>
              <a:t>      </a:t>
            </a:r>
          </a:p>
        </p:txBody>
      </p:sp>
      <p:sp>
        <p:nvSpPr>
          <p:cNvPr id="38931" name="Text Box 19"/>
          <p:cNvSpPr txBox="1">
            <a:spLocks noChangeArrowheads="1"/>
          </p:cNvSpPr>
          <p:nvPr/>
        </p:nvSpPr>
        <p:spPr bwMode="auto">
          <a:xfrm>
            <a:off x="381000" y="5715000"/>
            <a:ext cx="8382000" cy="942975"/>
          </a:xfrm>
          <a:prstGeom prst="rect">
            <a:avLst/>
          </a:prstGeom>
          <a:noFill/>
          <a:ln w="9525">
            <a:noFill/>
            <a:miter lim="800000"/>
            <a:headEnd/>
            <a:tailEnd/>
          </a:ln>
          <a:effectLst/>
        </p:spPr>
        <p:txBody>
          <a:bodyPr>
            <a:spAutoFit/>
          </a:bodyPr>
          <a:lstStyle/>
          <a:p>
            <a:pPr>
              <a:spcBef>
                <a:spcPct val="50000"/>
              </a:spcBef>
              <a:defRPr/>
            </a:pPr>
            <a:r>
              <a:rPr lang="it-IT" sz="1400" b="1">
                <a:solidFill>
                  <a:srgbClr val="FFFFFF"/>
                </a:solidFill>
                <a:effectLst>
                  <a:outerShdw blurRad="38100" dist="38100" dir="2700000" algn="tl">
                    <a:srgbClr val="C0C0C0"/>
                  </a:outerShdw>
                </a:effectLst>
                <a:ea typeface="ＭＳ Ｐゴシック" charset="-128"/>
              </a:rPr>
              <a:t>Si ritiene che l</a:t>
            </a:r>
            <a:r>
              <a:rPr lang="it-IT" altLang="it-IT" sz="1400" b="1">
                <a:solidFill>
                  <a:srgbClr val="FFFFFF"/>
                </a:solidFill>
                <a:effectLst>
                  <a:outerShdw blurRad="38100" dist="38100" dir="2700000" algn="tl">
                    <a:srgbClr val="C0C0C0"/>
                  </a:outerShdw>
                </a:effectLst>
                <a:ea typeface="ＭＳ Ｐゴシック" charset="-128"/>
              </a:rPr>
              <a:t>’</a:t>
            </a:r>
            <a:r>
              <a:rPr lang="it-IT" sz="1400" b="1">
                <a:solidFill>
                  <a:srgbClr val="FFFFFF"/>
                </a:solidFill>
                <a:effectLst>
                  <a:outerShdw blurRad="38100" dist="38100" dir="2700000" algn="tl">
                    <a:srgbClr val="C0C0C0"/>
                  </a:outerShdw>
                </a:effectLst>
                <a:ea typeface="ＭＳ Ｐゴシック" charset="-128"/>
              </a:rPr>
              <a:t>Universo sia iniziato con una singolarità chiamata Big Bang, un evento iniziale che dette origine al tutto: allo spazio, al tempo e all</a:t>
            </a:r>
            <a:r>
              <a:rPr lang="it-IT" altLang="it-IT" sz="1400" b="1">
                <a:solidFill>
                  <a:srgbClr val="FFFFFF"/>
                </a:solidFill>
                <a:effectLst>
                  <a:outerShdw blurRad="38100" dist="38100" dir="2700000" algn="tl">
                    <a:srgbClr val="C0C0C0"/>
                  </a:outerShdw>
                </a:effectLst>
                <a:ea typeface="ＭＳ Ｐゴシック" charset="-128"/>
              </a:rPr>
              <a:t>’</a:t>
            </a:r>
            <a:r>
              <a:rPr lang="it-IT" sz="1400" b="1">
                <a:solidFill>
                  <a:srgbClr val="FFFFFF"/>
                </a:solidFill>
                <a:effectLst>
                  <a:outerShdw blurRad="38100" dist="38100" dir="2700000" algn="tl">
                    <a:srgbClr val="C0C0C0"/>
                  </a:outerShdw>
                </a:effectLst>
                <a:ea typeface="ＭＳ Ｐゴシック" charset="-128"/>
              </a:rPr>
              <a:t>energia (materia e radiazione).                              Il modello </a:t>
            </a:r>
            <a:r>
              <a:rPr lang="it-IT" sz="1400" b="1">
                <a:solidFill>
                  <a:srgbClr val="FFFFFF"/>
                </a:solidFill>
                <a:effectLst>
                  <a:outerShdw blurRad="38100" dist="38100" dir="2700000" algn="tl">
                    <a:srgbClr val="C0C0C0"/>
                  </a:outerShdw>
                </a:effectLst>
                <a:latin typeface="Symbol" pitchFamily="18" charset="2"/>
                <a:ea typeface="ＭＳ Ｐゴシック" charset="-128"/>
              </a:rPr>
              <a:t>l</a:t>
            </a:r>
            <a:r>
              <a:rPr lang="it-IT" sz="1400" b="1">
                <a:solidFill>
                  <a:srgbClr val="FFFFFF"/>
                </a:solidFill>
                <a:effectLst>
                  <a:outerShdw blurRad="38100" dist="38100" dir="2700000" algn="tl">
                    <a:srgbClr val="C0C0C0"/>
                  </a:outerShdw>
                </a:effectLst>
                <a:ea typeface="ＭＳ Ｐゴシック" charset="-128"/>
              </a:rPr>
              <a:t>-CDM descrive l</a:t>
            </a:r>
            <a:r>
              <a:rPr lang="it-IT" altLang="it-IT" sz="1400" b="1">
                <a:solidFill>
                  <a:srgbClr val="FFFFFF"/>
                </a:solidFill>
                <a:effectLst>
                  <a:outerShdw blurRad="38100" dist="38100" dir="2700000" algn="tl">
                    <a:srgbClr val="C0C0C0"/>
                  </a:outerShdw>
                </a:effectLst>
                <a:ea typeface="ＭＳ Ｐゴシック" charset="-128"/>
              </a:rPr>
              <a:t>’</a:t>
            </a:r>
            <a:r>
              <a:rPr lang="it-IT" sz="1400" b="1">
                <a:solidFill>
                  <a:srgbClr val="FFFFFF"/>
                </a:solidFill>
                <a:effectLst>
                  <a:outerShdw blurRad="38100" dist="38100" dir="2700000" algn="tl">
                    <a:srgbClr val="C0C0C0"/>
                  </a:outerShdw>
                </a:effectLst>
                <a:ea typeface="ＭＳ Ｐゴシック" charset="-128"/>
              </a:rPr>
              <a:t>evoluzione dell</a:t>
            </a:r>
            <a:r>
              <a:rPr lang="it-IT" altLang="it-IT" sz="1400" b="1">
                <a:solidFill>
                  <a:srgbClr val="FFFFFF"/>
                </a:solidFill>
                <a:effectLst>
                  <a:outerShdw blurRad="38100" dist="38100" dir="2700000" algn="tl">
                    <a:srgbClr val="C0C0C0"/>
                  </a:outerShdw>
                </a:effectLst>
                <a:ea typeface="ＭＳ Ｐゴシック" charset="-128"/>
              </a:rPr>
              <a:t>’</a:t>
            </a:r>
            <a:r>
              <a:rPr lang="it-IT" sz="1400" b="1">
                <a:solidFill>
                  <a:srgbClr val="FFFFFF"/>
                </a:solidFill>
                <a:effectLst>
                  <a:outerShdw blurRad="38100" dist="38100" dir="2700000" algn="tl">
                    <a:srgbClr val="C0C0C0"/>
                  </a:outerShdw>
                </a:effectLst>
                <a:ea typeface="ＭＳ Ｐゴシック" charset="-128"/>
              </a:rPr>
              <a:t>Universo da uno stato primordiale denso, caldo e uniforme a quello presente lungo una fascia di tempo di di 13.72±0.12 miliardi di anni.</a:t>
            </a:r>
          </a:p>
        </p:txBody>
      </p:sp>
      <p:sp>
        <p:nvSpPr>
          <p:cNvPr id="359443" name="Line 20"/>
          <p:cNvSpPr>
            <a:spLocks noChangeShapeType="1"/>
          </p:cNvSpPr>
          <p:nvPr/>
        </p:nvSpPr>
        <p:spPr bwMode="auto">
          <a:xfrm flipV="1">
            <a:off x="7010400" y="1527175"/>
            <a:ext cx="0" cy="533400"/>
          </a:xfrm>
          <a:prstGeom prst="line">
            <a:avLst/>
          </a:prstGeom>
          <a:noFill/>
          <a:ln w="38100">
            <a:solidFill>
              <a:srgbClr val="CC3300"/>
            </a:solidFill>
            <a:round/>
            <a:headEnd/>
            <a:tailEnd type="triangle" w="med" len="med"/>
          </a:ln>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4" descr="C:\Documents and Settings\castaldi\Desktop\LHC_varie\LHC_varie\Blackhole_2.jpg"/>
          <p:cNvPicPr>
            <a:picLocks noChangeAspect="1" noChangeArrowheads="1"/>
          </p:cNvPicPr>
          <p:nvPr/>
        </p:nvPicPr>
        <p:blipFill>
          <a:blip r:embed="rId2" cstate="print"/>
          <a:srcRect/>
          <a:stretch>
            <a:fillRect/>
          </a:stretch>
        </p:blipFill>
        <p:spPr bwMode="auto">
          <a:xfrm>
            <a:off x="1295400" y="1703388"/>
            <a:ext cx="6018213" cy="5154612"/>
          </a:xfrm>
          <a:prstGeom prst="rect">
            <a:avLst/>
          </a:prstGeom>
          <a:noFill/>
          <a:ln w="9525">
            <a:noFill/>
            <a:miter lim="800000"/>
            <a:headEnd/>
            <a:tailEnd/>
          </a:ln>
        </p:spPr>
      </p:pic>
      <p:sp>
        <p:nvSpPr>
          <p:cNvPr id="5" name="Text Box 5"/>
          <p:cNvSpPr txBox="1">
            <a:spLocks noChangeArrowheads="1"/>
          </p:cNvSpPr>
          <p:nvPr/>
        </p:nvSpPr>
        <p:spPr bwMode="auto">
          <a:xfrm>
            <a:off x="1295400" y="76200"/>
            <a:ext cx="6019800" cy="1739900"/>
          </a:xfrm>
          <a:prstGeom prst="rect">
            <a:avLst/>
          </a:prstGeom>
          <a:solidFill>
            <a:schemeClr val="tx2"/>
          </a:solidFill>
          <a:ln w="9525">
            <a:noFill/>
            <a:miter lim="800000"/>
            <a:headEnd/>
            <a:tailEnd/>
          </a:ln>
          <a:effectLst/>
        </p:spPr>
        <p:txBody>
          <a:bodyPr>
            <a:spAutoFit/>
          </a:bodyPr>
          <a:lstStyle/>
          <a:p>
            <a:pPr>
              <a:spcBef>
                <a:spcPct val="50000"/>
              </a:spcBef>
              <a:defRPr/>
            </a:pPr>
            <a:r>
              <a:rPr lang="it-IT" sz="1800" b="1">
                <a:solidFill>
                  <a:srgbClr val="3333CC"/>
                </a:solidFill>
                <a:effectLst>
                  <a:outerShdw blurRad="38100" dist="38100" dir="2700000" algn="tl">
                    <a:srgbClr val="FFFFFF"/>
                  </a:outerShdw>
                </a:effectLst>
                <a:ea typeface="ＭＳ Ｐゴシック" charset="-128"/>
              </a:rPr>
              <a:t>Se esistessero in natura delle dimensioni nascoste accessibili solo alla gravità, oltre alle 4 dimensioni del nostro spazio tempo, alle energie di LHC si potrebbero creare dei piccoli </a:t>
            </a:r>
            <a:r>
              <a:rPr lang="it-IT" altLang="it-IT" sz="1800" b="1">
                <a:solidFill>
                  <a:srgbClr val="3333CC"/>
                </a:solidFill>
                <a:effectLst>
                  <a:outerShdw blurRad="38100" dist="38100" dir="2700000" algn="tl">
                    <a:srgbClr val="FFFFFF"/>
                  </a:outerShdw>
                </a:effectLst>
                <a:ea typeface="ＭＳ Ｐゴシック" charset="-128"/>
              </a:rPr>
              <a:t>“</a:t>
            </a:r>
            <a:r>
              <a:rPr lang="it-IT" sz="1800" b="1">
                <a:solidFill>
                  <a:srgbClr val="3333CC"/>
                </a:solidFill>
                <a:effectLst>
                  <a:outerShdw blurRad="38100" dist="38100" dir="2700000" algn="tl">
                    <a:srgbClr val="FFFFFF"/>
                  </a:outerShdw>
                </a:effectLst>
                <a:ea typeface="ＭＳ Ｐゴシック" charset="-128"/>
              </a:rPr>
              <a:t>Black Hole</a:t>
            </a:r>
            <a:r>
              <a:rPr lang="it-IT" altLang="it-IT" sz="1800" b="1">
                <a:solidFill>
                  <a:srgbClr val="3333CC"/>
                </a:solidFill>
                <a:effectLst>
                  <a:outerShdw blurRad="38100" dist="38100" dir="2700000" algn="tl">
                    <a:srgbClr val="FFFFFF"/>
                  </a:outerShdw>
                </a:effectLst>
                <a:ea typeface="ＭＳ Ｐゴシック" charset="-128"/>
              </a:rPr>
              <a:t>”</a:t>
            </a:r>
            <a:r>
              <a:rPr lang="it-IT" sz="1800" b="1">
                <a:solidFill>
                  <a:srgbClr val="3333CC"/>
                </a:solidFill>
                <a:effectLst>
                  <a:outerShdw blurRad="38100" dist="38100" dir="2700000" algn="tl">
                    <a:srgbClr val="FFFFFF"/>
                  </a:outerShdw>
                </a:effectLst>
                <a:ea typeface="ＭＳ Ｐゴシック" charset="-128"/>
              </a:rPr>
              <a:t> che potrebbero essere rivelati dagli apparati sperimentali come eventi del tipo simulato in figura</a:t>
            </a:r>
            <a:endParaRPr lang="en-US" sz="1800" b="1">
              <a:solidFill>
                <a:srgbClr val="3333CC"/>
              </a:solidFill>
              <a:effectLst>
                <a:outerShdw blurRad="38100" dist="38100" dir="2700000" algn="tl">
                  <a:srgbClr val="FFFFFF"/>
                </a:outerShdw>
              </a:effectLst>
              <a:ea typeface="ＭＳ Ｐゴシック" charset="-128"/>
            </a:endParaRPr>
          </a:p>
        </p:txBody>
      </p:sp>
      <p:sp>
        <p:nvSpPr>
          <p:cNvPr id="360452" name="TextBox 5"/>
          <p:cNvSpPr txBox="1">
            <a:spLocks noChangeArrowheads="1"/>
          </p:cNvSpPr>
          <p:nvPr/>
        </p:nvSpPr>
        <p:spPr bwMode="auto">
          <a:xfrm>
            <a:off x="6096000" y="6019800"/>
            <a:ext cx="762000" cy="584200"/>
          </a:xfrm>
          <a:prstGeom prst="rect">
            <a:avLst/>
          </a:prstGeom>
          <a:solidFill>
            <a:schemeClr val="tx1"/>
          </a:solidFill>
          <a:ln w="9525">
            <a:noFill/>
            <a:miter lim="800000"/>
            <a:headEnd/>
            <a:tailEnd/>
          </a:ln>
        </p:spPr>
        <p:txBody>
          <a:bodyPr>
            <a:spAutoFit/>
          </a:bodyPr>
          <a:lstStyle/>
          <a:p>
            <a:r>
              <a:rPr lang="en-US" sz="3200">
                <a:solidFill>
                  <a:srgbClr val="000000"/>
                </a:solidFill>
                <a:latin typeface="Times New Roman" pitchFamily="18" charset="0"/>
              </a:rPr>
              <a:t>       </a:t>
            </a:r>
          </a:p>
        </p:txBody>
      </p:sp>
      <p:sp>
        <p:nvSpPr>
          <p:cNvPr id="50179" name="Rectangle 3"/>
          <p:cNvSpPr>
            <a:spLocks noChangeArrowheads="1"/>
          </p:cNvSpPr>
          <p:nvPr/>
        </p:nvSpPr>
        <p:spPr bwMode="auto">
          <a:xfrm>
            <a:off x="1331913" y="6453188"/>
            <a:ext cx="6048375" cy="368300"/>
          </a:xfrm>
          <a:prstGeom prst="rect">
            <a:avLst/>
          </a:prstGeom>
          <a:noFill/>
          <a:ln w="9525">
            <a:noFill/>
            <a:miter lim="800000"/>
            <a:headEnd/>
            <a:tailEnd/>
          </a:ln>
          <a:effectLst/>
        </p:spPr>
        <p:txBody>
          <a:bodyPr anchor="ctr"/>
          <a:lstStyle/>
          <a:p>
            <a:pPr>
              <a:defRPr/>
            </a:pPr>
            <a:r>
              <a:rPr lang="en-GB" sz="2000" b="1">
                <a:solidFill>
                  <a:srgbClr val="3333CC"/>
                </a:solidFill>
                <a:effectLst>
                  <a:outerShdw blurRad="38100" dist="38100" dir="2700000" algn="tl">
                    <a:srgbClr val="C0C0C0"/>
                  </a:outerShdw>
                </a:effectLst>
                <a:ea typeface="ＭＳ Ｐゴシック" charset="-128"/>
              </a:rPr>
              <a:t>Simulazione di un evento di </a:t>
            </a:r>
            <a:r>
              <a:rPr lang="en-GB" altLang="it-IT" sz="2000" b="1">
                <a:solidFill>
                  <a:srgbClr val="3333CC"/>
                </a:solidFill>
                <a:effectLst>
                  <a:outerShdw blurRad="38100" dist="38100" dir="2700000" algn="tl">
                    <a:srgbClr val="C0C0C0"/>
                  </a:outerShdw>
                </a:effectLst>
                <a:ea typeface="ＭＳ Ｐゴシック" charset="-128"/>
              </a:rPr>
              <a:t>“</a:t>
            </a:r>
            <a:r>
              <a:rPr lang="en-GB" sz="2000" b="1">
                <a:solidFill>
                  <a:srgbClr val="3333CC"/>
                </a:solidFill>
                <a:effectLst>
                  <a:outerShdw blurRad="38100" dist="38100" dir="2700000" algn="tl">
                    <a:srgbClr val="C0C0C0"/>
                  </a:outerShdw>
                </a:effectLst>
                <a:ea typeface="ＭＳ Ｐゴシック" charset="-128"/>
              </a:rPr>
              <a:t>Black Hole</a:t>
            </a:r>
            <a:r>
              <a:rPr lang="en-GB" altLang="it-IT" sz="2000" b="1">
                <a:solidFill>
                  <a:srgbClr val="3333CC"/>
                </a:solidFill>
                <a:effectLst>
                  <a:outerShdw blurRad="38100" dist="38100" dir="2700000" algn="tl">
                    <a:srgbClr val="C0C0C0"/>
                  </a:outerShdw>
                </a:effectLst>
                <a:ea typeface="ＭＳ Ｐゴシック" charset="-128"/>
              </a:rPr>
              <a:t>”</a:t>
            </a:r>
            <a:r>
              <a:rPr lang="en-GB" sz="2000" b="1">
                <a:solidFill>
                  <a:srgbClr val="3333CC"/>
                </a:solidFill>
                <a:effectLst>
                  <a:outerShdw blurRad="38100" dist="38100" dir="2700000" algn="tl">
                    <a:srgbClr val="C0C0C0"/>
                  </a:outerShdw>
                </a:effectLst>
                <a:ea typeface="ＭＳ Ｐゴシック" charset="-128"/>
              </a:rPr>
              <a:t> a LHC</a:t>
            </a: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5" descr="gen-events"/>
          <p:cNvPicPr>
            <a:picLocks noChangeAspect="1" noChangeArrowheads="1"/>
          </p:cNvPicPr>
          <p:nvPr/>
        </p:nvPicPr>
        <p:blipFill>
          <a:blip r:embed="rId2" cstate="print"/>
          <a:srcRect/>
          <a:stretch>
            <a:fillRect/>
          </a:stretch>
        </p:blipFill>
        <p:spPr bwMode="auto">
          <a:xfrm>
            <a:off x="76200" y="1143000"/>
            <a:ext cx="3124200" cy="2144713"/>
          </a:xfrm>
          <a:prstGeom prst="rect">
            <a:avLst/>
          </a:prstGeom>
          <a:noFill/>
          <a:ln w="9525">
            <a:noFill/>
            <a:miter lim="800000"/>
            <a:headEnd/>
            <a:tailEnd/>
          </a:ln>
        </p:spPr>
      </p:pic>
      <p:sp>
        <p:nvSpPr>
          <p:cNvPr id="48130" name="Rectangle 2"/>
          <p:cNvSpPr>
            <a:spLocks noChangeArrowheads="1"/>
          </p:cNvSpPr>
          <p:nvPr/>
        </p:nvSpPr>
        <p:spPr bwMode="auto">
          <a:xfrm>
            <a:off x="228600" y="1219200"/>
            <a:ext cx="1371600" cy="304800"/>
          </a:xfrm>
          <a:prstGeom prst="rect">
            <a:avLst/>
          </a:prstGeom>
          <a:noFill/>
          <a:ln w="9525">
            <a:noFill/>
            <a:miter lim="800000"/>
            <a:headEnd/>
            <a:tailEnd/>
          </a:ln>
          <a:effectLst/>
        </p:spPr>
        <p:txBody>
          <a:bodyPr anchor="ctr"/>
          <a:lstStyle/>
          <a:p>
            <a:pPr algn="ctr">
              <a:defRPr/>
            </a:pPr>
            <a:r>
              <a:rPr lang="en-GB" sz="1200" b="1">
                <a:solidFill>
                  <a:srgbClr val="3333CC"/>
                </a:solidFill>
                <a:effectLst>
                  <a:outerShdw blurRad="38100" dist="38100" dir="2700000" algn="tl">
                    <a:srgbClr val="C0C0C0"/>
                  </a:outerShdw>
                </a:effectLst>
                <a:ea typeface="ＭＳ Ｐゴシック" charset="-128"/>
              </a:rPr>
              <a:t>Bosone pesante</a:t>
            </a:r>
          </a:p>
        </p:txBody>
      </p:sp>
      <p:pic>
        <p:nvPicPr>
          <p:cNvPr id="361476" name="Picture 6"/>
          <p:cNvPicPr>
            <a:picLocks noChangeAspect="1" noChangeArrowheads="1"/>
          </p:cNvPicPr>
          <p:nvPr/>
        </p:nvPicPr>
        <p:blipFill>
          <a:blip r:embed="rId3" cstate="print"/>
          <a:srcRect/>
          <a:stretch>
            <a:fillRect/>
          </a:stretch>
        </p:blipFill>
        <p:spPr bwMode="auto">
          <a:xfrm>
            <a:off x="3276600" y="1128713"/>
            <a:ext cx="2819400" cy="2147887"/>
          </a:xfrm>
          <a:prstGeom prst="rect">
            <a:avLst/>
          </a:prstGeom>
          <a:noFill/>
          <a:ln w="9525">
            <a:noFill/>
            <a:miter lim="800000"/>
            <a:headEnd/>
            <a:tailEnd/>
          </a:ln>
        </p:spPr>
      </p:pic>
      <p:sp>
        <p:nvSpPr>
          <p:cNvPr id="2" name="Rectangle 2"/>
          <p:cNvSpPr>
            <a:spLocks noChangeArrowheads="1"/>
          </p:cNvSpPr>
          <p:nvPr/>
        </p:nvSpPr>
        <p:spPr bwMode="auto">
          <a:xfrm>
            <a:off x="3276600" y="1143000"/>
            <a:ext cx="1524000" cy="381000"/>
          </a:xfrm>
          <a:prstGeom prst="rect">
            <a:avLst/>
          </a:prstGeom>
          <a:noFill/>
          <a:ln w="9525">
            <a:noFill/>
            <a:miter lim="800000"/>
            <a:headEnd/>
            <a:tailEnd/>
          </a:ln>
          <a:effectLst/>
        </p:spPr>
        <p:txBody>
          <a:bodyPr anchor="ctr"/>
          <a:lstStyle/>
          <a:p>
            <a:pPr algn="ctr">
              <a:defRPr/>
            </a:pPr>
            <a:r>
              <a:rPr lang="it-IT" altLang="en-GB" sz="1200" b="1">
                <a:solidFill>
                  <a:srgbClr val="3333CC"/>
                </a:solidFill>
                <a:effectLst>
                  <a:outerShdw blurRad="38100" dist="38100" dir="2700000" algn="tl">
                    <a:srgbClr val="C0C0C0"/>
                  </a:outerShdw>
                </a:effectLst>
                <a:ea typeface="ＭＳ Ｐゴシック" charset="0"/>
              </a:rPr>
              <a:t>Supersimmetria</a:t>
            </a:r>
            <a:endParaRPr lang="en-GB" altLang="en-GB" sz="1200" b="1">
              <a:solidFill>
                <a:srgbClr val="3333CC"/>
              </a:solidFill>
              <a:effectLst>
                <a:outerShdw blurRad="38100" dist="38100" dir="2700000" algn="tl">
                  <a:srgbClr val="C0C0C0"/>
                </a:outerShdw>
              </a:effectLst>
              <a:ea typeface="ＭＳ Ｐゴシック" charset="0"/>
            </a:endParaRPr>
          </a:p>
        </p:txBody>
      </p:sp>
      <p:sp>
        <p:nvSpPr>
          <p:cNvPr id="1144840" name="Text Box 6"/>
          <p:cNvSpPr txBox="1">
            <a:spLocks noChangeArrowheads="1"/>
          </p:cNvSpPr>
          <p:nvPr/>
        </p:nvSpPr>
        <p:spPr bwMode="auto">
          <a:xfrm>
            <a:off x="6019800" y="3922713"/>
            <a:ext cx="3048000" cy="2325687"/>
          </a:xfrm>
          <a:prstGeom prst="rect">
            <a:avLst/>
          </a:prstGeom>
          <a:solidFill>
            <a:srgbClr val="FFFFCC"/>
          </a:solidFill>
          <a:ln w="9525">
            <a:noFill/>
            <a:miter lim="800000"/>
            <a:headEnd/>
            <a:tailEnd/>
          </a:ln>
        </p:spPr>
        <p:txBody>
          <a:bodyPr>
            <a:spAutoFit/>
          </a:bodyPr>
          <a:lstStyle/>
          <a:p>
            <a:pPr>
              <a:spcBef>
                <a:spcPct val="50000"/>
              </a:spcBef>
              <a:defRPr/>
            </a:pPr>
            <a:r>
              <a:rPr lang="it-IT" sz="1400" b="1">
                <a:solidFill>
                  <a:srgbClr val="FF0000"/>
                </a:solidFill>
                <a:effectLst>
                  <a:outerShdw blurRad="38100" dist="38100" dir="2700000" algn="tl">
                    <a:srgbClr val="000000"/>
                  </a:outerShdw>
                </a:effectLst>
                <a:ea typeface="ＭＳ Ｐゴシック" charset="-128"/>
                <a:cs typeface="Arial" pitchFamily="34" charset="0"/>
                <a:sym typeface="Symbol" pitchFamily="18" charset="2"/>
              </a:rPr>
              <a:t></a:t>
            </a:r>
            <a:r>
              <a:rPr lang="it-IT" sz="1400" b="1">
                <a:solidFill>
                  <a:srgbClr val="000000"/>
                </a:solidFill>
                <a:effectLst>
                  <a:outerShdw blurRad="38100" dist="38100" dir="2700000" algn="tl">
                    <a:srgbClr val="FFFFFF"/>
                  </a:outerShdw>
                </a:effectLst>
                <a:ea typeface="ＭＳ Ｐゴシック" charset="-128"/>
                <a:cs typeface="Arial" pitchFamily="34" charset="0"/>
                <a:sym typeface="Symbol" pitchFamily="18" charset="2"/>
              </a:rPr>
              <a:t> </a:t>
            </a:r>
            <a:r>
              <a:rPr lang="it-IT" sz="1400" b="1">
                <a:solidFill>
                  <a:srgbClr val="3333CC"/>
                </a:solidFill>
                <a:effectLst>
                  <a:outerShdw blurRad="38100" dist="38100" dir="2700000" algn="tl">
                    <a:srgbClr val="000000"/>
                  </a:outerShdw>
                </a:effectLst>
                <a:ea typeface="ＭＳ Ｐゴシック" charset="-128"/>
                <a:cs typeface="Arial" pitchFamily="34" charset="0"/>
                <a:sym typeface="Symbol" pitchFamily="18" charset="2"/>
              </a:rPr>
              <a:t>I quark e i leptoni posseggono una struttura interna ?</a:t>
            </a:r>
          </a:p>
          <a:p>
            <a:pPr>
              <a:spcBef>
                <a:spcPct val="50000"/>
              </a:spcBef>
              <a:buFont typeface="Symbol" pitchFamily="18" charset="2"/>
              <a:buNone/>
              <a:defRPr/>
            </a:pPr>
            <a:r>
              <a:rPr lang="it-IT" sz="1400" b="1">
                <a:solidFill>
                  <a:srgbClr val="FF0000"/>
                </a:solidFill>
                <a:effectLst>
                  <a:outerShdw blurRad="38100" dist="38100" dir="2700000" algn="tl">
                    <a:srgbClr val="000000"/>
                  </a:outerShdw>
                </a:effectLst>
                <a:ea typeface="ＭＳ Ｐゴシック" charset="-128"/>
                <a:cs typeface="Arial" pitchFamily="34" charset="0"/>
                <a:sym typeface="Symbol" pitchFamily="18" charset="2"/>
              </a:rPr>
              <a:t></a:t>
            </a:r>
            <a:r>
              <a:rPr lang="it-IT" sz="1400" b="1">
                <a:solidFill>
                  <a:srgbClr val="3333CC"/>
                </a:solidFill>
                <a:effectLst>
                  <a:outerShdw blurRad="38100" dist="38100" dir="2700000" algn="tl">
                    <a:srgbClr val="000000"/>
                  </a:outerShdw>
                </a:effectLst>
                <a:ea typeface="ＭＳ Ｐゴシック" charset="-128"/>
                <a:cs typeface="Arial" pitchFamily="34" charset="0"/>
                <a:sym typeface="Symbol" pitchFamily="18" charset="2"/>
              </a:rPr>
              <a:t> Esiste una quarta famiglia di quark e di leptoni ?</a:t>
            </a:r>
          </a:p>
          <a:p>
            <a:pPr>
              <a:spcBef>
                <a:spcPct val="50000"/>
              </a:spcBef>
              <a:buFont typeface="Symbol" pitchFamily="18" charset="2"/>
              <a:buNone/>
              <a:defRPr/>
            </a:pPr>
            <a:r>
              <a:rPr lang="it-IT" sz="1400" b="1">
                <a:solidFill>
                  <a:srgbClr val="FF0000"/>
                </a:solidFill>
                <a:effectLst>
                  <a:outerShdw blurRad="38100" dist="38100" dir="2700000" algn="tl">
                    <a:srgbClr val="000000"/>
                  </a:outerShdw>
                </a:effectLst>
                <a:ea typeface="ＭＳ Ｐゴシック" charset="-128"/>
                <a:cs typeface="Arial" pitchFamily="34" charset="0"/>
                <a:sym typeface="Symbol" pitchFamily="18" charset="2"/>
              </a:rPr>
              <a:t></a:t>
            </a:r>
            <a:r>
              <a:rPr lang="it-IT" sz="1400" b="1">
                <a:solidFill>
                  <a:srgbClr val="000000"/>
                </a:solidFill>
                <a:effectLst>
                  <a:outerShdw blurRad="38100" dist="38100" dir="2700000" algn="tl">
                    <a:srgbClr val="FFFFFF"/>
                  </a:outerShdw>
                </a:effectLst>
                <a:ea typeface="ＭＳ Ｐゴシック" charset="-128"/>
                <a:cs typeface="Arial" pitchFamily="34" charset="0"/>
                <a:sym typeface="Symbol" pitchFamily="18" charset="2"/>
              </a:rPr>
              <a:t> </a:t>
            </a:r>
            <a:r>
              <a:rPr lang="it-IT" sz="1400" b="1">
                <a:solidFill>
                  <a:srgbClr val="3333CC"/>
                </a:solidFill>
                <a:effectLst>
                  <a:outerShdw blurRad="38100" dist="38100" dir="2700000" algn="tl">
                    <a:srgbClr val="000000"/>
                  </a:outerShdw>
                </a:effectLst>
                <a:ea typeface="ＭＳ Ｐゴシック" charset="-128"/>
                <a:cs typeface="Arial" pitchFamily="34" charset="0"/>
                <a:sym typeface="Symbol" pitchFamily="18" charset="2"/>
              </a:rPr>
              <a:t>Esistono i leptoquarks ?</a:t>
            </a:r>
          </a:p>
          <a:p>
            <a:pPr>
              <a:spcBef>
                <a:spcPct val="50000"/>
              </a:spcBef>
              <a:buFont typeface="Symbol" pitchFamily="18" charset="2"/>
              <a:buNone/>
              <a:defRPr/>
            </a:pPr>
            <a:r>
              <a:rPr lang="it-IT" sz="1400" b="1">
                <a:solidFill>
                  <a:srgbClr val="FF0000"/>
                </a:solidFill>
                <a:effectLst>
                  <a:outerShdw blurRad="38100" dist="38100" dir="2700000" algn="tl">
                    <a:srgbClr val="000000"/>
                  </a:outerShdw>
                </a:effectLst>
                <a:ea typeface="ＭＳ Ｐゴシック" charset="-128"/>
                <a:cs typeface="Arial" pitchFamily="34" charset="0"/>
                <a:sym typeface="Symbol" pitchFamily="18" charset="2"/>
              </a:rPr>
              <a:t></a:t>
            </a:r>
            <a:r>
              <a:rPr lang="it-IT" sz="1400" b="1">
                <a:solidFill>
                  <a:srgbClr val="000000"/>
                </a:solidFill>
                <a:effectLst>
                  <a:outerShdw blurRad="38100" dist="38100" dir="2700000" algn="tl">
                    <a:srgbClr val="FFFFFF"/>
                  </a:outerShdw>
                </a:effectLst>
                <a:ea typeface="ＭＳ Ｐゴシック" charset="-128"/>
                <a:cs typeface="Arial" pitchFamily="34" charset="0"/>
                <a:sym typeface="Symbol" pitchFamily="18" charset="2"/>
              </a:rPr>
              <a:t> </a:t>
            </a:r>
            <a:r>
              <a:rPr lang="it-IT" sz="1400" b="1">
                <a:solidFill>
                  <a:srgbClr val="3333CC"/>
                </a:solidFill>
                <a:effectLst>
                  <a:outerShdw blurRad="38100" dist="38100" dir="2700000" algn="tl">
                    <a:srgbClr val="000000"/>
                  </a:outerShdw>
                </a:effectLst>
                <a:ea typeface="ＭＳ Ｐゴシック" charset="-128"/>
                <a:cs typeface="Arial" pitchFamily="34" charset="0"/>
                <a:sym typeface="Symbol" pitchFamily="18" charset="2"/>
              </a:rPr>
              <a:t>Esiste una quinta forza ? </a:t>
            </a:r>
          </a:p>
          <a:p>
            <a:pPr>
              <a:spcBef>
                <a:spcPct val="50000"/>
              </a:spcBef>
              <a:buFont typeface="Symbol" pitchFamily="18" charset="2"/>
              <a:buNone/>
              <a:defRPr/>
            </a:pPr>
            <a:r>
              <a:rPr lang="it-IT" sz="1400" b="1">
                <a:solidFill>
                  <a:srgbClr val="FF0000"/>
                </a:solidFill>
                <a:effectLst>
                  <a:outerShdw blurRad="38100" dist="38100" dir="2700000" algn="tl">
                    <a:srgbClr val="000000"/>
                  </a:outerShdw>
                </a:effectLst>
                <a:ea typeface="ＭＳ Ｐゴシック" charset="-128"/>
                <a:cs typeface="Arial" pitchFamily="34" charset="0"/>
                <a:sym typeface="Symbol" pitchFamily="18" charset="2"/>
              </a:rPr>
              <a:t></a:t>
            </a:r>
            <a:r>
              <a:rPr lang="it-IT" sz="1400" b="1">
                <a:solidFill>
                  <a:srgbClr val="000000"/>
                </a:solidFill>
                <a:effectLst>
                  <a:outerShdw blurRad="38100" dist="38100" dir="2700000" algn="tl">
                    <a:srgbClr val="FFFFFF"/>
                  </a:outerShdw>
                </a:effectLst>
                <a:ea typeface="ＭＳ Ｐゴシック" charset="-128"/>
                <a:cs typeface="Arial" pitchFamily="34" charset="0"/>
                <a:sym typeface="Symbol" pitchFamily="18" charset="2"/>
              </a:rPr>
              <a:t> </a:t>
            </a:r>
            <a:r>
              <a:rPr lang="it-IT" sz="1400" b="1">
                <a:solidFill>
                  <a:srgbClr val="3333CC"/>
                </a:solidFill>
                <a:effectLst>
                  <a:outerShdw blurRad="38100" dist="38100" dir="2700000" algn="tl">
                    <a:srgbClr val="000000"/>
                  </a:outerShdw>
                </a:effectLst>
                <a:ea typeface="ＭＳ Ｐゴシック" charset="-128"/>
                <a:cs typeface="Arial" pitchFamily="34" charset="0"/>
                <a:sym typeface="Symbol" pitchFamily="18" charset="2"/>
              </a:rPr>
              <a:t>Esistono dimensioni nascoste ?</a:t>
            </a:r>
          </a:p>
          <a:p>
            <a:pPr>
              <a:spcBef>
                <a:spcPct val="50000"/>
              </a:spcBef>
              <a:buFont typeface="Symbol" pitchFamily="18" charset="2"/>
              <a:buNone/>
              <a:defRPr/>
            </a:pPr>
            <a:r>
              <a:rPr lang="it-IT" sz="1400" b="1">
                <a:solidFill>
                  <a:srgbClr val="FF0000"/>
                </a:solidFill>
                <a:effectLst>
                  <a:outerShdw blurRad="38100" dist="38100" dir="2700000" algn="tl">
                    <a:srgbClr val="000000"/>
                  </a:outerShdw>
                </a:effectLst>
                <a:ea typeface="ＭＳ Ｐゴシック" charset="-128"/>
                <a:cs typeface="Arial" pitchFamily="34" charset="0"/>
                <a:sym typeface="Symbol" pitchFamily="18" charset="2"/>
              </a:rPr>
              <a:t></a:t>
            </a:r>
            <a:r>
              <a:rPr lang="it-IT" sz="1400" b="1">
                <a:solidFill>
                  <a:srgbClr val="000000"/>
                </a:solidFill>
                <a:effectLst>
                  <a:outerShdw blurRad="38100" dist="38100" dir="2700000" algn="tl">
                    <a:srgbClr val="FFFFFF"/>
                  </a:outerShdw>
                </a:effectLst>
                <a:ea typeface="ＭＳ Ｐゴシック" charset="-128"/>
                <a:cs typeface="Arial" pitchFamily="34" charset="0"/>
                <a:sym typeface="Symbol" pitchFamily="18" charset="2"/>
              </a:rPr>
              <a:t> </a:t>
            </a:r>
            <a:r>
              <a:rPr lang="it-IT" sz="1400" b="1">
                <a:solidFill>
                  <a:srgbClr val="3333CC"/>
                </a:solidFill>
                <a:effectLst>
                  <a:outerShdw blurRad="38100" dist="38100" dir="2700000" algn="tl">
                    <a:srgbClr val="000000"/>
                  </a:outerShdw>
                </a:effectLst>
                <a:ea typeface="ＭＳ Ｐゴシック" charset="-128"/>
                <a:cs typeface="Arial" pitchFamily="34" charset="0"/>
                <a:sym typeface="Symbol" pitchFamily="18" charset="2"/>
              </a:rPr>
              <a:t>Esiste ••••• ? ? ? ? </a:t>
            </a:r>
          </a:p>
        </p:txBody>
      </p:sp>
      <p:sp>
        <p:nvSpPr>
          <p:cNvPr id="361479" name="Text Box 9"/>
          <p:cNvSpPr txBox="1">
            <a:spLocks noChangeArrowheads="1"/>
          </p:cNvSpPr>
          <p:nvPr/>
        </p:nvSpPr>
        <p:spPr bwMode="auto">
          <a:xfrm>
            <a:off x="685800" y="152400"/>
            <a:ext cx="7467600" cy="822325"/>
          </a:xfrm>
          <a:prstGeom prst="rect">
            <a:avLst/>
          </a:prstGeom>
          <a:noFill/>
          <a:ln w="9525">
            <a:noFill/>
            <a:miter lim="800000"/>
            <a:headEnd/>
            <a:tailEnd/>
          </a:ln>
        </p:spPr>
        <p:txBody>
          <a:bodyPr>
            <a:spAutoFit/>
          </a:bodyPr>
          <a:lstStyle/>
          <a:p>
            <a:pPr algn="ctr">
              <a:spcBef>
                <a:spcPct val="50000"/>
              </a:spcBef>
            </a:pPr>
            <a:r>
              <a:rPr lang="it-IT" b="1">
                <a:solidFill>
                  <a:srgbClr val="0000FF"/>
                </a:solidFill>
              </a:rPr>
              <a:t>Altri eventi spettacolari non prevedibili potrebbero indicare l</a:t>
            </a:r>
            <a:r>
              <a:rPr lang="it-IT" altLang="it-IT" b="1">
                <a:solidFill>
                  <a:srgbClr val="0000FF"/>
                </a:solidFill>
              </a:rPr>
              <a:t>’</a:t>
            </a:r>
            <a:r>
              <a:rPr lang="it-IT" b="1">
                <a:solidFill>
                  <a:srgbClr val="0000FF"/>
                </a:solidFill>
              </a:rPr>
              <a:t>esistenza di nuova fisica</a:t>
            </a:r>
          </a:p>
        </p:txBody>
      </p:sp>
      <p:pic>
        <p:nvPicPr>
          <p:cNvPr id="361480" name="Picture 7"/>
          <p:cNvPicPr>
            <a:picLocks noChangeAspect="1"/>
          </p:cNvPicPr>
          <p:nvPr/>
        </p:nvPicPr>
        <p:blipFill>
          <a:blip r:embed="rId4" cstate="print"/>
          <a:srcRect/>
          <a:stretch>
            <a:fillRect/>
          </a:stretch>
        </p:blipFill>
        <p:spPr bwMode="auto">
          <a:xfrm>
            <a:off x="304800" y="3962400"/>
            <a:ext cx="2514600" cy="2176463"/>
          </a:xfrm>
          <a:prstGeom prst="rect">
            <a:avLst/>
          </a:prstGeom>
          <a:noFill/>
          <a:ln w="9525">
            <a:noFill/>
            <a:miter lim="800000"/>
            <a:headEnd/>
            <a:tailEnd/>
          </a:ln>
        </p:spPr>
      </p:pic>
      <p:sp>
        <p:nvSpPr>
          <p:cNvPr id="3" name="Rectangle 2"/>
          <p:cNvSpPr>
            <a:spLocks noChangeArrowheads="1"/>
          </p:cNvSpPr>
          <p:nvPr/>
        </p:nvSpPr>
        <p:spPr bwMode="auto">
          <a:xfrm>
            <a:off x="838200" y="3962400"/>
            <a:ext cx="1295400" cy="228600"/>
          </a:xfrm>
          <a:prstGeom prst="rect">
            <a:avLst/>
          </a:prstGeom>
          <a:noFill/>
          <a:ln w="9525">
            <a:noFill/>
            <a:miter lim="800000"/>
            <a:headEnd/>
            <a:tailEnd/>
          </a:ln>
          <a:effectLst/>
        </p:spPr>
        <p:txBody>
          <a:bodyPr anchor="ctr"/>
          <a:lstStyle/>
          <a:p>
            <a:pPr algn="ctr">
              <a:defRPr/>
            </a:pPr>
            <a:r>
              <a:rPr lang="it-IT" altLang="en-GB" sz="1200" b="1">
                <a:solidFill>
                  <a:srgbClr val="3333CC"/>
                </a:solidFill>
                <a:effectLst>
                  <a:outerShdw blurRad="38100" dist="38100" dir="2700000" algn="tl">
                    <a:srgbClr val="C0C0C0"/>
                  </a:outerShdw>
                </a:effectLst>
                <a:ea typeface="ＭＳ Ｐゴシック" charset="0"/>
              </a:rPr>
              <a:t>Leptoquark</a:t>
            </a:r>
            <a:endParaRPr lang="en-GB" altLang="en-GB" sz="1200" b="1">
              <a:solidFill>
                <a:srgbClr val="3333CC"/>
              </a:solidFill>
              <a:effectLst>
                <a:outerShdw blurRad="38100" dist="38100" dir="2700000" algn="tl">
                  <a:srgbClr val="C0C0C0"/>
                </a:outerShdw>
              </a:effectLst>
              <a:ea typeface="ＭＳ Ｐゴシック" charset="0"/>
            </a:endParaRPr>
          </a:p>
        </p:txBody>
      </p:sp>
      <p:pic>
        <p:nvPicPr>
          <p:cNvPr id="361482" name="Picture 13" descr="C:\Documents and Settings\user\Desktop\exotica_event_displays 2\bprime_tWtW_300GeV_10TeV_3Ds.png"/>
          <p:cNvPicPr>
            <a:picLocks noChangeAspect="1" noChangeArrowheads="1"/>
          </p:cNvPicPr>
          <p:nvPr/>
        </p:nvPicPr>
        <p:blipFill>
          <a:blip r:embed="rId5" cstate="print"/>
          <a:srcRect/>
          <a:stretch>
            <a:fillRect/>
          </a:stretch>
        </p:blipFill>
        <p:spPr bwMode="auto">
          <a:xfrm>
            <a:off x="6172200" y="1187450"/>
            <a:ext cx="2921000" cy="2089150"/>
          </a:xfrm>
          <a:prstGeom prst="rect">
            <a:avLst/>
          </a:prstGeom>
          <a:noFill/>
          <a:ln w="9525">
            <a:noFill/>
            <a:miter lim="800000"/>
            <a:headEnd/>
            <a:tailEnd/>
          </a:ln>
        </p:spPr>
      </p:pic>
      <p:sp>
        <p:nvSpPr>
          <p:cNvPr id="4" name="Rectangle 2"/>
          <p:cNvSpPr>
            <a:spLocks noChangeArrowheads="1"/>
          </p:cNvSpPr>
          <p:nvPr/>
        </p:nvSpPr>
        <p:spPr bwMode="auto">
          <a:xfrm>
            <a:off x="6019800" y="1143000"/>
            <a:ext cx="1524000" cy="381000"/>
          </a:xfrm>
          <a:prstGeom prst="rect">
            <a:avLst/>
          </a:prstGeom>
          <a:noFill/>
          <a:ln w="9525">
            <a:noFill/>
            <a:miter lim="800000"/>
            <a:headEnd/>
            <a:tailEnd/>
          </a:ln>
          <a:effectLst/>
        </p:spPr>
        <p:txBody>
          <a:bodyPr anchor="ctr"/>
          <a:lstStyle/>
          <a:p>
            <a:pPr algn="ctr">
              <a:defRPr/>
            </a:pPr>
            <a:r>
              <a:rPr lang="it-IT" altLang="en-GB" sz="1200" b="1">
                <a:solidFill>
                  <a:srgbClr val="3333CC"/>
                </a:solidFill>
                <a:effectLst>
                  <a:outerShdw blurRad="38100" dist="38100" dir="2700000" algn="tl">
                    <a:srgbClr val="C0C0C0"/>
                  </a:outerShdw>
                </a:effectLst>
                <a:ea typeface="ＭＳ Ｐゴシック" charset="0"/>
              </a:rPr>
              <a:t>Quark pesante</a:t>
            </a:r>
            <a:endParaRPr lang="en-GB" altLang="en-GB" sz="1200" b="1">
              <a:solidFill>
                <a:srgbClr val="3333CC"/>
              </a:solidFill>
              <a:effectLst>
                <a:outerShdw blurRad="38100" dist="38100" dir="2700000" algn="tl">
                  <a:srgbClr val="C0C0C0"/>
                </a:outerShdw>
              </a:effectLst>
              <a:ea typeface="ＭＳ Ｐゴシック" charset="0"/>
            </a:endParaRPr>
          </a:p>
        </p:txBody>
      </p:sp>
      <p:pic>
        <p:nvPicPr>
          <p:cNvPr id="361484" name="Picture 15" descr="C:\Documents and Settings\user\Desktop\exotica_event_displays 2\Qstar_jj_5000_.gif"/>
          <p:cNvPicPr>
            <a:picLocks noChangeAspect="1" noChangeArrowheads="1"/>
          </p:cNvPicPr>
          <p:nvPr/>
        </p:nvPicPr>
        <p:blipFill>
          <a:blip r:embed="rId6" cstate="print"/>
          <a:srcRect/>
          <a:stretch>
            <a:fillRect/>
          </a:stretch>
        </p:blipFill>
        <p:spPr bwMode="auto">
          <a:xfrm>
            <a:off x="3390900" y="4114800"/>
            <a:ext cx="2247900" cy="2141538"/>
          </a:xfrm>
          <a:prstGeom prst="rect">
            <a:avLst/>
          </a:prstGeom>
          <a:noFill/>
          <a:ln w="9525">
            <a:noFill/>
            <a:miter lim="800000"/>
            <a:headEnd/>
            <a:tailEnd/>
          </a:ln>
        </p:spPr>
      </p:pic>
      <p:sp>
        <p:nvSpPr>
          <p:cNvPr id="5" name="Rectangle 2"/>
          <p:cNvSpPr>
            <a:spLocks noChangeArrowheads="1"/>
          </p:cNvSpPr>
          <p:nvPr/>
        </p:nvSpPr>
        <p:spPr bwMode="auto">
          <a:xfrm>
            <a:off x="3962400" y="4038600"/>
            <a:ext cx="1295400" cy="228600"/>
          </a:xfrm>
          <a:prstGeom prst="rect">
            <a:avLst/>
          </a:prstGeom>
          <a:noFill/>
          <a:ln w="9525">
            <a:noFill/>
            <a:miter lim="800000"/>
            <a:headEnd/>
            <a:tailEnd/>
          </a:ln>
          <a:effectLst/>
        </p:spPr>
        <p:txBody>
          <a:bodyPr anchor="ctr"/>
          <a:lstStyle/>
          <a:p>
            <a:pPr algn="ctr">
              <a:defRPr/>
            </a:pPr>
            <a:r>
              <a:rPr lang="it-IT" altLang="en-GB" sz="1200" b="1">
                <a:solidFill>
                  <a:srgbClr val="3333CC"/>
                </a:solidFill>
                <a:effectLst>
                  <a:outerShdw blurRad="38100" dist="38100" dir="2700000" algn="tl">
                    <a:srgbClr val="C0C0C0"/>
                  </a:outerShdw>
                </a:effectLst>
                <a:ea typeface="ＭＳ Ｐゴシック" charset="0"/>
              </a:rPr>
              <a:t>Dijets</a:t>
            </a:r>
            <a:endParaRPr lang="en-GB" altLang="en-GB" sz="1200" b="1">
              <a:solidFill>
                <a:srgbClr val="3333CC"/>
              </a:solidFill>
              <a:effectLst>
                <a:outerShdw blurRad="38100" dist="38100" dir="2700000" algn="tl">
                  <a:srgbClr val="C0C0C0"/>
                </a:outerShdw>
              </a:effectLst>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CasellaDiTesto 1"/>
          <p:cNvSpPr txBox="1">
            <a:spLocks noChangeArrowheads="1"/>
          </p:cNvSpPr>
          <p:nvPr/>
        </p:nvSpPr>
        <p:spPr bwMode="auto">
          <a:xfrm>
            <a:off x="2843213" y="115888"/>
            <a:ext cx="4249737" cy="769937"/>
          </a:xfrm>
          <a:prstGeom prst="rect">
            <a:avLst/>
          </a:prstGeom>
          <a:noFill/>
          <a:ln w="9525">
            <a:noFill/>
            <a:miter lim="800000"/>
            <a:headEnd/>
            <a:tailEnd/>
          </a:ln>
        </p:spPr>
        <p:txBody>
          <a:bodyPr>
            <a:spAutoFit/>
          </a:bodyPr>
          <a:lstStyle/>
          <a:p>
            <a:r>
              <a:rPr lang="it-IT" sz="4400" b="1">
                <a:solidFill>
                  <a:srgbClr val="FF0000"/>
                </a:solidFill>
              </a:rPr>
              <a:t>Conclusioni</a:t>
            </a:r>
          </a:p>
        </p:txBody>
      </p:sp>
      <p:sp>
        <p:nvSpPr>
          <p:cNvPr id="362499" name="Rettangolo 2"/>
          <p:cNvSpPr>
            <a:spLocks noChangeArrowheads="1"/>
          </p:cNvSpPr>
          <p:nvPr/>
        </p:nvSpPr>
        <p:spPr bwMode="auto">
          <a:xfrm>
            <a:off x="71438" y="692696"/>
            <a:ext cx="8964612" cy="5977021"/>
          </a:xfrm>
          <a:prstGeom prst="rect">
            <a:avLst/>
          </a:prstGeom>
          <a:noFill/>
          <a:ln w="9525">
            <a:noFill/>
            <a:miter lim="800000"/>
            <a:headEnd/>
            <a:tailEnd/>
          </a:ln>
        </p:spPr>
        <p:txBody>
          <a:bodyPr>
            <a:spAutoFit/>
          </a:bodyPr>
          <a:lstStyle/>
          <a:p>
            <a:pPr marL="342900" indent="-342900">
              <a:lnSpc>
                <a:spcPct val="80000"/>
              </a:lnSpc>
              <a:buFont typeface="Wingdings" pitchFamily="2" charset="2"/>
              <a:buChar char="ü"/>
            </a:pPr>
            <a:r>
              <a:rPr lang="it-IT" b="1" dirty="0">
                <a:solidFill>
                  <a:srgbClr val="0000FF"/>
                </a:solidFill>
              </a:rPr>
              <a:t>L</a:t>
            </a:r>
            <a:r>
              <a:rPr lang="it-IT" altLang="it-IT" b="1" dirty="0">
                <a:solidFill>
                  <a:srgbClr val="0000FF"/>
                </a:solidFill>
              </a:rPr>
              <a:t>’</a:t>
            </a:r>
            <a:r>
              <a:rPr lang="it-IT" b="1" dirty="0">
                <a:solidFill>
                  <a:srgbClr val="0000FF"/>
                </a:solidFill>
              </a:rPr>
              <a:t>esistenza del Bosone di Higgs è la conseguenza sperimentalmente osservabile del meccanismo di rottura spontanea della simmetria elettrodebole (meccanismo di Higgs) ed è la prova della bontà del Modello </a:t>
            </a:r>
            <a:r>
              <a:rPr lang="it-IT" b="1" dirty="0" smtClean="0">
                <a:solidFill>
                  <a:srgbClr val="0000FF"/>
                </a:solidFill>
              </a:rPr>
              <a:t>Standard. </a:t>
            </a:r>
          </a:p>
          <a:p>
            <a:pPr marL="342900" indent="-342900">
              <a:lnSpc>
                <a:spcPct val="80000"/>
              </a:lnSpc>
              <a:buFont typeface="Wingdings" pitchFamily="2" charset="2"/>
              <a:buChar char="ü"/>
            </a:pPr>
            <a:endParaRPr lang="it-IT" sz="1100" b="1" dirty="0" smtClean="0">
              <a:solidFill>
                <a:srgbClr val="0000FF"/>
              </a:solidFill>
            </a:endParaRPr>
          </a:p>
          <a:p>
            <a:pPr marL="342900" indent="-342900">
              <a:lnSpc>
                <a:spcPct val="80000"/>
              </a:lnSpc>
              <a:buFont typeface="Wingdings" pitchFamily="2" charset="2"/>
              <a:buChar char="ü"/>
            </a:pPr>
            <a:r>
              <a:rPr lang="it-IT" b="1" dirty="0" smtClean="0">
                <a:solidFill>
                  <a:srgbClr val="0000FF"/>
                </a:solidFill>
              </a:rPr>
              <a:t>La sua scoperta è stata pertanto un passo fondamentale per la comprensione delle leggi che regolano il nostro Mondo, cosí come fondamentale fu ottanta anni fa la scoperta della radiottività artificiale….</a:t>
            </a:r>
          </a:p>
          <a:p>
            <a:pPr marL="342900" indent="-342900">
              <a:lnSpc>
                <a:spcPct val="80000"/>
              </a:lnSpc>
              <a:buFont typeface="Wingdings" pitchFamily="2" charset="2"/>
              <a:buChar char="ü"/>
            </a:pPr>
            <a:endParaRPr lang="it-IT" sz="900" b="1" dirty="0">
              <a:solidFill>
                <a:srgbClr val="0000FF"/>
              </a:solidFill>
            </a:endParaRPr>
          </a:p>
          <a:p>
            <a:pPr marL="342900" indent="-342900">
              <a:lnSpc>
                <a:spcPct val="80000"/>
              </a:lnSpc>
            </a:pPr>
            <a:endParaRPr lang="it-IT" sz="1100" b="1" dirty="0">
              <a:solidFill>
                <a:srgbClr val="0000FF"/>
              </a:solidFill>
            </a:endParaRPr>
          </a:p>
          <a:p>
            <a:pPr marL="342900" indent="-342900">
              <a:lnSpc>
                <a:spcPct val="80000"/>
              </a:lnSpc>
              <a:buFont typeface="Wingdings" pitchFamily="2" charset="2"/>
              <a:buChar char="ü"/>
            </a:pPr>
            <a:r>
              <a:rPr lang="it-IT" b="1" dirty="0" smtClean="0">
                <a:solidFill>
                  <a:srgbClr val="0000FF"/>
                </a:solidFill>
              </a:rPr>
              <a:t>Ma certo la storia non finisce qui ! Il 95% dell</a:t>
            </a:r>
            <a:r>
              <a:rPr lang="it-IT" altLang="it-IT" b="1" dirty="0" smtClean="0">
                <a:solidFill>
                  <a:srgbClr val="0000FF"/>
                </a:solidFill>
              </a:rPr>
              <a:t>’</a:t>
            </a:r>
            <a:r>
              <a:rPr lang="it-IT" b="1" dirty="0" smtClean="0">
                <a:solidFill>
                  <a:srgbClr val="0000FF"/>
                </a:solidFill>
              </a:rPr>
              <a:t>Energia di cui è costituito il nostro Universo ci è completamente oscura e molte altre domande aspettano una risposta anche per il solo 5% dell</a:t>
            </a:r>
            <a:r>
              <a:rPr lang="it-IT" altLang="it-IT" b="1" dirty="0" smtClean="0">
                <a:solidFill>
                  <a:srgbClr val="0000FF"/>
                </a:solidFill>
              </a:rPr>
              <a:t>’</a:t>
            </a:r>
            <a:r>
              <a:rPr lang="it-IT" b="1" dirty="0" smtClean="0">
                <a:solidFill>
                  <a:srgbClr val="0000FF"/>
                </a:solidFill>
              </a:rPr>
              <a:t>Energia di cui sono costituite le stelle e i pianeti.</a:t>
            </a:r>
          </a:p>
          <a:p>
            <a:pPr marL="342900" indent="-342900">
              <a:lnSpc>
                <a:spcPct val="80000"/>
              </a:lnSpc>
              <a:buFont typeface="Wingdings" pitchFamily="2" charset="2"/>
              <a:buChar char="ü"/>
            </a:pPr>
            <a:endParaRPr lang="it-IT" sz="800" b="1" dirty="0" smtClean="0">
              <a:solidFill>
                <a:srgbClr val="0000FF"/>
              </a:solidFill>
            </a:endParaRPr>
          </a:p>
          <a:p>
            <a:pPr marL="342900" indent="-342900">
              <a:lnSpc>
                <a:spcPct val="80000"/>
              </a:lnSpc>
            </a:pPr>
            <a:endParaRPr lang="it-IT" sz="1100" b="1" dirty="0">
              <a:solidFill>
                <a:srgbClr val="0000FF"/>
              </a:solidFill>
            </a:endParaRPr>
          </a:p>
          <a:p>
            <a:pPr marL="342900" indent="-342900">
              <a:lnSpc>
                <a:spcPct val="80000"/>
              </a:lnSpc>
              <a:buFont typeface="Wingdings" pitchFamily="2" charset="2"/>
              <a:buChar char="ü"/>
            </a:pPr>
            <a:r>
              <a:rPr lang="it-IT" b="1" dirty="0" smtClean="0">
                <a:solidFill>
                  <a:srgbClr val="0000FF"/>
                </a:solidFill>
              </a:rPr>
              <a:t>Forse tra ottanta anni qualcuno farà una conferenza dal titolo:</a:t>
            </a:r>
          </a:p>
          <a:p>
            <a:pPr marL="342900" indent="-342900">
              <a:lnSpc>
                <a:spcPct val="80000"/>
              </a:lnSpc>
            </a:pPr>
            <a:r>
              <a:rPr lang="it-IT" b="1" dirty="0" smtClean="0">
                <a:solidFill>
                  <a:srgbClr val="0000FF"/>
                </a:solidFill>
              </a:rPr>
              <a:t>	“2014-2094: Dalla scoperta del Bosone di Higgs alla comprensione dell’Energia Oscura” </a:t>
            </a:r>
          </a:p>
          <a:p>
            <a:pPr marL="342900" indent="-342900">
              <a:lnSpc>
                <a:spcPct val="80000"/>
              </a:lnSpc>
            </a:pPr>
            <a:r>
              <a:rPr lang="it-IT" sz="2000" b="1" dirty="0" smtClean="0">
                <a:solidFill>
                  <a:srgbClr val="0000FF"/>
                </a:solidFill>
              </a:rPr>
              <a:t>	(la lunga strada che conduce alla conoscenza del </a:t>
            </a:r>
            <a:r>
              <a:rPr lang="it-IT" sz="2000" b="1" dirty="0">
                <a:solidFill>
                  <a:srgbClr val="0000FF"/>
                </a:solidFill>
              </a:rPr>
              <a:t>mondo </a:t>
            </a:r>
            <a:r>
              <a:rPr lang="it-IT" sz="2000" b="1" dirty="0" smtClean="0">
                <a:solidFill>
                  <a:srgbClr val="0000FF"/>
                </a:solidFill>
              </a:rPr>
              <a:t>fisico).  </a:t>
            </a:r>
            <a:endParaRPr lang="it-IT" sz="2000" b="1"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4" name="CasellaDiTesto 4"/>
          <p:cNvSpPr txBox="1">
            <a:spLocks noChangeArrowheads="1"/>
          </p:cNvSpPr>
          <p:nvPr/>
        </p:nvSpPr>
        <p:spPr bwMode="auto">
          <a:xfrm>
            <a:off x="0" y="0"/>
            <a:ext cx="9107488" cy="6986524"/>
          </a:xfrm>
          <a:prstGeom prst="rect">
            <a:avLst/>
          </a:prstGeom>
          <a:solidFill>
            <a:schemeClr val="tx1"/>
          </a:solidFill>
          <a:ln w="9525">
            <a:noFill/>
            <a:miter lim="800000"/>
            <a:headEnd/>
            <a:tailEnd/>
          </a:ln>
        </p:spPr>
        <p:txBody>
          <a:bodyPr wrap="square" lIns="91435" tIns="45718" rIns="91435" bIns="45718">
            <a:spAutoFit/>
          </a:bodyPr>
          <a:lstStyle/>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sz="1000" dirty="0" smtClean="0"/>
          </a:p>
          <a:p>
            <a:endParaRPr lang="it-IT" sz="1000" dirty="0" smtClean="0"/>
          </a:p>
          <a:p>
            <a:endParaRPr lang="it-IT" sz="1000" dirty="0" smtClean="0"/>
          </a:p>
        </p:txBody>
      </p:sp>
      <p:sp>
        <p:nvSpPr>
          <p:cNvPr id="250885" name="CasellaDiTesto 2"/>
          <p:cNvSpPr txBox="1">
            <a:spLocks noChangeArrowheads="1"/>
          </p:cNvSpPr>
          <p:nvPr/>
        </p:nvSpPr>
        <p:spPr bwMode="auto">
          <a:xfrm>
            <a:off x="34925" y="-26988"/>
            <a:ext cx="9109075" cy="2185210"/>
          </a:xfrm>
          <a:prstGeom prst="rect">
            <a:avLst/>
          </a:prstGeom>
          <a:noFill/>
          <a:ln w="9525">
            <a:noFill/>
            <a:miter lim="800000"/>
            <a:headEnd/>
            <a:tailEnd/>
          </a:ln>
        </p:spPr>
        <p:txBody>
          <a:bodyPr lIns="91435" tIns="45718" rIns="91435" bIns="45718">
            <a:spAutoFit/>
          </a:bodyPr>
          <a:lstStyle/>
          <a:p>
            <a:pPr algn="ctr"/>
            <a:r>
              <a:rPr lang="it-IT" sz="3200" b="1" dirty="0" smtClean="0">
                <a:solidFill>
                  <a:schemeClr val="bg1"/>
                </a:solidFill>
              </a:rPr>
              <a:t>2014 - 2094</a:t>
            </a:r>
          </a:p>
          <a:p>
            <a:pPr algn="ctr"/>
            <a:r>
              <a:rPr lang="it-IT" sz="3200" b="1" dirty="0" smtClean="0">
                <a:solidFill>
                  <a:schemeClr val="bg1"/>
                </a:solidFill>
              </a:rPr>
              <a:t>Dalla scoperta del bosone di Higgs</a:t>
            </a:r>
          </a:p>
          <a:p>
            <a:pPr algn="ctr"/>
            <a:r>
              <a:rPr lang="it-IT" sz="3200" b="1" dirty="0" smtClean="0">
                <a:solidFill>
                  <a:schemeClr val="bg1"/>
                </a:solidFill>
              </a:rPr>
              <a:t>alla </a:t>
            </a:r>
            <a:r>
              <a:rPr lang="it-IT" sz="3200" b="1" smtClean="0">
                <a:solidFill>
                  <a:schemeClr val="bg1"/>
                </a:solidFill>
              </a:rPr>
              <a:t>comprensione dell’Energia </a:t>
            </a:r>
            <a:r>
              <a:rPr lang="it-IT" sz="3200" b="1" dirty="0" smtClean="0">
                <a:solidFill>
                  <a:schemeClr val="bg1"/>
                </a:solidFill>
              </a:rPr>
              <a:t>O</a:t>
            </a:r>
            <a:r>
              <a:rPr lang="it-IT" sz="3200" b="1" smtClean="0">
                <a:solidFill>
                  <a:schemeClr val="bg1"/>
                </a:solidFill>
              </a:rPr>
              <a:t>scura</a:t>
            </a:r>
            <a:endParaRPr lang="it-IT" sz="3200" b="1" dirty="0">
              <a:solidFill>
                <a:schemeClr val="bg1"/>
              </a:solidFill>
            </a:endParaRPr>
          </a:p>
          <a:p>
            <a:pPr algn="ctr"/>
            <a:r>
              <a:rPr lang="it-IT" sz="2000" b="1" dirty="0" smtClean="0">
                <a:solidFill>
                  <a:schemeClr val="bg1"/>
                </a:solidFill>
              </a:rPr>
              <a:t>(un viaggio di 80 anni per conoscere la struttura </a:t>
            </a:r>
          </a:p>
          <a:p>
            <a:pPr algn="ctr"/>
            <a:r>
              <a:rPr lang="it-IT" sz="2000" b="1" dirty="0" smtClean="0">
                <a:solidFill>
                  <a:schemeClr val="bg1"/>
                </a:solidFill>
              </a:rPr>
              <a:t>dell’Universo e le leggi che lo governano)</a:t>
            </a:r>
          </a:p>
        </p:txBody>
      </p:sp>
      <p:pic>
        <p:nvPicPr>
          <p:cNvPr id="250882" name="Picture 4" descr="gammagamma_run194108_evt564224000_ispy_3d-annotated-2.png"/>
          <p:cNvPicPr>
            <a:picLocks noChangeAspect="1"/>
          </p:cNvPicPr>
          <p:nvPr/>
        </p:nvPicPr>
        <p:blipFill>
          <a:blip r:embed="rId2" cstate="print"/>
          <a:srcRect/>
          <a:stretch>
            <a:fillRect/>
          </a:stretch>
        </p:blipFill>
        <p:spPr bwMode="auto">
          <a:xfrm>
            <a:off x="35496" y="2112017"/>
            <a:ext cx="3853049" cy="2901159"/>
          </a:xfrm>
          <a:prstGeom prst="rect">
            <a:avLst/>
          </a:prstGeom>
          <a:noFill/>
          <a:ln w="9525">
            <a:noFill/>
            <a:miter lim="800000"/>
            <a:headEnd/>
            <a:tailEnd/>
          </a:ln>
        </p:spPr>
      </p:pic>
      <p:sp>
        <p:nvSpPr>
          <p:cNvPr id="6" name="Rectangle 5"/>
          <p:cNvSpPr/>
          <p:nvPr/>
        </p:nvSpPr>
        <p:spPr>
          <a:xfrm>
            <a:off x="2339752" y="3450490"/>
            <a:ext cx="885855" cy="338550"/>
          </a:xfrm>
          <a:prstGeom prst="rect">
            <a:avLst/>
          </a:prstGeom>
        </p:spPr>
        <p:txBody>
          <a:bodyPr wrap="square" lIns="91435" tIns="45718" rIns="91435" bIns="45718">
            <a:spAutoFit/>
          </a:bodyPr>
          <a:lstStyle/>
          <a:p>
            <a:pPr defTabSz="912767">
              <a:defRPr/>
            </a:pPr>
            <a:r>
              <a:rPr lang="en-US" sz="1400" b="1" dirty="0">
                <a:solidFill>
                  <a:srgbClr val="FFFFFF"/>
                </a:solidFill>
                <a:effectLst>
                  <a:reflection blurRad="6350" stA="55000" endA="300" endPos="45500" dir="5400000" sy="-100000" algn="bl" rotWithShape="0"/>
                </a:effectLst>
                <a:latin typeface="Arial" pitchFamily="84" charset="0"/>
                <a:ea typeface="ＭＳ Ｐゴシック" pitchFamily="84" charset="-128"/>
                <a:cs typeface="Times New Roman" pitchFamily="18" charset="0"/>
              </a:rPr>
              <a:t>H </a:t>
            </a:r>
            <a:r>
              <a:rPr lang="en-US" sz="1050" b="1" dirty="0">
                <a:solidFill>
                  <a:srgbClr val="FFFFFF"/>
                </a:solidFill>
                <a:effectLst>
                  <a:reflection blurRad="6350" stA="55000" endA="300" endPos="45500" dir="5400000" sy="-100000" algn="bl" rotWithShape="0"/>
                </a:effectLst>
                <a:latin typeface="Wingdings"/>
                <a:ea typeface="Wingdings"/>
                <a:cs typeface="Wingdings"/>
                <a:sym typeface="Wingdings"/>
              </a:rPr>
              <a:t></a:t>
            </a:r>
            <a:r>
              <a:rPr lang="en-US" sz="1600" b="1" dirty="0" err="1">
                <a:solidFill>
                  <a:srgbClr val="FFFFFF"/>
                </a:solidFill>
                <a:effectLst>
                  <a:reflection blurRad="6350" stA="55000" endA="300" endPos="45500" dir="5400000" sy="-100000" algn="bl" rotWithShape="0"/>
                </a:effectLst>
                <a:latin typeface="Symbol" charset="2"/>
                <a:ea typeface="ＭＳ Ｐゴシック" pitchFamily="84" charset="-128"/>
                <a:cs typeface="Symbol" charset="2"/>
              </a:rPr>
              <a:t>gg</a:t>
            </a:r>
            <a:endParaRPr lang="en-US" sz="1050" b="1" dirty="0">
              <a:solidFill>
                <a:srgbClr val="FFFFFF"/>
              </a:solidFill>
              <a:effectLst>
                <a:reflection blurRad="6350" stA="55000" endA="300" endPos="45500" dir="5400000" sy="-100000" algn="bl" rotWithShape="0"/>
              </a:effectLst>
              <a:latin typeface="Arial" pitchFamily="84" charset="0"/>
              <a:ea typeface="ＭＳ Ｐゴシック" pitchFamily="84" charset="-128"/>
              <a:cs typeface="Times New Roman" pitchFamily="18" charset="0"/>
            </a:endParaRPr>
          </a:p>
        </p:txBody>
      </p:sp>
      <p:sp>
        <p:nvSpPr>
          <p:cNvPr id="4" name="Text Box 1029"/>
          <p:cNvSpPr txBox="1">
            <a:spLocks noChangeArrowheads="1"/>
          </p:cNvSpPr>
          <p:nvPr/>
        </p:nvSpPr>
        <p:spPr bwMode="auto">
          <a:xfrm>
            <a:off x="0" y="6260918"/>
            <a:ext cx="3429000" cy="597082"/>
          </a:xfrm>
          <a:prstGeom prst="rect">
            <a:avLst/>
          </a:prstGeom>
          <a:noFill/>
          <a:ln w="12700">
            <a:noFill/>
            <a:miter lim="800000"/>
            <a:headEnd/>
            <a:tailEnd/>
          </a:ln>
          <a:effectLst/>
        </p:spPr>
        <p:txBody>
          <a:bodyPr lIns="91435" tIns="45718" rIns="91435" bIns="45718">
            <a:spAutoFit/>
          </a:bodyPr>
          <a:lstStyle/>
          <a:p>
            <a:pPr algn="ctr" eaLnBrk="0" hangingPunct="0">
              <a:spcBef>
                <a:spcPct val="50000"/>
              </a:spcBef>
              <a:defRPr/>
            </a:pPr>
            <a:r>
              <a:rPr lang="en-US" sz="1600" b="1" dirty="0" smtClean="0">
                <a:solidFill>
                  <a:srgbClr val="FFFFFF"/>
                </a:solidFill>
                <a:effectLst>
                  <a:outerShdw blurRad="38100" dist="38100" dir="2700000" algn="tl">
                    <a:srgbClr val="C0C0C0"/>
                  </a:outerShdw>
                </a:effectLst>
                <a:ea typeface="ＭＳ Ｐゴシック" charset="-128"/>
                <a:cs typeface="Times New Roman" pitchFamily="18" charset="0"/>
              </a:rPr>
              <a:t>Prof. </a:t>
            </a:r>
            <a:r>
              <a:rPr lang="en-US" sz="1600" b="1" dirty="0" err="1" smtClean="0">
                <a:solidFill>
                  <a:srgbClr val="FFFFFF"/>
                </a:solidFill>
                <a:effectLst>
                  <a:outerShdw blurRad="38100" dist="38100" dir="2700000" algn="tl">
                    <a:srgbClr val="C0C0C0"/>
                  </a:outerShdw>
                </a:effectLst>
                <a:ea typeface="ＭＳ Ｐゴシック" charset="-128"/>
                <a:cs typeface="Times New Roman" pitchFamily="18" charset="0"/>
              </a:rPr>
              <a:t>Xxxx</a:t>
            </a:r>
            <a:r>
              <a:rPr lang="en-US" sz="1600" b="1" dirty="0" smtClean="0">
                <a:solidFill>
                  <a:srgbClr val="FFFFFF"/>
                </a:solidFill>
                <a:effectLst>
                  <a:outerShdw blurRad="38100" dist="38100" dir="2700000" algn="tl">
                    <a:srgbClr val="C0C0C0"/>
                  </a:outerShdw>
                </a:effectLst>
                <a:ea typeface="ＭＳ Ｐゴシック" charset="-128"/>
                <a:cs typeface="Times New Roman" pitchFamily="18" charset="0"/>
              </a:rPr>
              <a:t> </a:t>
            </a:r>
            <a:r>
              <a:rPr lang="en-US" sz="1600" b="1" dirty="0" err="1" smtClean="0">
                <a:solidFill>
                  <a:srgbClr val="FFFFFF"/>
                </a:solidFill>
                <a:effectLst>
                  <a:outerShdw blurRad="38100" dist="38100" dir="2700000" algn="tl">
                    <a:srgbClr val="C0C0C0"/>
                  </a:outerShdw>
                </a:effectLst>
                <a:ea typeface="ＭＳ Ｐゴシック" charset="-128"/>
                <a:cs typeface="Times New Roman" pitchFamily="18" charset="0"/>
              </a:rPr>
              <a:t>Yyyyy</a:t>
            </a:r>
            <a:endParaRPr lang="en-US" sz="1600" b="1" dirty="0">
              <a:solidFill>
                <a:srgbClr val="FFFFFF"/>
              </a:solidFill>
              <a:effectLst>
                <a:outerShdw blurRad="38100" dist="38100" dir="2700000" algn="tl">
                  <a:srgbClr val="C0C0C0"/>
                </a:outerShdw>
              </a:effectLst>
              <a:ea typeface="ＭＳ Ｐゴシック" charset="-128"/>
              <a:cs typeface="Times New Roman" pitchFamily="18" charset="0"/>
            </a:endParaRPr>
          </a:p>
          <a:p>
            <a:pPr algn="ctr" eaLnBrk="0" hangingPunct="0">
              <a:lnSpc>
                <a:spcPct val="70000"/>
              </a:lnSpc>
              <a:spcBef>
                <a:spcPct val="50000"/>
              </a:spcBef>
              <a:defRPr/>
            </a:pPr>
            <a:r>
              <a:rPr lang="en-US" sz="1400" b="1" dirty="0" err="1" smtClean="0">
                <a:solidFill>
                  <a:srgbClr val="FFFFFF"/>
                </a:solidFill>
                <a:effectLst>
                  <a:outerShdw blurRad="38100" dist="38100" dir="2700000" algn="tl">
                    <a:srgbClr val="C0C0C0"/>
                  </a:outerShdw>
                </a:effectLst>
                <a:ea typeface="ＭＳ Ｐゴシック" charset="-128"/>
                <a:cs typeface="Times New Roman" pitchFamily="18" charset="0"/>
              </a:rPr>
              <a:t>Dipartimento</a:t>
            </a:r>
            <a:r>
              <a:rPr lang="en-US" sz="1400" b="1" dirty="0" smtClean="0">
                <a:solidFill>
                  <a:srgbClr val="FFFFFF"/>
                </a:solidFill>
                <a:effectLst>
                  <a:outerShdw blurRad="38100" dist="38100" dir="2700000" algn="tl">
                    <a:srgbClr val="C0C0C0"/>
                  </a:outerShdw>
                </a:effectLst>
                <a:ea typeface="ＭＳ Ｐゴシック" charset="-128"/>
                <a:cs typeface="Times New Roman" pitchFamily="18" charset="0"/>
              </a:rPr>
              <a:t> </a:t>
            </a:r>
            <a:r>
              <a:rPr lang="en-US" sz="1400" b="1" dirty="0" err="1" smtClean="0">
                <a:solidFill>
                  <a:srgbClr val="FFFFFF"/>
                </a:solidFill>
                <a:effectLst>
                  <a:outerShdw blurRad="38100" dist="38100" dir="2700000" algn="tl">
                    <a:srgbClr val="C0C0C0"/>
                  </a:outerShdw>
                </a:effectLst>
                <a:ea typeface="ＭＳ Ｐゴシック" charset="-128"/>
                <a:cs typeface="Times New Roman" pitchFamily="18" charset="0"/>
              </a:rPr>
              <a:t>di</a:t>
            </a:r>
            <a:r>
              <a:rPr lang="en-US" sz="1400" b="1" dirty="0" smtClean="0">
                <a:solidFill>
                  <a:srgbClr val="FFFFFF"/>
                </a:solidFill>
                <a:effectLst>
                  <a:outerShdw blurRad="38100" dist="38100" dir="2700000" algn="tl">
                    <a:srgbClr val="C0C0C0"/>
                  </a:outerShdw>
                </a:effectLst>
                <a:ea typeface="ＭＳ Ｐゴシック" charset="-128"/>
                <a:cs typeface="Times New Roman" pitchFamily="18" charset="0"/>
              </a:rPr>
              <a:t> </a:t>
            </a:r>
            <a:r>
              <a:rPr lang="en-US" sz="1400" b="1" dirty="0" err="1" smtClean="0">
                <a:solidFill>
                  <a:srgbClr val="FFFFFF"/>
                </a:solidFill>
                <a:effectLst>
                  <a:outerShdw blurRad="38100" dist="38100" dir="2700000" algn="tl">
                    <a:srgbClr val="C0C0C0"/>
                  </a:outerShdw>
                </a:effectLst>
                <a:ea typeface="ＭＳ Ｐゴシック" charset="-128"/>
                <a:cs typeface="Times New Roman" pitchFamily="18" charset="0"/>
              </a:rPr>
              <a:t>Fisica</a:t>
            </a:r>
            <a:r>
              <a:rPr lang="en-US" sz="1400" b="1" dirty="0" smtClean="0">
                <a:solidFill>
                  <a:srgbClr val="FFFFFF"/>
                </a:solidFill>
                <a:effectLst>
                  <a:outerShdw blurRad="38100" dist="38100" dir="2700000" algn="tl">
                    <a:srgbClr val="C0C0C0"/>
                  </a:outerShdw>
                </a:effectLst>
                <a:ea typeface="ＭＳ Ｐゴシック" charset="-128"/>
                <a:cs typeface="Times New Roman" pitchFamily="18" charset="0"/>
              </a:rPr>
              <a:t> </a:t>
            </a:r>
            <a:r>
              <a:rPr lang="en-US" sz="1400" b="1" dirty="0" err="1" smtClean="0">
                <a:solidFill>
                  <a:srgbClr val="FFFFFF"/>
                </a:solidFill>
                <a:effectLst>
                  <a:outerShdw blurRad="38100" dist="38100" dir="2700000" algn="tl">
                    <a:srgbClr val="C0C0C0"/>
                  </a:outerShdw>
                </a:effectLst>
                <a:ea typeface="ＭＳ Ｐゴシック" charset="-128"/>
                <a:cs typeface="Times New Roman" pitchFamily="18" charset="0"/>
              </a:rPr>
              <a:t>di</a:t>
            </a:r>
            <a:r>
              <a:rPr lang="en-US" sz="1400" b="1" dirty="0" smtClean="0">
                <a:solidFill>
                  <a:srgbClr val="FFFFFF"/>
                </a:solidFill>
                <a:effectLst>
                  <a:outerShdw blurRad="38100" dist="38100" dir="2700000" algn="tl">
                    <a:srgbClr val="C0C0C0"/>
                  </a:outerShdw>
                </a:effectLst>
                <a:ea typeface="ＭＳ Ｐゴシック" charset="-128"/>
                <a:cs typeface="Times New Roman" pitchFamily="18" charset="0"/>
              </a:rPr>
              <a:t> Pisa  </a:t>
            </a:r>
            <a:endParaRPr lang="en-US" sz="1400" b="1" dirty="0">
              <a:solidFill>
                <a:srgbClr val="FFFFFF"/>
              </a:solidFill>
              <a:effectLst>
                <a:outerShdw blurRad="38100" dist="38100" dir="2700000" algn="tl">
                  <a:srgbClr val="C0C0C0"/>
                </a:outerShdw>
              </a:effectLst>
              <a:ea typeface="ＭＳ Ｐゴシック" charset="-128"/>
              <a:cs typeface="Times New Roman" pitchFamily="18" charset="0"/>
            </a:endParaRPr>
          </a:p>
        </p:txBody>
      </p:sp>
      <p:pic>
        <p:nvPicPr>
          <p:cNvPr id="26" name="Picture 7" descr="800px-CMB_Timeline75-of-the-universe"/>
          <p:cNvPicPr>
            <a:picLocks noChangeAspect="1" noChangeArrowheads="1"/>
          </p:cNvPicPr>
          <p:nvPr/>
        </p:nvPicPr>
        <p:blipFill>
          <a:blip r:embed="rId3" cstate="print"/>
          <a:srcRect l="16173" t="11245" r="10478" b="13095"/>
          <a:stretch>
            <a:fillRect/>
          </a:stretch>
        </p:blipFill>
        <p:spPr bwMode="auto">
          <a:xfrm>
            <a:off x="4286738" y="3356992"/>
            <a:ext cx="4749758" cy="3528392"/>
          </a:xfrm>
          <a:prstGeom prst="rect">
            <a:avLst/>
          </a:prstGeom>
          <a:noFill/>
          <a:ln w="9525">
            <a:noFill/>
            <a:miter lim="800000"/>
            <a:headEnd/>
            <a:tailEnd/>
          </a:ln>
        </p:spPr>
      </p:pic>
      <p:sp>
        <p:nvSpPr>
          <p:cNvPr id="27" name="TextBox 4"/>
          <p:cNvSpPr txBox="1">
            <a:spLocks noChangeArrowheads="1"/>
          </p:cNvSpPr>
          <p:nvPr/>
        </p:nvSpPr>
        <p:spPr bwMode="auto">
          <a:xfrm>
            <a:off x="6876256" y="3307050"/>
            <a:ext cx="2232248" cy="553998"/>
          </a:xfrm>
          <a:prstGeom prst="rect">
            <a:avLst/>
          </a:prstGeom>
          <a:solidFill>
            <a:schemeClr val="tx1"/>
          </a:solidFill>
          <a:ln w="9525">
            <a:noFill/>
            <a:miter lim="800000"/>
            <a:headEnd/>
            <a:tailEnd/>
          </a:ln>
        </p:spPr>
        <p:txBody>
          <a:bodyPr wrap="square">
            <a:spAutoFit/>
          </a:bodyPr>
          <a:lstStyle/>
          <a:p>
            <a:pPr algn="ctr"/>
            <a:r>
              <a:rPr lang="en-US" sz="1400" b="1" dirty="0" err="1">
                <a:solidFill>
                  <a:srgbClr val="FF3300"/>
                </a:solidFill>
              </a:rPr>
              <a:t>Espansione</a:t>
            </a:r>
            <a:r>
              <a:rPr lang="en-US" sz="1400" b="1" dirty="0">
                <a:solidFill>
                  <a:srgbClr val="FF3300"/>
                </a:solidFill>
              </a:rPr>
              <a:t> </a:t>
            </a:r>
            <a:r>
              <a:rPr lang="en-US" sz="1400" b="1" dirty="0" err="1">
                <a:solidFill>
                  <a:srgbClr val="FF3300"/>
                </a:solidFill>
              </a:rPr>
              <a:t>accelerata</a:t>
            </a:r>
            <a:endParaRPr lang="en-US" sz="1400" b="1" dirty="0">
              <a:solidFill>
                <a:srgbClr val="FF3300"/>
              </a:solidFill>
            </a:endParaRPr>
          </a:p>
          <a:p>
            <a:pPr algn="ctr"/>
            <a:r>
              <a:rPr lang="en-US" sz="1600" b="1" dirty="0" err="1">
                <a:solidFill>
                  <a:srgbClr val="FF3300"/>
                </a:solidFill>
              </a:rPr>
              <a:t>Energia</a:t>
            </a:r>
            <a:r>
              <a:rPr lang="en-US" sz="1600" b="1" dirty="0">
                <a:solidFill>
                  <a:srgbClr val="FF3300"/>
                </a:solidFill>
              </a:rPr>
              <a:t> </a:t>
            </a:r>
            <a:r>
              <a:rPr lang="en-US" sz="1600" b="1" dirty="0" err="1">
                <a:solidFill>
                  <a:srgbClr val="FF3300"/>
                </a:solidFill>
              </a:rPr>
              <a:t>Oscura</a:t>
            </a:r>
            <a:r>
              <a:rPr lang="en-US" sz="1600" b="1" dirty="0">
                <a:solidFill>
                  <a:srgbClr val="FF3300"/>
                </a:solidFill>
              </a:rPr>
              <a:t> </a:t>
            </a:r>
            <a:r>
              <a:rPr lang="en-US" sz="1600" b="1" dirty="0" smtClean="0">
                <a:solidFill>
                  <a:srgbClr val="FF3300"/>
                </a:solidFill>
              </a:rPr>
              <a:t>!</a:t>
            </a:r>
            <a:endParaRPr lang="en-US" sz="1600" b="1" dirty="0">
              <a:solidFill>
                <a:srgbClr val="FF3300"/>
              </a:solidFill>
            </a:endParaRPr>
          </a:p>
        </p:txBody>
      </p:sp>
      <p:sp>
        <p:nvSpPr>
          <p:cNvPr id="28" name="Line 20"/>
          <p:cNvSpPr>
            <a:spLocks noChangeShapeType="1"/>
          </p:cNvSpPr>
          <p:nvPr/>
        </p:nvSpPr>
        <p:spPr bwMode="auto">
          <a:xfrm flipV="1">
            <a:off x="8316416" y="3861048"/>
            <a:ext cx="0" cy="533400"/>
          </a:xfrm>
          <a:prstGeom prst="line">
            <a:avLst/>
          </a:prstGeom>
          <a:noFill/>
          <a:ln w="38100">
            <a:solidFill>
              <a:srgbClr val="CC3300"/>
            </a:solidFill>
            <a:round/>
            <a:headEnd/>
            <a:tailEnd type="triangle" w="med" len="med"/>
          </a:ln>
        </p:spPr>
        <p:txBody>
          <a:bodyPr/>
          <a:lstStyle/>
          <a:p>
            <a:endParaRPr lang="en-US"/>
          </a:p>
        </p:txBody>
      </p:sp>
      <p:sp>
        <p:nvSpPr>
          <p:cNvPr id="29" name="Text Box 19"/>
          <p:cNvSpPr txBox="1">
            <a:spLocks noChangeArrowheads="1"/>
          </p:cNvSpPr>
          <p:nvPr/>
        </p:nvSpPr>
        <p:spPr bwMode="auto">
          <a:xfrm>
            <a:off x="107504" y="4924325"/>
            <a:ext cx="3528392" cy="1384995"/>
          </a:xfrm>
          <a:prstGeom prst="rect">
            <a:avLst/>
          </a:prstGeom>
          <a:noFill/>
          <a:ln w="9525">
            <a:noFill/>
            <a:miter lim="800000"/>
            <a:headEnd/>
            <a:tailEnd/>
          </a:ln>
          <a:effectLst/>
        </p:spPr>
        <p:txBody>
          <a:bodyPr wrap="square">
            <a:spAutoFit/>
          </a:bodyPr>
          <a:lstStyle/>
          <a:p>
            <a:pPr>
              <a:spcBef>
                <a:spcPct val="50000"/>
              </a:spcBef>
              <a:defRPr/>
            </a:pPr>
            <a:r>
              <a:rPr lang="it-IT" sz="1400" b="1" dirty="0" smtClean="0">
                <a:solidFill>
                  <a:srgbClr val="FFFFFF"/>
                </a:solidFill>
                <a:effectLst>
                  <a:outerShdw blurRad="38100" dist="38100" dir="2700000" algn="tl">
                    <a:srgbClr val="C0C0C0"/>
                  </a:outerShdw>
                </a:effectLst>
                <a:ea typeface="ＭＳ Ｐゴシック" charset="-128"/>
              </a:rPr>
              <a:t>La teoria descrive completamente l</a:t>
            </a:r>
            <a:r>
              <a:rPr lang="it-IT" altLang="it-IT" sz="1400" b="1" dirty="0" smtClean="0">
                <a:solidFill>
                  <a:srgbClr val="FFFFFF"/>
                </a:solidFill>
                <a:effectLst>
                  <a:outerShdw blurRad="38100" dist="38100" dir="2700000" algn="tl">
                    <a:srgbClr val="C0C0C0"/>
                  </a:outerShdw>
                </a:effectLst>
                <a:ea typeface="ＭＳ Ｐゴシック" charset="-128"/>
              </a:rPr>
              <a:t>’</a:t>
            </a:r>
            <a:r>
              <a:rPr lang="it-IT" sz="1400" b="1" dirty="0" smtClean="0">
                <a:solidFill>
                  <a:srgbClr val="FFFFFF"/>
                </a:solidFill>
                <a:effectLst>
                  <a:outerShdw blurRad="38100" dist="38100" dir="2700000" algn="tl">
                    <a:srgbClr val="C0C0C0"/>
                  </a:outerShdw>
                </a:effectLst>
                <a:ea typeface="ＭＳ Ｐゴシック" charset="-128"/>
              </a:rPr>
              <a:t>evoluzione </a:t>
            </a:r>
            <a:r>
              <a:rPr lang="it-IT" sz="1400" b="1" dirty="0">
                <a:solidFill>
                  <a:srgbClr val="FFFFFF"/>
                </a:solidFill>
                <a:effectLst>
                  <a:outerShdw blurRad="38100" dist="38100" dir="2700000" algn="tl">
                    <a:srgbClr val="C0C0C0"/>
                  </a:outerShdw>
                </a:effectLst>
                <a:ea typeface="ＭＳ Ｐゴシック" charset="-128"/>
              </a:rPr>
              <a:t>dell</a:t>
            </a:r>
            <a:r>
              <a:rPr lang="it-IT" altLang="it-IT" sz="1400" b="1" dirty="0">
                <a:solidFill>
                  <a:srgbClr val="FFFFFF"/>
                </a:solidFill>
                <a:effectLst>
                  <a:outerShdw blurRad="38100" dist="38100" dir="2700000" algn="tl">
                    <a:srgbClr val="C0C0C0"/>
                  </a:outerShdw>
                </a:effectLst>
                <a:ea typeface="ＭＳ Ｐゴシック" charset="-128"/>
              </a:rPr>
              <a:t>’</a:t>
            </a:r>
            <a:r>
              <a:rPr lang="it-IT" sz="1400" b="1" dirty="0">
                <a:solidFill>
                  <a:srgbClr val="FFFFFF"/>
                </a:solidFill>
                <a:effectLst>
                  <a:outerShdw blurRad="38100" dist="38100" dir="2700000" algn="tl">
                    <a:srgbClr val="C0C0C0"/>
                  </a:outerShdw>
                </a:effectLst>
                <a:ea typeface="ＭＳ Ｐゴシック" charset="-128"/>
              </a:rPr>
              <a:t>Universo da uno stato primordiale denso, caldo e uniforme a quello presente </a:t>
            </a:r>
            <a:r>
              <a:rPr lang="it-IT" sz="1400" b="1" dirty="0" smtClean="0">
                <a:solidFill>
                  <a:srgbClr val="FFFFFF"/>
                </a:solidFill>
                <a:effectLst>
                  <a:outerShdw blurRad="38100" dist="38100" dir="2700000" algn="tl">
                    <a:srgbClr val="C0C0C0"/>
                  </a:outerShdw>
                </a:effectLst>
                <a:ea typeface="ＭＳ Ｐゴシック" charset="-128"/>
              </a:rPr>
              <a:t>in espansione accelerata lungo </a:t>
            </a:r>
            <a:r>
              <a:rPr lang="it-IT" sz="1400" b="1" dirty="0">
                <a:solidFill>
                  <a:srgbClr val="FFFFFF"/>
                </a:solidFill>
                <a:effectLst>
                  <a:outerShdw blurRad="38100" dist="38100" dir="2700000" algn="tl">
                    <a:srgbClr val="C0C0C0"/>
                  </a:outerShdw>
                </a:effectLst>
                <a:ea typeface="ＭＳ Ｐゴシック" charset="-128"/>
              </a:rPr>
              <a:t>una fascia di tempo </a:t>
            </a:r>
            <a:r>
              <a:rPr lang="it-IT" sz="1400" b="1" dirty="0" smtClean="0">
                <a:solidFill>
                  <a:srgbClr val="FFFFFF"/>
                </a:solidFill>
                <a:effectLst>
                  <a:outerShdw blurRad="38100" dist="38100" dir="2700000" algn="tl">
                    <a:srgbClr val="C0C0C0"/>
                  </a:outerShdw>
                </a:effectLst>
                <a:ea typeface="ＭＳ Ｐゴシック" charset="-128"/>
              </a:rPr>
              <a:t>di </a:t>
            </a:r>
            <a:r>
              <a:rPr lang="it-IT" sz="1400" b="1" dirty="0">
                <a:solidFill>
                  <a:srgbClr val="FFFFFF"/>
                </a:solidFill>
                <a:effectLst>
                  <a:outerShdw blurRad="38100" dist="38100" dir="2700000" algn="tl">
                    <a:srgbClr val="C0C0C0"/>
                  </a:outerShdw>
                </a:effectLst>
                <a:ea typeface="ＭＳ Ｐゴシック" charset="-128"/>
              </a:rPr>
              <a:t>13.72±0.12 miliardi di anni.</a:t>
            </a:r>
          </a:p>
        </p:txBody>
      </p:sp>
      <p:sp>
        <p:nvSpPr>
          <p:cNvPr id="30" name="TextBox 29"/>
          <p:cNvSpPr txBox="1"/>
          <p:nvPr/>
        </p:nvSpPr>
        <p:spPr>
          <a:xfrm>
            <a:off x="4139952" y="5373216"/>
            <a:ext cx="864096" cy="276999"/>
          </a:xfrm>
          <a:prstGeom prst="rect">
            <a:avLst/>
          </a:prstGeom>
          <a:solidFill>
            <a:schemeClr val="tx1"/>
          </a:solidFill>
        </p:spPr>
        <p:txBody>
          <a:bodyPr wrap="square">
            <a:spAutoFit/>
          </a:bodyPr>
          <a:lstStyle/>
          <a:p>
            <a:pPr algn="ctr">
              <a:defRPr/>
            </a:pPr>
            <a:r>
              <a:rPr lang="en-US" sz="1200" b="1" dirty="0">
                <a:solidFill>
                  <a:srgbClr val="FFFFFF"/>
                </a:solidFill>
                <a:ea typeface="ＭＳ Ｐゴシック" charset="0"/>
              </a:rPr>
              <a:t>Big Bang</a:t>
            </a:r>
          </a:p>
        </p:txBody>
      </p:sp>
      <p:sp>
        <p:nvSpPr>
          <p:cNvPr id="31" name="TextBox 9"/>
          <p:cNvSpPr txBox="1">
            <a:spLocks noChangeArrowheads="1"/>
          </p:cNvSpPr>
          <p:nvPr/>
        </p:nvSpPr>
        <p:spPr bwMode="auto">
          <a:xfrm>
            <a:off x="4211960" y="4437112"/>
            <a:ext cx="864096" cy="253916"/>
          </a:xfrm>
          <a:prstGeom prst="rect">
            <a:avLst/>
          </a:prstGeom>
          <a:solidFill>
            <a:schemeClr val="tx1"/>
          </a:solidFill>
          <a:ln w="9525">
            <a:noFill/>
            <a:miter lim="800000"/>
            <a:headEnd/>
            <a:tailEnd/>
          </a:ln>
        </p:spPr>
        <p:txBody>
          <a:bodyPr wrap="square">
            <a:spAutoFit/>
          </a:bodyPr>
          <a:lstStyle/>
          <a:p>
            <a:pPr algn="ctr"/>
            <a:r>
              <a:rPr lang="en-US" sz="1050" b="1" dirty="0" err="1">
                <a:solidFill>
                  <a:srgbClr val="FFFFFF"/>
                </a:solidFill>
              </a:rPr>
              <a:t>Inflazione</a:t>
            </a:r>
            <a:endParaRPr lang="en-US" sz="1050" b="1" dirty="0">
              <a:solidFill>
                <a:srgbClr val="FFFFFF"/>
              </a:solidFill>
            </a:endParaRPr>
          </a:p>
        </p:txBody>
      </p:sp>
      <p:sp>
        <p:nvSpPr>
          <p:cNvPr id="32" name="5-Point Star 31"/>
          <p:cNvSpPr/>
          <p:nvPr/>
        </p:nvSpPr>
        <p:spPr>
          <a:xfrm>
            <a:off x="4843264" y="4924400"/>
            <a:ext cx="304800" cy="304800"/>
          </a:xfrm>
          <a:prstGeom prst="star5">
            <a:avLst/>
          </a:prstGeom>
          <a:solidFill>
            <a:schemeClr val="bg1"/>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rgbClr val="C00000"/>
              </a:solidFill>
            </a:endParaRPr>
          </a:p>
        </p:txBody>
      </p:sp>
      <p:sp>
        <p:nvSpPr>
          <p:cNvPr id="35" name="TextBox 24"/>
          <p:cNvSpPr txBox="1">
            <a:spLocks noChangeArrowheads="1"/>
          </p:cNvSpPr>
          <p:nvPr/>
        </p:nvSpPr>
        <p:spPr bwMode="auto">
          <a:xfrm>
            <a:off x="4139952" y="3861048"/>
            <a:ext cx="1800200" cy="415498"/>
          </a:xfrm>
          <a:prstGeom prst="rect">
            <a:avLst/>
          </a:prstGeom>
          <a:solidFill>
            <a:schemeClr val="tx1"/>
          </a:solidFill>
          <a:ln w="9525">
            <a:noFill/>
            <a:miter lim="800000"/>
            <a:headEnd/>
            <a:tailEnd/>
          </a:ln>
        </p:spPr>
        <p:txBody>
          <a:bodyPr wrap="square">
            <a:spAutoFit/>
          </a:bodyPr>
          <a:lstStyle/>
          <a:p>
            <a:pPr algn="ctr"/>
            <a:r>
              <a:rPr lang="en-US" sz="1050" b="1" dirty="0" err="1">
                <a:solidFill>
                  <a:srgbClr val="FFFFFF"/>
                </a:solidFill>
              </a:rPr>
              <a:t>Dopo</a:t>
            </a:r>
            <a:r>
              <a:rPr lang="en-US" sz="1050" b="1" dirty="0">
                <a:solidFill>
                  <a:srgbClr val="FFFFFF"/>
                </a:solidFill>
              </a:rPr>
              <a:t> circa 380 </a:t>
            </a:r>
            <a:r>
              <a:rPr lang="en-US" sz="1050" b="1" dirty="0" err="1">
                <a:solidFill>
                  <a:srgbClr val="FFFFFF"/>
                </a:solidFill>
              </a:rPr>
              <a:t>mila</a:t>
            </a:r>
            <a:r>
              <a:rPr lang="en-US" sz="1050" b="1" dirty="0">
                <a:solidFill>
                  <a:srgbClr val="FFFFFF"/>
                </a:solidFill>
              </a:rPr>
              <a:t>  </a:t>
            </a:r>
            <a:r>
              <a:rPr lang="en-US" sz="1050" b="1" dirty="0" err="1">
                <a:solidFill>
                  <a:srgbClr val="FFFFFF"/>
                </a:solidFill>
              </a:rPr>
              <a:t>anni</a:t>
            </a:r>
            <a:r>
              <a:rPr lang="en-US" sz="1050" b="1" dirty="0">
                <a:solidFill>
                  <a:srgbClr val="FFFFFF"/>
                </a:solidFill>
              </a:rPr>
              <a:t> </a:t>
            </a:r>
            <a:r>
              <a:rPr lang="en-US" sz="1050" b="1" dirty="0" err="1">
                <a:solidFill>
                  <a:srgbClr val="FFFFFF"/>
                </a:solidFill>
              </a:rPr>
              <a:t>diventa</a:t>
            </a:r>
            <a:r>
              <a:rPr lang="en-US" sz="1050" b="1" dirty="0">
                <a:solidFill>
                  <a:srgbClr val="FFFFFF"/>
                </a:solidFill>
              </a:rPr>
              <a:t> </a:t>
            </a:r>
            <a:r>
              <a:rPr lang="en-US" sz="1050" b="1" dirty="0" err="1" smtClean="0">
                <a:solidFill>
                  <a:srgbClr val="FFFFFF"/>
                </a:solidFill>
              </a:rPr>
              <a:t>trasparente</a:t>
            </a:r>
            <a:endParaRPr lang="en-US" sz="1050" b="1" dirty="0">
              <a:solidFill>
                <a:srgbClr val="FFFFFF"/>
              </a:solidFill>
            </a:endParaRPr>
          </a:p>
        </p:txBody>
      </p:sp>
      <p:sp>
        <p:nvSpPr>
          <p:cNvPr id="37" name="TextBox 21"/>
          <p:cNvSpPr txBox="1">
            <a:spLocks noChangeArrowheads="1"/>
          </p:cNvSpPr>
          <p:nvPr/>
        </p:nvSpPr>
        <p:spPr bwMode="auto">
          <a:xfrm>
            <a:off x="4391000" y="5949280"/>
            <a:ext cx="1981200" cy="430887"/>
          </a:xfrm>
          <a:prstGeom prst="rect">
            <a:avLst/>
          </a:prstGeom>
          <a:solidFill>
            <a:schemeClr val="tx1"/>
          </a:solidFill>
          <a:ln w="9525">
            <a:noFill/>
            <a:miter lim="800000"/>
            <a:headEnd/>
            <a:tailEnd/>
          </a:ln>
        </p:spPr>
        <p:txBody>
          <a:bodyPr>
            <a:spAutoFit/>
          </a:bodyPr>
          <a:lstStyle/>
          <a:p>
            <a:pPr algn="ctr"/>
            <a:r>
              <a:rPr lang="en-US" sz="1050" b="1" dirty="0">
                <a:solidFill>
                  <a:srgbClr val="FFFFFF"/>
                </a:solidFill>
              </a:rPr>
              <a:t>Le prime </a:t>
            </a:r>
            <a:r>
              <a:rPr lang="en-US" sz="1050" b="1" dirty="0" err="1">
                <a:solidFill>
                  <a:srgbClr val="FFFFFF"/>
                </a:solidFill>
              </a:rPr>
              <a:t>stelle</a:t>
            </a:r>
            <a:r>
              <a:rPr lang="en-US" sz="1050" b="1" dirty="0">
                <a:solidFill>
                  <a:srgbClr val="FFFFFF"/>
                </a:solidFill>
              </a:rPr>
              <a:t> </a:t>
            </a:r>
            <a:r>
              <a:rPr lang="en-US" sz="1050" b="1" dirty="0" err="1">
                <a:solidFill>
                  <a:srgbClr val="FFFFFF"/>
                </a:solidFill>
              </a:rPr>
              <a:t>dopo</a:t>
            </a:r>
            <a:r>
              <a:rPr lang="en-US" sz="1050" b="1" dirty="0">
                <a:solidFill>
                  <a:srgbClr val="FFFFFF"/>
                </a:solidFill>
              </a:rPr>
              <a:t> circa 400 </a:t>
            </a:r>
            <a:r>
              <a:rPr lang="en-US" sz="1050" b="1" dirty="0" err="1">
                <a:solidFill>
                  <a:srgbClr val="FFFFFF"/>
                </a:solidFill>
              </a:rPr>
              <a:t>milioni</a:t>
            </a:r>
            <a:r>
              <a:rPr lang="en-US" sz="1050" b="1" dirty="0">
                <a:solidFill>
                  <a:srgbClr val="FFFFFF"/>
                </a:solidFill>
              </a:rPr>
              <a:t> </a:t>
            </a:r>
            <a:r>
              <a:rPr lang="en-US" sz="1050" b="1" dirty="0" err="1">
                <a:solidFill>
                  <a:srgbClr val="FFFFFF"/>
                </a:solidFill>
              </a:rPr>
              <a:t>di</a:t>
            </a:r>
            <a:r>
              <a:rPr lang="en-US" sz="1050" b="1" dirty="0">
                <a:solidFill>
                  <a:srgbClr val="FFFFFF"/>
                </a:solidFill>
              </a:rPr>
              <a:t> </a:t>
            </a:r>
            <a:r>
              <a:rPr lang="en-US" sz="1050" b="1" dirty="0" err="1">
                <a:solidFill>
                  <a:srgbClr val="FFFFFF"/>
                </a:solidFill>
              </a:rPr>
              <a:t>anni</a:t>
            </a:r>
            <a:endParaRPr lang="en-US" sz="1050" b="1" dirty="0">
              <a:solidFill>
                <a:srgbClr val="FFFFFF"/>
              </a:solidFill>
            </a:endParaRPr>
          </a:p>
        </p:txBody>
      </p:sp>
      <p:sp>
        <p:nvSpPr>
          <p:cNvPr id="38" name="Line 20"/>
          <p:cNvSpPr>
            <a:spLocks noChangeShapeType="1"/>
          </p:cNvSpPr>
          <p:nvPr/>
        </p:nvSpPr>
        <p:spPr bwMode="auto">
          <a:xfrm flipV="1">
            <a:off x="4860032" y="5085184"/>
            <a:ext cx="144016" cy="360040"/>
          </a:xfrm>
          <a:prstGeom prst="line">
            <a:avLst/>
          </a:prstGeom>
          <a:noFill/>
          <a:ln w="38100">
            <a:solidFill>
              <a:srgbClr val="CC3300"/>
            </a:solidFill>
            <a:round/>
            <a:headEnd/>
            <a:tailEnd type="triangle" w="med" len="med"/>
          </a:ln>
        </p:spPr>
        <p:txBody>
          <a:bodyPr/>
          <a:lstStyle/>
          <a:p>
            <a:endParaRPr lang="en-US"/>
          </a:p>
        </p:txBody>
      </p:sp>
      <p:sp>
        <p:nvSpPr>
          <p:cNvPr id="39" name="TextBox 25"/>
          <p:cNvSpPr txBox="1">
            <a:spLocks noChangeArrowheads="1"/>
          </p:cNvSpPr>
          <p:nvPr/>
        </p:nvSpPr>
        <p:spPr bwMode="auto">
          <a:xfrm>
            <a:off x="5868144" y="3789040"/>
            <a:ext cx="1800200" cy="415498"/>
          </a:xfrm>
          <a:prstGeom prst="rect">
            <a:avLst/>
          </a:prstGeom>
          <a:solidFill>
            <a:schemeClr val="tx1"/>
          </a:solidFill>
          <a:ln w="9525">
            <a:noFill/>
            <a:miter lim="800000"/>
            <a:headEnd/>
            <a:tailEnd/>
          </a:ln>
        </p:spPr>
        <p:txBody>
          <a:bodyPr wrap="square">
            <a:spAutoFit/>
          </a:bodyPr>
          <a:lstStyle/>
          <a:p>
            <a:pPr algn="ctr"/>
            <a:r>
              <a:rPr lang="en-US" sz="1050" b="1" dirty="0" err="1">
                <a:solidFill>
                  <a:srgbClr val="FFFFFF"/>
                </a:solidFill>
              </a:rPr>
              <a:t>Formazione</a:t>
            </a:r>
            <a:r>
              <a:rPr lang="en-US" sz="1050" b="1" dirty="0">
                <a:solidFill>
                  <a:srgbClr val="FFFFFF"/>
                </a:solidFill>
              </a:rPr>
              <a:t> </a:t>
            </a:r>
            <a:r>
              <a:rPr lang="en-US" sz="1050" b="1" dirty="0" err="1">
                <a:solidFill>
                  <a:srgbClr val="FFFFFF"/>
                </a:solidFill>
              </a:rPr>
              <a:t>delle</a:t>
            </a:r>
            <a:r>
              <a:rPr lang="en-US" sz="1050" b="1" dirty="0">
                <a:solidFill>
                  <a:srgbClr val="FFFFFF"/>
                </a:solidFill>
              </a:rPr>
              <a:t> </a:t>
            </a:r>
            <a:r>
              <a:rPr lang="en-US" sz="1050" b="1" dirty="0" err="1">
                <a:solidFill>
                  <a:srgbClr val="FFFFFF"/>
                </a:solidFill>
              </a:rPr>
              <a:t>gallassie</a:t>
            </a:r>
            <a:r>
              <a:rPr lang="en-US" sz="1050" b="1" dirty="0">
                <a:solidFill>
                  <a:srgbClr val="FFFFFF"/>
                </a:solidFill>
              </a:rPr>
              <a:t>, </a:t>
            </a:r>
            <a:r>
              <a:rPr lang="en-US" sz="1050" b="1" dirty="0" err="1">
                <a:solidFill>
                  <a:srgbClr val="FFFFFF"/>
                </a:solidFill>
              </a:rPr>
              <a:t>pianeti</a:t>
            </a:r>
            <a:r>
              <a:rPr lang="en-US" sz="1050" b="1" dirty="0">
                <a:solidFill>
                  <a:srgbClr val="FFFFFF"/>
                </a:solidFill>
              </a:rPr>
              <a:t> etc..</a:t>
            </a:r>
          </a:p>
        </p:txBody>
      </p:sp>
      <p:cxnSp>
        <p:nvCxnSpPr>
          <p:cNvPr id="40" name="Straight Arrow Connector 39"/>
          <p:cNvCxnSpPr/>
          <p:nvPr/>
        </p:nvCxnSpPr>
        <p:spPr>
          <a:xfrm>
            <a:off x="5148064" y="6525344"/>
            <a:ext cx="3024336"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4" name="TextBox 10"/>
          <p:cNvSpPr txBox="1">
            <a:spLocks noChangeArrowheads="1"/>
          </p:cNvSpPr>
          <p:nvPr/>
        </p:nvSpPr>
        <p:spPr bwMode="auto">
          <a:xfrm>
            <a:off x="5724128" y="6581775"/>
            <a:ext cx="1905000" cy="276225"/>
          </a:xfrm>
          <a:prstGeom prst="rect">
            <a:avLst/>
          </a:prstGeom>
          <a:solidFill>
            <a:schemeClr val="tx1"/>
          </a:solidFill>
          <a:ln w="9525">
            <a:noFill/>
            <a:miter lim="800000"/>
            <a:headEnd/>
            <a:tailEnd/>
          </a:ln>
        </p:spPr>
        <p:txBody>
          <a:bodyPr>
            <a:spAutoFit/>
          </a:bodyPr>
          <a:lstStyle/>
          <a:p>
            <a:pPr algn="ctr"/>
            <a:r>
              <a:rPr lang="en-US" sz="1200" b="1" dirty="0">
                <a:solidFill>
                  <a:srgbClr val="FFFFFF"/>
                </a:solidFill>
              </a:rPr>
              <a:t>13.7 </a:t>
            </a:r>
            <a:r>
              <a:rPr lang="en-US" sz="1200" b="1" dirty="0" err="1">
                <a:solidFill>
                  <a:srgbClr val="FFFFFF"/>
                </a:solidFill>
              </a:rPr>
              <a:t>miliardi</a:t>
            </a:r>
            <a:r>
              <a:rPr lang="en-US" sz="1200" b="1" dirty="0">
                <a:solidFill>
                  <a:srgbClr val="FFFFFF"/>
                </a:solidFill>
              </a:rPr>
              <a:t> </a:t>
            </a:r>
            <a:r>
              <a:rPr lang="en-US" sz="1200" b="1" dirty="0" err="1">
                <a:solidFill>
                  <a:srgbClr val="FFFFFF"/>
                </a:solidFill>
              </a:rPr>
              <a:t>di</a:t>
            </a:r>
            <a:r>
              <a:rPr lang="en-US" sz="1200" b="1" dirty="0">
                <a:solidFill>
                  <a:srgbClr val="FFFFFF"/>
                </a:solidFill>
              </a:rPr>
              <a:t> </a:t>
            </a:r>
            <a:r>
              <a:rPr lang="en-US" sz="1200" b="1" dirty="0" err="1">
                <a:solidFill>
                  <a:srgbClr val="FFFFFF"/>
                </a:solidFill>
              </a:rPr>
              <a:t>anni</a:t>
            </a:r>
            <a:endParaRPr lang="en-US" sz="1200" b="1" dirty="0">
              <a:solidFill>
                <a:srgbClr val="FFFFFF"/>
              </a:solidFill>
            </a:endParaRPr>
          </a:p>
        </p:txBody>
      </p:sp>
      <p:cxnSp>
        <p:nvCxnSpPr>
          <p:cNvPr id="47" name="Straight Arrow Connector 46"/>
          <p:cNvCxnSpPr/>
          <p:nvPr/>
        </p:nvCxnSpPr>
        <p:spPr>
          <a:xfrm rot="10800000">
            <a:off x="5050904" y="6523755"/>
            <a:ext cx="457200" cy="158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62600" y="6381328"/>
            <a:ext cx="1981200" cy="307777"/>
          </a:xfrm>
          <a:prstGeom prst="rect">
            <a:avLst/>
          </a:prstGeom>
          <a:solidFill>
            <a:schemeClr val="accent5">
              <a:lumMod val="20000"/>
              <a:lumOff val="80000"/>
            </a:schemeClr>
          </a:solidFill>
        </p:spPr>
        <p:txBody>
          <a:bodyPr wrap="square" rtlCol="0">
            <a:spAutoFit/>
          </a:bodyPr>
          <a:lstStyle/>
          <a:p>
            <a:pPr algn="ctr" fontAlgn="auto">
              <a:spcBef>
                <a:spcPts val="0"/>
              </a:spcBef>
              <a:spcAft>
                <a:spcPts val="0"/>
              </a:spcAft>
            </a:pPr>
            <a:r>
              <a:rPr lang="en-US" sz="1400" b="1" dirty="0" err="1" smtClean="0">
                <a:solidFill>
                  <a:srgbClr val="2D6BB5"/>
                </a:solidFill>
                <a:ea typeface="+mn-ea"/>
              </a:rPr>
              <a:t>Esperimento</a:t>
            </a:r>
            <a:r>
              <a:rPr lang="en-US" sz="1400" b="1" dirty="0" smtClean="0">
                <a:solidFill>
                  <a:srgbClr val="2D6BB5"/>
                </a:solidFill>
                <a:ea typeface="+mn-ea"/>
              </a:rPr>
              <a:t> MEG</a:t>
            </a:r>
            <a:endParaRPr lang="en-US" sz="1400" b="1" dirty="0">
              <a:solidFill>
                <a:srgbClr val="2D6BB5"/>
              </a:solidFill>
              <a:ea typeface="+mn-ea"/>
            </a:endParaRPr>
          </a:p>
        </p:txBody>
      </p:sp>
      <p:sp>
        <p:nvSpPr>
          <p:cNvPr id="2" name="Rectangle 1"/>
          <p:cNvSpPr/>
          <p:nvPr/>
        </p:nvSpPr>
        <p:spPr>
          <a:xfrm>
            <a:off x="755576" y="152400"/>
            <a:ext cx="8014484" cy="461665"/>
          </a:xfrm>
          <a:prstGeom prst="rect">
            <a:avLst/>
          </a:prstGeom>
          <a:solidFill>
            <a:schemeClr val="bg1"/>
          </a:solidFill>
        </p:spPr>
        <p:txBody>
          <a:bodyPr wrap="none">
            <a:spAutoFit/>
          </a:bodyPr>
          <a:lstStyle/>
          <a:p>
            <a:pPr fontAlgn="auto">
              <a:spcBef>
                <a:spcPts val="0"/>
              </a:spcBef>
              <a:spcAft>
                <a:spcPts val="0"/>
              </a:spcAft>
            </a:pPr>
            <a:r>
              <a:rPr lang="en-US" b="1" dirty="0" err="1" smtClean="0">
                <a:solidFill>
                  <a:srgbClr val="112EA4"/>
                </a:solidFill>
                <a:ea typeface="+mn-ea"/>
              </a:rPr>
              <a:t>Pontecorvo</a:t>
            </a:r>
            <a:r>
              <a:rPr lang="en-US" b="1" dirty="0" smtClean="0">
                <a:solidFill>
                  <a:srgbClr val="112EA4"/>
                </a:solidFill>
                <a:ea typeface="+mn-ea"/>
              </a:rPr>
              <a:t> (in Canada) </a:t>
            </a:r>
            <a:r>
              <a:rPr lang="en-US" b="1" dirty="0" err="1" smtClean="0">
                <a:solidFill>
                  <a:srgbClr val="112EA4"/>
                </a:solidFill>
                <a:ea typeface="+mn-ea"/>
              </a:rPr>
              <a:t>vuol</a:t>
            </a:r>
            <a:r>
              <a:rPr lang="en-US" b="1" dirty="0" smtClean="0">
                <a:solidFill>
                  <a:srgbClr val="112EA4"/>
                </a:solidFill>
                <a:ea typeface="+mn-ea"/>
              </a:rPr>
              <a:t> </a:t>
            </a:r>
            <a:r>
              <a:rPr lang="en-US" b="1" dirty="0" err="1" smtClean="0">
                <a:solidFill>
                  <a:srgbClr val="112EA4"/>
                </a:solidFill>
                <a:ea typeface="+mn-ea"/>
              </a:rPr>
              <a:t>saperne</a:t>
            </a:r>
            <a:r>
              <a:rPr lang="en-US" b="1" dirty="0" smtClean="0">
                <a:solidFill>
                  <a:srgbClr val="112EA4"/>
                </a:solidFill>
                <a:ea typeface="+mn-ea"/>
              </a:rPr>
              <a:t> di </a:t>
            </a:r>
            <a:r>
              <a:rPr lang="en-US" b="1" dirty="0" err="1" smtClean="0">
                <a:solidFill>
                  <a:srgbClr val="112EA4"/>
                </a:solidFill>
                <a:ea typeface="+mn-ea"/>
              </a:rPr>
              <a:t>più</a:t>
            </a:r>
            <a:r>
              <a:rPr lang="en-US" b="1" dirty="0" smtClean="0">
                <a:solidFill>
                  <a:srgbClr val="112EA4"/>
                </a:solidFill>
                <a:ea typeface="+mn-ea"/>
              </a:rPr>
              <a:t> </a:t>
            </a:r>
            <a:r>
              <a:rPr lang="en-US" b="1" dirty="0" err="1" smtClean="0">
                <a:solidFill>
                  <a:srgbClr val="112EA4"/>
                </a:solidFill>
                <a:ea typeface="+mn-ea"/>
              </a:rPr>
              <a:t>sul</a:t>
            </a:r>
            <a:r>
              <a:rPr lang="en-US" b="1" dirty="0" smtClean="0">
                <a:solidFill>
                  <a:srgbClr val="112EA4"/>
                </a:solidFill>
                <a:ea typeface="+mn-ea"/>
              </a:rPr>
              <a:t> </a:t>
            </a:r>
            <a:r>
              <a:rPr lang="en-US" b="1" dirty="0" err="1" smtClean="0">
                <a:solidFill>
                  <a:srgbClr val="112EA4"/>
                </a:solidFill>
                <a:ea typeface="+mn-ea"/>
              </a:rPr>
              <a:t>muone</a:t>
            </a:r>
            <a:r>
              <a:rPr lang="en-US" b="1" dirty="0" smtClean="0">
                <a:solidFill>
                  <a:srgbClr val="112EA4"/>
                </a:solidFill>
                <a:ea typeface="+mn-ea"/>
              </a:rPr>
              <a:t> </a:t>
            </a:r>
            <a:endParaRPr lang="en-US" dirty="0">
              <a:solidFill>
                <a:srgbClr val="112EA4"/>
              </a:solidFill>
              <a:latin typeface="Calibri"/>
              <a:ea typeface="+mn-ea"/>
            </a:endParaRPr>
          </a:p>
        </p:txBody>
      </p:sp>
      <p:sp>
        <p:nvSpPr>
          <p:cNvPr id="3" name="Rectangle 2"/>
          <p:cNvSpPr/>
          <p:nvPr/>
        </p:nvSpPr>
        <p:spPr>
          <a:xfrm>
            <a:off x="76200" y="762000"/>
            <a:ext cx="8991600" cy="3477875"/>
          </a:xfrm>
          <a:prstGeom prst="rect">
            <a:avLst/>
          </a:prstGeom>
          <a:solidFill>
            <a:schemeClr val="accent3">
              <a:lumMod val="20000"/>
              <a:lumOff val="80000"/>
            </a:schemeClr>
          </a:solidFill>
        </p:spPr>
        <p:txBody>
          <a:bodyPr wrap="square">
            <a:spAutoFit/>
          </a:bodyPr>
          <a:lstStyle/>
          <a:p>
            <a:pPr fontAlgn="auto">
              <a:spcBef>
                <a:spcPts val="0"/>
              </a:spcBef>
              <a:spcAft>
                <a:spcPts val="0"/>
              </a:spcAft>
            </a:pPr>
            <a:endParaRPr lang="en-US" sz="1800" b="1" dirty="0" smtClean="0">
              <a:solidFill>
                <a:srgbClr val="3072C2"/>
              </a:solidFill>
              <a:ea typeface="+mn-ea"/>
            </a:endParaRPr>
          </a:p>
          <a:p>
            <a:pPr fontAlgn="auto">
              <a:spcBef>
                <a:spcPts val="0"/>
              </a:spcBef>
              <a:spcAft>
                <a:spcPts val="0"/>
              </a:spcAft>
            </a:pPr>
            <a:r>
              <a:rPr lang="en-US" sz="1800" b="1" dirty="0" smtClean="0">
                <a:solidFill>
                  <a:srgbClr val="3072C2"/>
                </a:solidFill>
                <a:ea typeface="+mn-ea"/>
              </a:rPr>
              <a:t>Con </a:t>
            </a:r>
            <a:r>
              <a:rPr lang="en-US" sz="1800" b="1" dirty="0" err="1" smtClean="0">
                <a:solidFill>
                  <a:srgbClr val="3072C2"/>
                </a:solidFill>
                <a:ea typeface="+mn-ea"/>
              </a:rPr>
              <a:t>una</a:t>
            </a:r>
            <a:r>
              <a:rPr lang="en-US" sz="1800" b="1" dirty="0" smtClean="0">
                <a:solidFill>
                  <a:srgbClr val="3072C2"/>
                </a:solidFill>
                <a:ea typeface="+mn-ea"/>
              </a:rPr>
              <a:t> </a:t>
            </a:r>
            <a:r>
              <a:rPr lang="en-US" sz="1800" b="1" dirty="0" err="1" smtClean="0">
                <a:solidFill>
                  <a:srgbClr val="3072C2"/>
                </a:solidFill>
                <a:ea typeface="+mn-ea"/>
              </a:rPr>
              <a:t>serie</a:t>
            </a:r>
            <a:r>
              <a:rPr lang="en-US" sz="1800" b="1" dirty="0" smtClean="0">
                <a:solidFill>
                  <a:srgbClr val="3072C2"/>
                </a:solidFill>
                <a:ea typeface="+mn-ea"/>
              </a:rPr>
              <a:t> di </a:t>
            </a:r>
            <a:r>
              <a:rPr lang="en-US" sz="1800" b="1" dirty="0" err="1" smtClean="0">
                <a:solidFill>
                  <a:srgbClr val="3072C2"/>
                </a:solidFill>
                <a:ea typeface="+mn-ea"/>
              </a:rPr>
              <a:t>esperimenti</a:t>
            </a:r>
            <a:r>
              <a:rPr lang="en-US" sz="1800" b="1" dirty="0" smtClean="0">
                <a:solidFill>
                  <a:srgbClr val="3072C2"/>
                </a:solidFill>
                <a:ea typeface="+mn-ea"/>
              </a:rPr>
              <a:t> </a:t>
            </a:r>
          </a:p>
          <a:p>
            <a:pPr fontAlgn="auto">
              <a:spcBef>
                <a:spcPts val="0"/>
              </a:spcBef>
              <a:spcAft>
                <a:spcPts val="0"/>
              </a:spcAft>
            </a:pPr>
            <a:r>
              <a:rPr lang="en-US" sz="1800" b="1" dirty="0" err="1">
                <a:solidFill>
                  <a:srgbClr val="3072C2"/>
                </a:solidFill>
                <a:ea typeface="+mn-ea"/>
              </a:rPr>
              <a:t>r</a:t>
            </a:r>
            <a:r>
              <a:rPr lang="en-US" sz="1800" b="1" dirty="0" err="1" smtClean="0">
                <a:solidFill>
                  <a:srgbClr val="3072C2"/>
                </a:solidFill>
                <a:ea typeface="+mn-ea"/>
              </a:rPr>
              <a:t>ealizzati</a:t>
            </a:r>
            <a:r>
              <a:rPr lang="en-US" sz="1800" b="1" dirty="0" smtClean="0">
                <a:solidFill>
                  <a:srgbClr val="3072C2"/>
                </a:solidFill>
                <a:ea typeface="+mn-ea"/>
              </a:rPr>
              <a:t> in </a:t>
            </a:r>
            <a:r>
              <a:rPr lang="en-US" sz="1800" b="1" dirty="0" err="1" smtClean="0">
                <a:solidFill>
                  <a:srgbClr val="3072C2"/>
                </a:solidFill>
                <a:ea typeface="+mn-ea"/>
              </a:rPr>
              <a:t>collaborazione</a:t>
            </a:r>
            <a:r>
              <a:rPr lang="en-US" sz="1800" b="1" dirty="0" smtClean="0">
                <a:solidFill>
                  <a:srgbClr val="3072C2"/>
                </a:solidFill>
                <a:ea typeface="+mn-ea"/>
              </a:rPr>
              <a:t> con </a:t>
            </a:r>
          </a:p>
          <a:p>
            <a:pPr fontAlgn="auto">
              <a:spcBef>
                <a:spcPts val="0"/>
              </a:spcBef>
              <a:spcAft>
                <a:spcPts val="0"/>
              </a:spcAft>
            </a:pPr>
            <a:r>
              <a:rPr lang="en-US" sz="1800" b="1" dirty="0" err="1" smtClean="0">
                <a:solidFill>
                  <a:srgbClr val="3072C2"/>
                </a:solidFill>
                <a:ea typeface="+mn-ea"/>
              </a:rPr>
              <a:t>E.P.Hincks</a:t>
            </a:r>
            <a:r>
              <a:rPr lang="en-US" sz="1800" b="1" dirty="0" smtClean="0">
                <a:solidFill>
                  <a:srgbClr val="3072C2"/>
                </a:solidFill>
                <a:ea typeface="+mn-ea"/>
              </a:rPr>
              <a:t> </a:t>
            </a:r>
            <a:r>
              <a:rPr lang="en-US" sz="1800" b="1" dirty="0" err="1" smtClean="0">
                <a:solidFill>
                  <a:srgbClr val="3072C2"/>
                </a:solidFill>
                <a:ea typeface="+mn-ea"/>
              </a:rPr>
              <a:t>ottiene</a:t>
            </a:r>
            <a:r>
              <a:rPr lang="en-US" sz="1800" b="1" dirty="0" smtClean="0">
                <a:solidFill>
                  <a:srgbClr val="3072C2"/>
                </a:solidFill>
                <a:ea typeface="+mn-ea"/>
              </a:rPr>
              <a:t> </a:t>
            </a:r>
            <a:r>
              <a:rPr lang="en-US" sz="1800" b="1" dirty="0" err="1" smtClean="0">
                <a:solidFill>
                  <a:srgbClr val="3072C2"/>
                </a:solidFill>
                <a:ea typeface="+mn-ea"/>
              </a:rPr>
              <a:t>tre</a:t>
            </a:r>
            <a:r>
              <a:rPr lang="en-US" sz="1800" b="1" dirty="0" smtClean="0">
                <a:solidFill>
                  <a:srgbClr val="3072C2"/>
                </a:solidFill>
                <a:ea typeface="+mn-ea"/>
              </a:rPr>
              <a:t> </a:t>
            </a:r>
            <a:r>
              <a:rPr lang="en-US" sz="1800" b="1" dirty="0" err="1" smtClean="0">
                <a:solidFill>
                  <a:srgbClr val="3072C2"/>
                </a:solidFill>
                <a:ea typeface="+mn-ea"/>
              </a:rPr>
              <a:t>importanti</a:t>
            </a:r>
            <a:r>
              <a:rPr lang="en-US" sz="1800" b="1" dirty="0" smtClean="0">
                <a:solidFill>
                  <a:srgbClr val="3072C2"/>
                </a:solidFill>
                <a:ea typeface="+mn-ea"/>
              </a:rPr>
              <a:t> </a:t>
            </a:r>
          </a:p>
          <a:p>
            <a:pPr fontAlgn="auto">
              <a:spcBef>
                <a:spcPts val="0"/>
              </a:spcBef>
              <a:spcAft>
                <a:spcPts val="0"/>
              </a:spcAft>
            </a:pPr>
            <a:r>
              <a:rPr lang="en-US" sz="1800" b="1" dirty="0" err="1" smtClean="0">
                <a:solidFill>
                  <a:srgbClr val="3072C2"/>
                </a:solidFill>
                <a:ea typeface="+mn-ea"/>
              </a:rPr>
              <a:t>risultati</a:t>
            </a:r>
            <a:r>
              <a:rPr lang="en-US" sz="1800" b="1" dirty="0" smtClean="0">
                <a:solidFill>
                  <a:srgbClr val="3072C2"/>
                </a:solidFill>
                <a:ea typeface="+mn-ea"/>
              </a:rPr>
              <a:t>:</a:t>
            </a:r>
          </a:p>
          <a:p>
            <a:pPr marL="285750" indent="-285750" fontAlgn="auto">
              <a:spcBef>
                <a:spcPts val="0"/>
              </a:spcBef>
              <a:spcAft>
                <a:spcPts val="0"/>
              </a:spcAft>
              <a:buFont typeface="Wingdings" charset="2"/>
              <a:buChar char="Ø"/>
            </a:pPr>
            <a:r>
              <a:rPr lang="en-US" sz="1600" b="1" i="1" dirty="0" err="1" smtClean="0">
                <a:solidFill>
                  <a:srgbClr val="433789"/>
                </a:solidFill>
                <a:ea typeface="+mn-ea"/>
              </a:rPr>
              <a:t>Nel</a:t>
            </a:r>
            <a:r>
              <a:rPr lang="en-US" sz="1600" b="1" i="1" dirty="0" smtClean="0">
                <a:solidFill>
                  <a:srgbClr val="433789"/>
                </a:solidFill>
                <a:ea typeface="+mn-ea"/>
              </a:rPr>
              <a:t> </a:t>
            </a:r>
            <a:r>
              <a:rPr lang="en-US" sz="1600" b="1" i="1" dirty="0" err="1" smtClean="0">
                <a:solidFill>
                  <a:srgbClr val="433789"/>
                </a:solidFill>
                <a:ea typeface="+mn-ea"/>
              </a:rPr>
              <a:t>decadimento</a:t>
            </a:r>
            <a:r>
              <a:rPr lang="en-US" sz="1600" b="1" i="1" dirty="0" smtClean="0">
                <a:solidFill>
                  <a:srgbClr val="433789"/>
                </a:solidFill>
                <a:ea typeface="+mn-ea"/>
              </a:rPr>
              <a:t> del </a:t>
            </a:r>
            <a:r>
              <a:rPr lang="en-US" sz="1600" b="1" i="1" dirty="0" err="1" smtClean="0">
                <a:solidFill>
                  <a:srgbClr val="433789"/>
                </a:solidFill>
                <a:ea typeface="+mn-ea"/>
              </a:rPr>
              <a:t>muone</a:t>
            </a:r>
            <a:r>
              <a:rPr lang="en-US" sz="1600" b="1" i="1" dirty="0" smtClean="0">
                <a:solidFill>
                  <a:srgbClr val="433789"/>
                </a:solidFill>
                <a:ea typeface="+mn-ea"/>
              </a:rPr>
              <a:t> la </a:t>
            </a:r>
          </a:p>
          <a:p>
            <a:pPr fontAlgn="auto">
              <a:spcBef>
                <a:spcPts val="0"/>
              </a:spcBef>
              <a:spcAft>
                <a:spcPts val="0"/>
              </a:spcAft>
            </a:pPr>
            <a:r>
              <a:rPr lang="en-US" sz="1600" b="1" i="1" dirty="0">
                <a:solidFill>
                  <a:srgbClr val="433789"/>
                </a:solidFill>
                <a:ea typeface="+mn-ea"/>
              </a:rPr>
              <a:t> </a:t>
            </a:r>
            <a:r>
              <a:rPr lang="en-US" sz="1600" b="1" i="1" dirty="0" smtClean="0">
                <a:solidFill>
                  <a:srgbClr val="433789"/>
                </a:solidFill>
                <a:ea typeface="+mn-ea"/>
              </a:rPr>
              <a:t>   </a:t>
            </a:r>
            <a:r>
              <a:rPr lang="en-US" sz="1600" b="1" i="1" dirty="0" err="1" smtClean="0">
                <a:solidFill>
                  <a:srgbClr val="433789"/>
                </a:solidFill>
                <a:ea typeface="+mn-ea"/>
              </a:rPr>
              <a:t>particella</a:t>
            </a:r>
            <a:r>
              <a:rPr lang="en-US" sz="1600" b="1" i="1" dirty="0" smtClean="0">
                <a:solidFill>
                  <a:srgbClr val="433789"/>
                </a:solidFill>
                <a:ea typeface="+mn-ea"/>
              </a:rPr>
              <a:t> </a:t>
            </a:r>
            <a:r>
              <a:rPr lang="en-US" sz="1600" b="1" i="1" dirty="0" err="1" smtClean="0">
                <a:solidFill>
                  <a:srgbClr val="433789"/>
                </a:solidFill>
                <a:ea typeface="+mn-ea"/>
              </a:rPr>
              <a:t>carica</a:t>
            </a:r>
            <a:r>
              <a:rPr lang="en-US" sz="1600" b="1" i="1" dirty="0" smtClean="0">
                <a:solidFill>
                  <a:srgbClr val="433789"/>
                </a:solidFill>
                <a:ea typeface="+mn-ea"/>
              </a:rPr>
              <a:t> </a:t>
            </a:r>
            <a:r>
              <a:rPr lang="en-US" sz="1600" b="1" i="1" dirty="0" err="1" smtClean="0">
                <a:solidFill>
                  <a:srgbClr val="433789"/>
                </a:solidFill>
                <a:ea typeface="+mn-ea"/>
              </a:rPr>
              <a:t>è</a:t>
            </a:r>
            <a:r>
              <a:rPr lang="en-US" sz="1600" b="1" i="1" dirty="0" smtClean="0">
                <a:solidFill>
                  <a:srgbClr val="433789"/>
                </a:solidFill>
                <a:ea typeface="+mn-ea"/>
              </a:rPr>
              <a:t> un </a:t>
            </a:r>
            <a:r>
              <a:rPr lang="en-US" sz="1600" b="1" i="1" dirty="0" err="1" smtClean="0">
                <a:solidFill>
                  <a:srgbClr val="433789"/>
                </a:solidFill>
                <a:ea typeface="+mn-ea"/>
              </a:rPr>
              <a:t>elettrone</a:t>
            </a:r>
            <a:endParaRPr lang="en-US" sz="1600" b="1" i="1" dirty="0">
              <a:solidFill>
                <a:srgbClr val="433789"/>
              </a:solidFill>
              <a:ea typeface="+mn-ea"/>
            </a:endParaRPr>
          </a:p>
          <a:p>
            <a:pPr marL="285750" indent="-285750" fontAlgn="auto">
              <a:spcBef>
                <a:spcPts val="0"/>
              </a:spcBef>
              <a:spcAft>
                <a:spcPts val="0"/>
              </a:spcAft>
              <a:buFont typeface="Wingdings" charset="2"/>
              <a:buChar char="Ø"/>
            </a:pPr>
            <a:r>
              <a:rPr lang="en-US" sz="1600" b="1" i="1" dirty="0" smtClean="0">
                <a:solidFill>
                  <a:srgbClr val="433789"/>
                </a:solidFill>
                <a:ea typeface="+mn-ea"/>
              </a:rPr>
              <a:t>Il </a:t>
            </a:r>
            <a:r>
              <a:rPr lang="en-US" sz="1600" b="1" i="1" dirty="0" err="1" smtClean="0">
                <a:solidFill>
                  <a:srgbClr val="433789"/>
                </a:solidFill>
                <a:ea typeface="+mn-ea"/>
              </a:rPr>
              <a:t>decadimento</a:t>
            </a:r>
            <a:r>
              <a:rPr lang="en-US" sz="1600" b="1" i="1" dirty="0" smtClean="0">
                <a:solidFill>
                  <a:srgbClr val="433789"/>
                </a:solidFill>
                <a:ea typeface="+mn-ea"/>
              </a:rPr>
              <a:t> </a:t>
            </a:r>
            <a:r>
              <a:rPr lang="en-US" sz="1600" b="1" i="1" dirty="0" err="1" smtClean="0">
                <a:solidFill>
                  <a:srgbClr val="433789"/>
                </a:solidFill>
                <a:ea typeface="+mn-ea"/>
              </a:rPr>
              <a:t>è</a:t>
            </a:r>
            <a:r>
              <a:rPr lang="en-US" sz="1600" b="1" i="1" dirty="0" smtClean="0">
                <a:solidFill>
                  <a:srgbClr val="433789"/>
                </a:solidFill>
                <a:ea typeface="+mn-ea"/>
              </a:rPr>
              <a:t> </a:t>
            </a:r>
            <a:r>
              <a:rPr lang="en-US" sz="1600" b="1" i="1" dirty="0" err="1" smtClean="0">
                <a:solidFill>
                  <a:srgbClr val="433789"/>
                </a:solidFill>
                <a:ea typeface="+mn-ea"/>
              </a:rPr>
              <a:t>cinematicamente</a:t>
            </a:r>
            <a:r>
              <a:rPr lang="en-US" sz="1600" b="1" i="1" dirty="0" smtClean="0">
                <a:solidFill>
                  <a:srgbClr val="433789"/>
                </a:solidFill>
                <a:ea typeface="+mn-ea"/>
              </a:rPr>
              <a:t> </a:t>
            </a:r>
          </a:p>
          <a:p>
            <a:pPr fontAlgn="auto">
              <a:spcBef>
                <a:spcPts val="0"/>
              </a:spcBef>
              <a:spcAft>
                <a:spcPts val="0"/>
              </a:spcAft>
            </a:pPr>
            <a:r>
              <a:rPr lang="en-US" sz="1600" b="1" i="1" dirty="0">
                <a:solidFill>
                  <a:srgbClr val="433789"/>
                </a:solidFill>
                <a:ea typeface="+mn-ea"/>
              </a:rPr>
              <a:t> </a:t>
            </a:r>
            <a:r>
              <a:rPr lang="en-US" sz="1600" b="1" i="1" dirty="0" smtClean="0">
                <a:solidFill>
                  <a:srgbClr val="433789"/>
                </a:solidFill>
                <a:ea typeface="+mn-ea"/>
              </a:rPr>
              <a:t>  </a:t>
            </a:r>
            <a:r>
              <a:rPr lang="en-US" sz="1600" b="1" i="1" dirty="0" err="1" smtClean="0">
                <a:solidFill>
                  <a:srgbClr val="433789"/>
                </a:solidFill>
                <a:ea typeface="+mn-ea"/>
              </a:rPr>
              <a:t>consistente</a:t>
            </a:r>
            <a:r>
              <a:rPr lang="en-US" sz="1600" b="1" i="1" dirty="0" smtClean="0">
                <a:solidFill>
                  <a:srgbClr val="433789"/>
                </a:solidFill>
                <a:ea typeface="+mn-ea"/>
              </a:rPr>
              <a:t> con un </a:t>
            </a:r>
            <a:r>
              <a:rPr lang="en-US" sz="1600" b="1" i="1" dirty="0" err="1" smtClean="0">
                <a:solidFill>
                  <a:srgbClr val="433789"/>
                </a:solidFill>
                <a:ea typeface="+mn-ea"/>
              </a:rPr>
              <a:t>decadimento</a:t>
            </a:r>
            <a:r>
              <a:rPr lang="en-US" sz="1600" b="1" i="1" dirty="0" smtClean="0">
                <a:solidFill>
                  <a:srgbClr val="433789"/>
                </a:solidFill>
                <a:ea typeface="+mn-ea"/>
              </a:rPr>
              <a:t> </a:t>
            </a:r>
          </a:p>
          <a:p>
            <a:pPr fontAlgn="auto">
              <a:spcBef>
                <a:spcPts val="0"/>
              </a:spcBef>
              <a:spcAft>
                <a:spcPts val="0"/>
              </a:spcAft>
            </a:pPr>
            <a:r>
              <a:rPr lang="en-US" sz="1600" b="1" i="1" dirty="0" smtClean="0">
                <a:solidFill>
                  <a:srgbClr val="433789"/>
                </a:solidFill>
                <a:ea typeface="+mn-ea"/>
              </a:rPr>
              <a:t>   in un </a:t>
            </a:r>
            <a:r>
              <a:rPr lang="en-US" sz="1600" b="1" i="1" dirty="0" err="1" smtClean="0">
                <a:solidFill>
                  <a:srgbClr val="433789"/>
                </a:solidFill>
                <a:ea typeface="+mn-ea"/>
              </a:rPr>
              <a:t>elettrone</a:t>
            </a:r>
            <a:r>
              <a:rPr lang="en-US" sz="1600" b="1" i="1" dirty="0" smtClean="0">
                <a:solidFill>
                  <a:srgbClr val="433789"/>
                </a:solidFill>
                <a:ea typeface="+mn-ea"/>
              </a:rPr>
              <a:t> e due </a:t>
            </a:r>
            <a:r>
              <a:rPr lang="en-US" sz="1600" b="1" i="1" dirty="0" err="1" smtClean="0">
                <a:solidFill>
                  <a:srgbClr val="433789"/>
                </a:solidFill>
                <a:ea typeface="+mn-ea"/>
              </a:rPr>
              <a:t>neutrini</a:t>
            </a:r>
            <a:r>
              <a:rPr lang="en-US" sz="1600" b="1" i="1" dirty="0" smtClean="0">
                <a:solidFill>
                  <a:srgbClr val="433789"/>
                </a:solidFill>
                <a:ea typeface="+mn-ea"/>
              </a:rPr>
              <a:t> </a:t>
            </a:r>
          </a:p>
          <a:p>
            <a:pPr marL="285750" indent="-285750" fontAlgn="auto">
              <a:spcBef>
                <a:spcPts val="0"/>
              </a:spcBef>
              <a:spcAft>
                <a:spcPts val="0"/>
              </a:spcAft>
              <a:buFont typeface="Wingdings" charset="2"/>
              <a:buChar char="Ø"/>
            </a:pPr>
            <a:r>
              <a:rPr lang="en-US" sz="1600" b="1" i="1" dirty="0" smtClean="0">
                <a:solidFill>
                  <a:srgbClr val="433789"/>
                </a:solidFill>
                <a:ea typeface="+mn-ea"/>
              </a:rPr>
              <a:t>Non ci </a:t>
            </a:r>
            <a:r>
              <a:rPr lang="en-US" sz="1600" b="1" i="1" dirty="0" err="1" smtClean="0">
                <a:solidFill>
                  <a:srgbClr val="433789"/>
                </a:solidFill>
                <a:ea typeface="+mn-ea"/>
              </a:rPr>
              <a:t>sono</a:t>
            </a:r>
            <a:r>
              <a:rPr lang="en-US" sz="1600" b="1" i="1" dirty="0" smtClean="0">
                <a:solidFill>
                  <a:srgbClr val="433789"/>
                </a:solidFill>
                <a:ea typeface="+mn-ea"/>
              </a:rPr>
              <a:t> </a:t>
            </a:r>
            <a:r>
              <a:rPr lang="en-US" sz="1600" b="1" i="1" dirty="0" err="1" smtClean="0">
                <a:solidFill>
                  <a:srgbClr val="433789"/>
                </a:solidFill>
                <a:ea typeface="+mn-ea"/>
              </a:rPr>
              <a:t>fotoni</a:t>
            </a:r>
            <a:r>
              <a:rPr lang="en-US" sz="1600" b="1" i="1" dirty="0" smtClean="0">
                <a:solidFill>
                  <a:srgbClr val="433789"/>
                </a:solidFill>
                <a:ea typeface="+mn-ea"/>
              </a:rPr>
              <a:t> di </a:t>
            </a:r>
            <a:r>
              <a:rPr lang="en-US" sz="1600" b="1" i="1" dirty="0" err="1" smtClean="0">
                <a:solidFill>
                  <a:srgbClr val="433789"/>
                </a:solidFill>
                <a:ea typeface="+mn-ea"/>
              </a:rPr>
              <a:t>alta</a:t>
            </a:r>
            <a:r>
              <a:rPr lang="en-US" sz="1600" b="1" i="1" dirty="0" smtClean="0">
                <a:solidFill>
                  <a:srgbClr val="433789"/>
                </a:solidFill>
                <a:ea typeface="+mn-ea"/>
              </a:rPr>
              <a:t> </a:t>
            </a:r>
            <a:r>
              <a:rPr lang="en-US" sz="1600" b="1" i="1" dirty="0" err="1" smtClean="0">
                <a:solidFill>
                  <a:srgbClr val="433789"/>
                </a:solidFill>
                <a:ea typeface="+mn-ea"/>
              </a:rPr>
              <a:t>energia</a:t>
            </a:r>
            <a:r>
              <a:rPr lang="en-US" sz="1600" b="1" i="1" dirty="0" smtClean="0">
                <a:solidFill>
                  <a:srgbClr val="433789"/>
                </a:solidFill>
                <a:ea typeface="+mn-ea"/>
              </a:rPr>
              <a:t> </a:t>
            </a:r>
            <a:r>
              <a:rPr lang="en-US" sz="1600" b="1" i="1" dirty="0" err="1" smtClean="0">
                <a:solidFill>
                  <a:srgbClr val="433789"/>
                </a:solidFill>
                <a:ea typeface="+mn-ea"/>
              </a:rPr>
              <a:t>nel</a:t>
            </a:r>
            <a:r>
              <a:rPr lang="en-US" sz="1600" b="1" i="1" dirty="0" smtClean="0">
                <a:solidFill>
                  <a:srgbClr val="433789"/>
                </a:solidFill>
                <a:ea typeface="+mn-ea"/>
              </a:rPr>
              <a:t> </a:t>
            </a:r>
          </a:p>
          <a:p>
            <a:pPr fontAlgn="auto">
              <a:spcBef>
                <a:spcPts val="0"/>
              </a:spcBef>
              <a:spcAft>
                <a:spcPts val="0"/>
              </a:spcAft>
            </a:pPr>
            <a:r>
              <a:rPr lang="en-US" sz="1600" b="1" i="1" dirty="0">
                <a:solidFill>
                  <a:srgbClr val="433789"/>
                </a:solidFill>
                <a:ea typeface="+mn-ea"/>
              </a:rPr>
              <a:t> </a:t>
            </a:r>
            <a:r>
              <a:rPr lang="en-US" sz="1600" b="1" i="1" dirty="0" smtClean="0">
                <a:solidFill>
                  <a:srgbClr val="433789"/>
                </a:solidFill>
                <a:ea typeface="+mn-ea"/>
              </a:rPr>
              <a:t>  </a:t>
            </a:r>
            <a:r>
              <a:rPr lang="en-US" sz="1600" b="1" i="1" dirty="0" err="1" smtClean="0">
                <a:solidFill>
                  <a:srgbClr val="433789"/>
                </a:solidFill>
                <a:ea typeface="+mn-ea"/>
              </a:rPr>
              <a:t>decadimento</a:t>
            </a:r>
            <a:r>
              <a:rPr lang="en-US" sz="1600" b="1" i="1" dirty="0" smtClean="0">
                <a:solidFill>
                  <a:srgbClr val="433789"/>
                </a:solidFill>
                <a:ea typeface="+mn-ea"/>
              </a:rPr>
              <a:t> del </a:t>
            </a:r>
            <a:r>
              <a:rPr lang="en-US" sz="1600" b="1" i="1" dirty="0" err="1" smtClean="0">
                <a:solidFill>
                  <a:srgbClr val="433789"/>
                </a:solidFill>
                <a:ea typeface="+mn-ea"/>
              </a:rPr>
              <a:t>muone</a:t>
            </a:r>
            <a:r>
              <a:rPr lang="en-US" sz="1600" b="1" i="1" dirty="0" smtClean="0">
                <a:solidFill>
                  <a:srgbClr val="433789"/>
                </a:solidFill>
                <a:ea typeface="+mn-ea"/>
              </a:rPr>
              <a:t>, </a:t>
            </a:r>
            <a:r>
              <a:rPr lang="en-US" sz="1600" b="1" i="1" dirty="0" err="1" smtClean="0">
                <a:solidFill>
                  <a:srgbClr val="433789"/>
                </a:solidFill>
                <a:ea typeface="+mn-ea"/>
              </a:rPr>
              <a:t>cioè</a:t>
            </a:r>
            <a:r>
              <a:rPr lang="en-US" sz="1600" b="1" i="1" dirty="0" smtClean="0">
                <a:solidFill>
                  <a:srgbClr val="433789"/>
                </a:solidFill>
                <a:ea typeface="+mn-ea"/>
              </a:rPr>
              <a:t> non </a:t>
            </a:r>
            <a:r>
              <a:rPr lang="en-US" sz="1600" b="1" i="1" dirty="0" err="1" smtClean="0">
                <a:solidFill>
                  <a:srgbClr val="433789"/>
                </a:solidFill>
                <a:ea typeface="+mn-ea"/>
              </a:rPr>
              <a:t>si</a:t>
            </a:r>
            <a:endParaRPr lang="en-US" sz="1600" b="1" i="1" dirty="0" smtClean="0">
              <a:solidFill>
                <a:srgbClr val="433789"/>
              </a:solidFill>
              <a:ea typeface="+mn-ea"/>
            </a:endParaRPr>
          </a:p>
          <a:p>
            <a:pPr fontAlgn="auto">
              <a:spcBef>
                <a:spcPts val="0"/>
              </a:spcBef>
              <a:spcAft>
                <a:spcPts val="0"/>
              </a:spcAft>
            </a:pPr>
            <a:r>
              <a:rPr lang="en-US" sz="1600" b="1" i="1" dirty="0">
                <a:solidFill>
                  <a:srgbClr val="433789"/>
                </a:solidFill>
                <a:ea typeface="+mn-ea"/>
              </a:rPr>
              <a:t> </a:t>
            </a:r>
            <a:r>
              <a:rPr lang="en-US" sz="1600" b="1" i="1" dirty="0" smtClean="0">
                <a:solidFill>
                  <a:srgbClr val="433789"/>
                </a:solidFill>
                <a:ea typeface="+mn-ea"/>
              </a:rPr>
              <a:t>  </a:t>
            </a:r>
            <a:r>
              <a:rPr lang="en-US" sz="1600" b="1" i="1" dirty="0" err="1" smtClean="0">
                <a:solidFill>
                  <a:srgbClr val="433789"/>
                </a:solidFill>
                <a:ea typeface="+mn-ea"/>
              </a:rPr>
              <a:t>osserva</a:t>
            </a:r>
            <a:r>
              <a:rPr lang="en-US" sz="1600" b="1" i="1" dirty="0" smtClean="0">
                <a:solidFill>
                  <a:srgbClr val="433789"/>
                </a:solidFill>
                <a:ea typeface="+mn-ea"/>
              </a:rPr>
              <a:t> </a:t>
            </a:r>
            <a:r>
              <a:rPr lang="en-US" sz="1600" b="1" i="1" dirty="0" err="1" smtClean="0">
                <a:solidFill>
                  <a:srgbClr val="433789"/>
                </a:solidFill>
                <a:ea typeface="+mn-ea"/>
              </a:rPr>
              <a:t>nessun</a:t>
            </a:r>
            <a:r>
              <a:rPr lang="en-US" sz="1600" b="1" i="1" dirty="0" smtClean="0">
                <a:solidFill>
                  <a:srgbClr val="433789"/>
                </a:solidFill>
                <a:ea typeface="+mn-ea"/>
              </a:rPr>
              <a:t> </a:t>
            </a:r>
            <a:r>
              <a:rPr lang="en-US" sz="1600" b="1" i="1" dirty="0" err="1" smtClean="0">
                <a:solidFill>
                  <a:srgbClr val="433789"/>
                </a:solidFill>
                <a:ea typeface="+mn-ea"/>
              </a:rPr>
              <a:t>decadimento</a:t>
            </a:r>
            <a:r>
              <a:rPr lang="en-US" sz="1600" b="1" i="1" dirty="0" smtClean="0">
                <a:solidFill>
                  <a:srgbClr val="433789"/>
                </a:solidFill>
                <a:ea typeface="+mn-ea"/>
              </a:rPr>
              <a:t> </a:t>
            </a:r>
            <a:r>
              <a:rPr lang="en-US" sz="1800" b="1" i="1" dirty="0">
                <a:solidFill>
                  <a:srgbClr val="433789"/>
                </a:solidFill>
                <a:ea typeface="+mn-ea"/>
                <a:sym typeface="Symbol"/>
              </a:rPr>
              <a:t>  e+ </a:t>
            </a:r>
            <a:endParaRPr lang="en-US" sz="1800" i="1" dirty="0">
              <a:solidFill>
                <a:prstClr val="black"/>
              </a:solidFill>
              <a:latin typeface="Calibri"/>
              <a:ea typeface="+mn-ea"/>
            </a:endParaRPr>
          </a:p>
        </p:txBody>
      </p:sp>
      <p:pic>
        <p:nvPicPr>
          <p:cNvPr id="6" name="Picture 5"/>
          <p:cNvPicPr>
            <a:picLocks noChangeAspect="1" noChangeArrowheads="1"/>
          </p:cNvPicPr>
          <p:nvPr/>
        </p:nvPicPr>
        <p:blipFill>
          <a:blip r:embed="rId3" cstate="print"/>
          <a:srcRect/>
          <a:stretch>
            <a:fillRect/>
          </a:stretch>
        </p:blipFill>
        <p:spPr bwMode="auto">
          <a:xfrm>
            <a:off x="4338619" y="908720"/>
            <a:ext cx="4800600" cy="930321"/>
          </a:xfrm>
          <a:prstGeom prst="rect">
            <a:avLst/>
          </a:prstGeom>
          <a:noFill/>
          <a:ln w="28575">
            <a:solidFill>
              <a:schemeClr val="accent6">
                <a:lumMod val="75000"/>
              </a:schemeClr>
            </a:solidFill>
            <a:miter lim="800000"/>
            <a:headEnd/>
            <a:tailEnd/>
          </a:ln>
        </p:spPr>
      </p:pic>
      <p:pic>
        <p:nvPicPr>
          <p:cNvPr id="7" name="Picture 2" descr="D:\doc\meg\gemx.gif"/>
          <p:cNvPicPr>
            <a:picLocks noChangeAspect="1" noChangeArrowheads="1"/>
          </p:cNvPicPr>
          <p:nvPr/>
        </p:nvPicPr>
        <p:blipFill>
          <a:blip r:embed="rId4" cstate="print"/>
          <a:srcRect/>
          <a:stretch>
            <a:fillRect/>
          </a:stretch>
        </p:blipFill>
        <p:spPr bwMode="auto">
          <a:xfrm>
            <a:off x="4114800" y="4797152"/>
            <a:ext cx="2971800" cy="1537097"/>
          </a:xfrm>
          <a:prstGeom prst="rect">
            <a:avLst/>
          </a:prstGeom>
          <a:noFill/>
        </p:spPr>
      </p:pic>
      <p:sp>
        <p:nvSpPr>
          <p:cNvPr id="8" name="TextBox 7"/>
          <p:cNvSpPr txBox="1"/>
          <p:nvPr/>
        </p:nvSpPr>
        <p:spPr>
          <a:xfrm>
            <a:off x="0" y="5013176"/>
            <a:ext cx="3962400" cy="830997"/>
          </a:xfrm>
          <a:prstGeom prst="rect">
            <a:avLst/>
          </a:prstGeom>
          <a:solidFill>
            <a:srgbClr val="FFFFCC"/>
          </a:solidFill>
        </p:spPr>
        <p:txBody>
          <a:bodyPr wrap="square" rtlCol="0">
            <a:spAutoFit/>
          </a:bodyPr>
          <a:lstStyle/>
          <a:p>
            <a:pPr fontAlgn="auto">
              <a:spcBef>
                <a:spcPts val="0"/>
              </a:spcBef>
              <a:spcAft>
                <a:spcPts val="0"/>
              </a:spcAft>
            </a:pPr>
            <a:r>
              <a:rPr lang="en-US" sz="1600" b="1" dirty="0" err="1" smtClean="0">
                <a:solidFill>
                  <a:srgbClr val="2D6BB5"/>
                </a:solidFill>
                <a:ea typeface="+mn-ea"/>
              </a:rPr>
              <a:t>Ancor</a:t>
            </a:r>
            <a:r>
              <a:rPr lang="en-US" sz="1600" b="1" dirty="0" smtClean="0">
                <a:solidFill>
                  <a:srgbClr val="2D6BB5"/>
                </a:solidFill>
                <a:ea typeface="+mn-ea"/>
              </a:rPr>
              <a:t> </a:t>
            </a:r>
            <a:r>
              <a:rPr lang="en-US" sz="1600" b="1" dirty="0" err="1" smtClean="0">
                <a:solidFill>
                  <a:srgbClr val="2D6BB5"/>
                </a:solidFill>
                <a:ea typeface="+mn-ea"/>
              </a:rPr>
              <a:t>oggi</a:t>
            </a:r>
            <a:r>
              <a:rPr lang="en-US" sz="1600" b="1" dirty="0" smtClean="0">
                <a:solidFill>
                  <a:srgbClr val="2D6BB5"/>
                </a:solidFill>
                <a:ea typeface="+mn-ea"/>
              </a:rPr>
              <a:t>, 65 </a:t>
            </a:r>
            <a:r>
              <a:rPr lang="en-US" sz="1600" b="1" dirty="0" err="1" smtClean="0">
                <a:solidFill>
                  <a:srgbClr val="2D6BB5"/>
                </a:solidFill>
                <a:ea typeface="+mn-ea"/>
              </a:rPr>
              <a:t>anni</a:t>
            </a:r>
            <a:r>
              <a:rPr lang="en-US" sz="1600" b="1" dirty="0" smtClean="0">
                <a:solidFill>
                  <a:srgbClr val="2D6BB5"/>
                </a:solidFill>
                <a:ea typeface="+mn-ea"/>
              </a:rPr>
              <a:t> </a:t>
            </a:r>
            <a:r>
              <a:rPr lang="en-US" sz="1600" b="1" dirty="0" err="1" smtClean="0">
                <a:solidFill>
                  <a:srgbClr val="2D6BB5"/>
                </a:solidFill>
                <a:ea typeface="+mn-ea"/>
              </a:rPr>
              <a:t>più</a:t>
            </a:r>
            <a:r>
              <a:rPr lang="en-US" sz="1600" b="1" dirty="0" smtClean="0">
                <a:solidFill>
                  <a:srgbClr val="2D6BB5"/>
                </a:solidFill>
                <a:ea typeface="+mn-ea"/>
              </a:rPr>
              <a:t> </a:t>
            </a:r>
            <a:r>
              <a:rPr lang="en-US" sz="1600" b="1" dirty="0" err="1" smtClean="0">
                <a:solidFill>
                  <a:srgbClr val="2D6BB5"/>
                </a:solidFill>
                <a:ea typeface="+mn-ea"/>
              </a:rPr>
              <a:t>tardi</a:t>
            </a:r>
            <a:r>
              <a:rPr lang="en-US" sz="1600" b="1" dirty="0" smtClean="0">
                <a:solidFill>
                  <a:srgbClr val="2D6BB5"/>
                </a:solidFill>
                <a:ea typeface="+mn-ea"/>
              </a:rPr>
              <a:t>, </a:t>
            </a:r>
            <a:r>
              <a:rPr lang="en-US" sz="1600" b="1" dirty="0" err="1" smtClean="0">
                <a:solidFill>
                  <a:srgbClr val="2D6BB5"/>
                </a:solidFill>
                <a:ea typeface="+mn-ea"/>
              </a:rPr>
              <a:t>l’esperimento</a:t>
            </a:r>
            <a:r>
              <a:rPr lang="en-US" sz="1600" b="1" dirty="0" smtClean="0">
                <a:solidFill>
                  <a:srgbClr val="2D6BB5"/>
                </a:solidFill>
                <a:ea typeface="+mn-ea"/>
              </a:rPr>
              <a:t> MEG </a:t>
            </a:r>
            <a:r>
              <a:rPr lang="en-US" sz="1600" b="1" dirty="0" err="1" smtClean="0">
                <a:solidFill>
                  <a:srgbClr val="2D6BB5"/>
                </a:solidFill>
                <a:ea typeface="+mn-ea"/>
              </a:rPr>
              <a:t>sta</a:t>
            </a:r>
            <a:r>
              <a:rPr lang="en-US" sz="1600" b="1" dirty="0" smtClean="0">
                <a:solidFill>
                  <a:srgbClr val="2D6BB5"/>
                </a:solidFill>
                <a:ea typeface="+mn-ea"/>
              </a:rPr>
              <a:t> </a:t>
            </a:r>
            <a:r>
              <a:rPr lang="en-US" sz="1600" b="1" dirty="0" err="1" smtClean="0">
                <a:solidFill>
                  <a:srgbClr val="2D6BB5"/>
                </a:solidFill>
                <a:ea typeface="+mn-ea"/>
              </a:rPr>
              <a:t>cercando</a:t>
            </a:r>
            <a:r>
              <a:rPr lang="en-US" sz="1600" b="1" dirty="0" smtClean="0">
                <a:solidFill>
                  <a:srgbClr val="2D6BB5"/>
                </a:solidFill>
                <a:ea typeface="+mn-ea"/>
              </a:rPr>
              <a:t> </a:t>
            </a:r>
            <a:r>
              <a:rPr lang="en-US" sz="1600" b="1" dirty="0" err="1" smtClean="0">
                <a:solidFill>
                  <a:srgbClr val="2D6BB5"/>
                </a:solidFill>
                <a:ea typeface="+mn-ea"/>
              </a:rPr>
              <a:t>il</a:t>
            </a:r>
            <a:r>
              <a:rPr lang="en-US" sz="1600" b="1" dirty="0" smtClean="0">
                <a:solidFill>
                  <a:srgbClr val="2D6BB5"/>
                </a:solidFill>
                <a:ea typeface="+mn-ea"/>
              </a:rPr>
              <a:t> </a:t>
            </a:r>
            <a:r>
              <a:rPr lang="en-US" sz="1600" b="1" dirty="0" err="1" smtClean="0">
                <a:solidFill>
                  <a:srgbClr val="2D6BB5"/>
                </a:solidFill>
                <a:ea typeface="+mn-ea"/>
              </a:rPr>
              <a:t>decadimento</a:t>
            </a:r>
            <a:r>
              <a:rPr lang="en-US" sz="1600" b="1" dirty="0" smtClean="0">
                <a:solidFill>
                  <a:srgbClr val="2D6BB5"/>
                </a:solidFill>
                <a:ea typeface="+mn-ea"/>
              </a:rPr>
              <a:t> </a:t>
            </a:r>
            <a:r>
              <a:rPr lang="en-US" sz="1600" b="1" i="1" dirty="0" smtClean="0">
                <a:solidFill>
                  <a:srgbClr val="112EA4"/>
                </a:solidFill>
                <a:ea typeface="+mn-ea"/>
                <a:sym typeface="Symbol"/>
              </a:rPr>
              <a:t>  e+</a:t>
            </a:r>
            <a:endParaRPr lang="en-US" sz="1600" b="1" dirty="0">
              <a:solidFill>
                <a:srgbClr val="112EA4"/>
              </a:solidFill>
              <a:ea typeface="+mn-ea"/>
            </a:endParaRPr>
          </a:p>
        </p:txBody>
      </p:sp>
      <p:pic>
        <p:nvPicPr>
          <p:cNvPr id="1026" name="Picture 2"/>
          <p:cNvPicPr>
            <a:picLocks noChangeAspect="1" noChangeArrowheads="1"/>
          </p:cNvPicPr>
          <p:nvPr/>
        </p:nvPicPr>
        <p:blipFill>
          <a:blip r:embed="rId5" cstate="print"/>
          <a:srcRect/>
          <a:stretch>
            <a:fillRect/>
          </a:stretch>
        </p:blipFill>
        <p:spPr bwMode="auto">
          <a:xfrm>
            <a:off x="4427984" y="1916832"/>
            <a:ext cx="2767744" cy="1981200"/>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7308304" y="1978149"/>
            <a:ext cx="1714500" cy="1666875"/>
          </a:xfrm>
          <a:prstGeom prst="rect">
            <a:avLst/>
          </a:prstGeom>
          <a:noFill/>
          <a:ln w="9525">
            <a:noFill/>
            <a:miter lim="800000"/>
            <a:headEnd/>
            <a:tailEnd/>
          </a:ln>
        </p:spPr>
      </p:pic>
      <p:sp>
        <p:nvSpPr>
          <p:cNvPr id="12" name="Rectangle 11"/>
          <p:cNvSpPr/>
          <p:nvPr/>
        </p:nvSpPr>
        <p:spPr>
          <a:xfrm>
            <a:off x="17210" y="5949280"/>
            <a:ext cx="2778325" cy="369332"/>
          </a:xfrm>
          <a:prstGeom prst="rect">
            <a:avLst/>
          </a:prstGeom>
          <a:solidFill>
            <a:schemeClr val="bg2"/>
          </a:solidFill>
        </p:spPr>
        <p:txBody>
          <a:bodyPr wrap="none">
            <a:spAutoFit/>
          </a:bodyPr>
          <a:lstStyle/>
          <a:p>
            <a:pPr fontAlgn="auto">
              <a:spcBef>
                <a:spcPts val="0"/>
              </a:spcBef>
              <a:spcAft>
                <a:spcPts val="0"/>
              </a:spcAft>
            </a:pPr>
            <a:r>
              <a:rPr lang="en-US" sz="1800" b="1" dirty="0" smtClean="0">
                <a:solidFill>
                  <a:srgbClr val="433789"/>
                </a:solidFill>
                <a:latin typeface="Calibri"/>
                <a:ea typeface="+mn-ea"/>
              </a:rPr>
              <a:t>BR(</a:t>
            </a:r>
            <a:r>
              <a:rPr lang="en-US" sz="1800" b="1" i="1" dirty="0" smtClean="0">
                <a:solidFill>
                  <a:srgbClr val="433789"/>
                </a:solidFill>
                <a:ea typeface="+mn-ea"/>
                <a:sym typeface="Symbol"/>
              </a:rPr>
              <a:t>  e+ </a:t>
            </a:r>
            <a:r>
              <a:rPr lang="en-US" sz="1800" b="1" dirty="0" smtClean="0">
                <a:solidFill>
                  <a:srgbClr val="433789"/>
                </a:solidFill>
                <a:latin typeface="Calibri"/>
                <a:ea typeface="+mn-ea"/>
              </a:rPr>
              <a:t>) &lt; 5.7 x 10</a:t>
            </a:r>
            <a:r>
              <a:rPr lang="en-US" sz="1800" b="1" baseline="30000" dirty="0" smtClean="0">
                <a:solidFill>
                  <a:srgbClr val="433789"/>
                </a:solidFill>
                <a:latin typeface="Calibri"/>
                <a:ea typeface="+mn-ea"/>
              </a:rPr>
              <a:t>-13</a:t>
            </a:r>
            <a:endParaRPr lang="en-US" sz="1800" baseline="30000" dirty="0">
              <a:solidFill>
                <a:srgbClr val="433789"/>
              </a:solidFill>
              <a:latin typeface="Calibri"/>
              <a:ea typeface="+mn-ea"/>
            </a:endParaRPr>
          </a:p>
        </p:txBody>
      </p:sp>
      <p:sp>
        <p:nvSpPr>
          <p:cNvPr id="13" name="TextBox 12"/>
          <p:cNvSpPr txBox="1"/>
          <p:nvPr/>
        </p:nvSpPr>
        <p:spPr>
          <a:xfrm>
            <a:off x="2843808" y="5949280"/>
            <a:ext cx="1021433" cy="369332"/>
          </a:xfrm>
          <a:prstGeom prst="rect">
            <a:avLst/>
          </a:prstGeom>
          <a:solidFill>
            <a:schemeClr val="bg2"/>
          </a:solidFill>
        </p:spPr>
        <p:txBody>
          <a:bodyPr wrap="square" rtlCol="0">
            <a:spAutoFit/>
          </a:bodyPr>
          <a:lstStyle/>
          <a:p>
            <a:pPr fontAlgn="auto">
              <a:spcBef>
                <a:spcPts val="0"/>
              </a:spcBef>
              <a:spcAft>
                <a:spcPts val="0"/>
              </a:spcAft>
            </a:pPr>
            <a:r>
              <a:rPr lang="en-US" sz="1600" b="1" dirty="0" smtClean="0">
                <a:solidFill>
                  <a:srgbClr val="433789"/>
                </a:solidFill>
                <a:latin typeface="Calibri"/>
                <a:ea typeface="+mn-ea"/>
              </a:rPr>
              <a:t>(90% C.L.)</a:t>
            </a:r>
          </a:p>
          <a:p>
            <a:pPr fontAlgn="auto">
              <a:spcBef>
                <a:spcPts val="0"/>
              </a:spcBef>
              <a:spcAft>
                <a:spcPts val="0"/>
              </a:spcAft>
            </a:pPr>
            <a:endParaRPr lang="en-US" sz="100" b="1" dirty="0" smtClean="0">
              <a:solidFill>
                <a:srgbClr val="433789"/>
              </a:solidFill>
              <a:latin typeface="Calibri"/>
              <a:ea typeface="+mn-ea"/>
            </a:endParaRPr>
          </a:p>
          <a:p>
            <a:pPr fontAlgn="auto">
              <a:spcBef>
                <a:spcPts val="0"/>
              </a:spcBef>
              <a:spcAft>
                <a:spcPts val="0"/>
              </a:spcAft>
            </a:pPr>
            <a:endParaRPr lang="en-US" sz="100" b="1" dirty="0">
              <a:solidFill>
                <a:srgbClr val="433789"/>
              </a:solidFill>
              <a:latin typeface="Calibri"/>
              <a:ea typeface="+mn-ea"/>
            </a:endParaRPr>
          </a:p>
        </p:txBody>
      </p:sp>
      <p:pic>
        <p:nvPicPr>
          <p:cNvPr id="125954" name="Picture 2"/>
          <p:cNvPicPr>
            <a:picLocks noChangeAspect="1" noChangeArrowheads="1"/>
          </p:cNvPicPr>
          <p:nvPr/>
        </p:nvPicPr>
        <p:blipFill>
          <a:blip r:embed="rId7" cstate="print"/>
          <a:srcRect/>
          <a:stretch>
            <a:fillRect/>
          </a:stretch>
        </p:blipFill>
        <p:spPr bwMode="auto">
          <a:xfrm>
            <a:off x="7162800" y="4869160"/>
            <a:ext cx="1926600" cy="1447800"/>
          </a:xfrm>
          <a:prstGeom prst="rect">
            <a:avLst/>
          </a:prstGeom>
          <a:noFill/>
          <a:ln w="9525">
            <a:noFill/>
            <a:miter lim="800000"/>
            <a:headEnd/>
            <a:tailEnd/>
          </a:ln>
        </p:spPr>
      </p:pic>
    </p:spTree>
    <p:extLst>
      <p:ext uri="{BB962C8B-B14F-4D97-AF65-F5344CB8AC3E}">
        <p14:creationId xmlns:p14="http://schemas.microsoft.com/office/powerpoint/2010/main" val="3341012570"/>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CasellaDiTesto 1"/>
          <p:cNvSpPr txBox="1">
            <a:spLocks noChangeArrowheads="1"/>
          </p:cNvSpPr>
          <p:nvPr/>
        </p:nvSpPr>
        <p:spPr bwMode="auto">
          <a:xfrm>
            <a:off x="1763713" y="2205038"/>
            <a:ext cx="6264275" cy="1323975"/>
          </a:xfrm>
          <a:prstGeom prst="rect">
            <a:avLst/>
          </a:prstGeom>
          <a:noFill/>
          <a:ln w="9525">
            <a:noFill/>
            <a:miter lim="800000"/>
            <a:headEnd/>
            <a:tailEnd/>
          </a:ln>
        </p:spPr>
        <p:txBody>
          <a:bodyPr>
            <a:spAutoFit/>
          </a:bodyPr>
          <a:lstStyle/>
          <a:p>
            <a:r>
              <a:rPr lang="it-IT" sz="8000" b="1">
                <a:solidFill>
                  <a:srgbClr val="0000FF"/>
                </a:solidFill>
              </a:rPr>
              <a:t>Altre Slides</a:t>
            </a: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4" descr="CCEust1_10-06-two-merging-clusters-dark-matter"/>
          <p:cNvPicPr>
            <a:picLocks noChangeAspect="1" noChangeArrowheads="1"/>
          </p:cNvPicPr>
          <p:nvPr/>
        </p:nvPicPr>
        <p:blipFill>
          <a:blip r:embed="rId2" cstate="print"/>
          <a:srcRect/>
          <a:stretch>
            <a:fillRect/>
          </a:stretch>
        </p:blipFill>
        <p:spPr bwMode="auto">
          <a:xfrm>
            <a:off x="6019800" y="1600200"/>
            <a:ext cx="3048000" cy="2641600"/>
          </a:xfrm>
          <a:prstGeom prst="rect">
            <a:avLst/>
          </a:prstGeom>
          <a:noFill/>
          <a:ln w="9525">
            <a:noFill/>
            <a:miter lim="800000"/>
            <a:headEnd/>
            <a:tailEnd/>
          </a:ln>
        </p:spPr>
      </p:pic>
      <p:pic>
        <p:nvPicPr>
          <p:cNvPr id="3" name="Picture 28" descr="m33_lbe"/>
          <p:cNvPicPr>
            <a:picLocks noChangeAspect="1" noChangeArrowheads="1"/>
          </p:cNvPicPr>
          <p:nvPr/>
        </p:nvPicPr>
        <p:blipFill>
          <a:blip r:embed="rId3" cstate="print"/>
          <a:srcRect t="19177" b="19353"/>
          <a:stretch>
            <a:fillRect/>
          </a:stretch>
        </p:blipFill>
        <p:spPr bwMode="auto">
          <a:xfrm flipV="1">
            <a:off x="76200" y="1828800"/>
            <a:ext cx="4800600" cy="3281557"/>
          </a:xfrm>
          <a:prstGeom prst="rect">
            <a:avLst/>
          </a:prstGeom>
          <a:noFill/>
          <a:scene3d>
            <a:camera prst="orthographicFront">
              <a:rot lat="10800000" lon="0" rev="0"/>
            </a:camera>
            <a:lightRig rig="threePt" dir="t"/>
          </a:scene3d>
        </p:spPr>
      </p:pic>
      <p:sp>
        <p:nvSpPr>
          <p:cNvPr id="356356" name="Rectangle 3"/>
          <p:cNvSpPr>
            <a:spLocks noChangeArrowheads="1"/>
          </p:cNvSpPr>
          <p:nvPr/>
        </p:nvSpPr>
        <p:spPr bwMode="auto">
          <a:xfrm>
            <a:off x="838200" y="228600"/>
            <a:ext cx="7432675" cy="584200"/>
          </a:xfrm>
          <a:prstGeom prst="rect">
            <a:avLst/>
          </a:prstGeom>
          <a:noFill/>
          <a:ln w="9525">
            <a:noFill/>
            <a:miter lim="800000"/>
            <a:headEnd/>
            <a:tailEnd/>
          </a:ln>
        </p:spPr>
        <p:txBody>
          <a:bodyPr wrap="none">
            <a:spAutoFit/>
          </a:bodyPr>
          <a:lstStyle/>
          <a:p>
            <a:r>
              <a:rPr lang="en-US" sz="3200" b="1">
                <a:solidFill>
                  <a:srgbClr val="FF0000"/>
                </a:solidFill>
              </a:rPr>
              <a:t>Manifestazioni della Materia Oscura</a:t>
            </a:r>
          </a:p>
        </p:txBody>
      </p:sp>
      <p:sp>
        <p:nvSpPr>
          <p:cNvPr id="356357" name="Rectangle 4"/>
          <p:cNvSpPr>
            <a:spLocks noChangeArrowheads="1"/>
          </p:cNvSpPr>
          <p:nvPr/>
        </p:nvSpPr>
        <p:spPr bwMode="auto">
          <a:xfrm>
            <a:off x="1306513" y="1143000"/>
            <a:ext cx="2479675" cy="641350"/>
          </a:xfrm>
          <a:prstGeom prst="rect">
            <a:avLst/>
          </a:prstGeom>
          <a:solidFill>
            <a:schemeClr val="tx1"/>
          </a:solidFill>
          <a:ln w="9525">
            <a:noFill/>
            <a:miter lim="800000"/>
            <a:headEnd/>
            <a:tailEnd/>
          </a:ln>
        </p:spPr>
        <p:txBody>
          <a:bodyPr wrap="none">
            <a:spAutoFit/>
          </a:bodyPr>
          <a:lstStyle/>
          <a:p>
            <a:pPr algn="ctr"/>
            <a:r>
              <a:rPr lang="en-US" sz="1800" b="1">
                <a:solidFill>
                  <a:srgbClr val="FF0000"/>
                </a:solidFill>
              </a:rPr>
              <a:t>Galassia M33</a:t>
            </a:r>
          </a:p>
          <a:p>
            <a:pPr algn="ctr"/>
            <a:r>
              <a:rPr lang="en-US" sz="1800" b="1">
                <a:solidFill>
                  <a:srgbClr val="FF0000"/>
                </a:solidFill>
              </a:rPr>
              <a:t>Velocità di rotazione</a:t>
            </a:r>
          </a:p>
        </p:txBody>
      </p:sp>
      <p:sp>
        <p:nvSpPr>
          <p:cNvPr id="356358" name="Rectangle 5"/>
          <p:cNvSpPr>
            <a:spLocks noChangeArrowheads="1"/>
          </p:cNvSpPr>
          <p:nvPr/>
        </p:nvSpPr>
        <p:spPr bwMode="auto">
          <a:xfrm>
            <a:off x="3048000" y="2057400"/>
            <a:ext cx="1436688" cy="261938"/>
          </a:xfrm>
          <a:prstGeom prst="rect">
            <a:avLst/>
          </a:prstGeom>
          <a:solidFill>
            <a:schemeClr val="tx1"/>
          </a:solidFill>
          <a:ln w="9525">
            <a:noFill/>
            <a:miter lim="800000"/>
            <a:headEnd/>
            <a:tailEnd/>
          </a:ln>
        </p:spPr>
        <p:txBody>
          <a:bodyPr wrap="none">
            <a:spAutoFit/>
          </a:bodyPr>
          <a:lstStyle/>
          <a:p>
            <a:pPr algn="ctr"/>
            <a:r>
              <a:rPr lang="en-US" sz="1100" b="1">
                <a:solidFill>
                  <a:srgbClr val="FF0000"/>
                </a:solidFill>
              </a:rPr>
              <a:t>Velocità osservata</a:t>
            </a:r>
          </a:p>
        </p:txBody>
      </p:sp>
      <p:sp>
        <p:nvSpPr>
          <p:cNvPr id="356359" name="Rectangle 7"/>
          <p:cNvSpPr>
            <a:spLocks noChangeArrowheads="1"/>
          </p:cNvSpPr>
          <p:nvPr/>
        </p:nvSpPr>
        <p:spPr bwMode="auto">
          <a:xfrm>
            <a:off x="3389313" y="2690813"/>
            <a:ext cx="1408112" cy="701675"/>
          </a:xfrm>
          <a:prstGeom prst="rect">
            <a:avLst/>
          </a:prstGeom>
          <a:solidFill>
            <a:schemeClr val="tx1"/>
          </a:solidFill>
          <a:ln w="9525">
            <a:noFill/>
            <a:miter lim="800000"/>
            <a:headEnd/>
            <a:tailEnd/>
          </a:ln>
        </p:spPr>
        <p:txBody>
          <a:bodyPr wrap="none">
            <a:spAutoFit/>
          </a:bodyPr>
          <a:lstStyle/>
          <a:p>
            <a:pPr algn="ctr"/>
            <a:endParaRPr lang="en-US" sz="1000" b="1">
              <a:solidFill>
                <a:srgbClr val="FF0000"/>
              </a:solidFill>
            </a:endParaRPr>
          </a:p>
          <a:p>
            <a:pPr algn="ctr"/>
            <a:r>
              <a:rPr lang="en-US" sz="1000" b="1">
                <a:solidFill>
                  <a:srgbClr val="FF0000"/>
                </a:solidFill>
              </a:rPr>
              <a:t>Velocità aspettata</a:t>
            </a:r>
          </a:p>
          <a:p>
            <a:pPr algn="ctr"/>
            <a:r>
              <a:rPr lang="en-US" sz="1000" b="1">
                <a:solidFill>
                  <a:srgbClr val="FF0000"/>
                </a:solidFill>
              </a:rPr>
              <a:t>con la sola materia </a:t>
            </a:r>
          </a:p>
          <a:p>
            <a:pPr algn="ctr"/>
            <a:r>
              <a:rPr lang="en-US" sz="1000" b="1">
                <a:solidFill>
                  <a:srgbClr val="FF0000"/>
                </a:solidFill>
              </a:rPr>
              <a:t>visibile</a:t>
            </a:r>
          </a:p>
        </p:txBody>
      </p:sp>
      <p:sp>
        <p:nvSpPr>
          <p:cNvPr id="356360" name="Rectangle 8"/>
          <p:cNvSpPr>
            <a:spLocks noChangeArrowheads="1"/>
          </p:cNvSpPr>
          <p:nvPr/>
        </p:nvSpPr>
        <p:spPr bwMode="auto">
          <a:xfrm>
            <a:off x="6019800" y="990600"/>
            <a:ext cx="3048000" cy="731838"/>
          </a:xfrm>
          <a:prstGeom prst="rect">
            <a:avLst/>
          </a:prstGeom>
          <a:solidFill>
            <a:schemeClr val="tx1"/>
          </a:solidFill>
          <a:ln w="9525">
            <a:noFill/>
            <a:miter lim="800000"/>
            <a:headEnd/>
            <a:tailEnd/>
          </a:ln>
        </p:spPr>
        <p:txBody>
          <a:bodyPr>
            <a:spAutoFit/>
          </a:bodyPr>
          <a:lstStyle/>
          <a:p>
            <a:pPr algn="ctr"/>
            <a:r>
              <a:rPr lang="en-US" sz="1800" b="1">
                <a:solidFill>
                  <a:srgbClr val="FF0000"/>
                </a:solidFill>
              </a:rPr>
              <a:t>Il </a:t>
            </a:r>
            <a:r>
              <a:rPr lang="ja-JP" altLang="en-US" sz="1800" b="1">
                <a:solidFill>
                  <a:srgbClr val="FF0000"/>
                </a:solidFill>
              </a:rPr>
              <a:t>“</a:t>
            </a:r>
            <a:r>
              <a:rPr lang="en-US" altLang="ja-JP" sz="1800" b="1">
                <a:solidFill>
                  <a:srgbClr val="FF0000"/>
                </a:solidFill>
              </a:rPr>
              <a:t>Bullet Cluster</a:t>
            </a:r>
            <a:r>
              <a:rPr lang="ja-JP" altLang="en-US" sz="1800" b="1">
                <a:solidFill>
                  <a:srgbClr val="FF0000"/>
                </a:solidFill>
              </a:rPr>
              <a:t>”</a:t>
            </a:r>
            <a:r>
              <a:rPr lang="en-US" altLang="ja-JP" sz="1800" b="1">
                <a:solidFill>
                  <a:srgbClr val="3333CC"/>
                </a:solidFill>
                <a:latin typeface="Arial" pitchFamily="34" charset="0"/>
              </a:rPr>
              <a:t> </a:t>
            </a:r>
          </a:p>
          <a:p>
            <a:pPr algn="ctr"/>
            <a:r>
              <a:rPr lang="en-US" sz="1200" b="1">
                <a:solidFill>
                  <a:srgbClr val="FF0000"/>
                </a:solidFill>
                <a:latin typeface="Arial" pitchFamily="34" charset="0"/>
              </a:rPr>
              <a:t>Formatosi dalla collisione  di </a:t>
            </a:r>
          </a:p>
          <a:p>
            <a:pPr algn="ctr"/>
            <a:r>
              <a:rPr lang="en-US" sz="1200" b="1">
                <a:solidFill>
                  <a:srgbClr val="FF0000"/>
                </a:solidFill>
                <a:latin typeface="Arial" pitchFamily="34" charset="0"/>
              </a:rPr>
              <a:t>due grandi cluster di galassie </a:t>
            </a:r>
          </a:p>
        </p:txBody>
      </p:sp>
      <p:sp>
        <p:nvSpPr>
          <p:cNvPr id="28681" name="Rectangle 10"/>
          <p:cNvSpPr>
            <a:spLocks noChangeArrowheads="1"/>
          </p:cNvSpPr>
          <p:nvPr/>
        </p:nvSpPr>
        <p:spPr bwMode="auto">
          <a:xfrm>
            <a:off x="152400" y="5181600"/>
            <a:ext cx="4876800" cy="1006475"/>
          </a:xfrm>
          <a:prstGeom prst="rect">
            <a:avLst/>
          </a:prstGeom>
          <a:noFill/>
          <a:ln w="9525">
            <a:noFill/>
            <a:miter lim="800000"/>
            <a:headEnd/>
            <a:tailEnd/>
          </a:ln>
        </p:spPr>
        <p:txBody>
          <a:bodyPr>
            <a:spAutoFit/>
          </a:bodyPr>
          <a:lstStyle/>
          <a:p>
            <a:pPr>
              <a:defRPr/>
            </a:pPr>
            <a:r>
              <a:rPr lang="en-US" sz="2000" b="1">
                <a:solidFill>
                  <a:srgbClr val="0033CC"/>
                </a:solidFill>
                <a:effectLst>
                  <a:outerShdw blurRad="38100" dist="38100" dir="2700000" algn="tl">
                    <a:srgbClr val="C0C0C0"/>
                  </a:outerShdw>
                </a:effectLst>
                <a:ea typeface="ＭＳ Ｐゴシック" charset="-128"/>
              </a:rPr>
              <a:t>La Materia Oscura sembra essere costituita da particelle di grande </a:t>
            </a:r>
          </a:p>
          <a:p>
            <a:pPr>
              <a:defRPr/>
            </a:pPr>
            <a:r>
              <a:rPr lang="en-US" sz="2000" b="1">
                <a:solidFill>
                  <a:srgbClr val="0033CC"/>
                </a:solidFill>
                <a:effectLst>
                  <a:outerShdw blurRad="38100" dist="38100" dir="2700000" algn="tl">
                    <a:srgbClr val="C0C0C0"/>
                  </a:outerShdw>
                </a:effectLst>
                <a:ea typeface="ＭＳ Ｐゴシック" charset="-128"/>
              </a:rPr>
              <a:t>massa che interagiscono debolmente</a:t>
            </a:r>
          </a:p>
        </p:txBody>
      </p:sp>
      <p:pic>
        <p:nvPicPr>
          <p:cNvPr id="356362" name="Picture 8" descr="MACS J0025.4-1222"/>
          <p:cNvPicPr>
            <a:picLocks noChangeAspect="1" noChangeArrowheads="1"/>
          </p:cNvPicPr>
          <p:nvPr/>
        </p:nvPicPr>
        <p:blipFill>
          <a:blip r:embed="rId4" cstate="print"/>
          <a:srcRect/>
          <a:stretch>
            <a:fillRect/>
          </a:stretch>
        </p:blipFill>
        <p:spPr bwMode="auto">
          <a:xfrm>
            <a:off x="6400800" y="4419600"/>
            <a:ext cx="2368550" cy="2368550"/>
          </a:xfrm>
          <a:prstGeom prst="rect">
            <a:avLst/>
          </a:prstGeom>
          <a:noFill/>
          <a:ln w="9525">
            <a:noFill/>
            <a:miter lim="800000"/>
            <a:headEnd/>
            <a:tailEnd/>
          </a:ln>
        </p:spPr>
      </p:pic>
      <p:sp>
        <p:nvSpPr>
          <p:cNvPr id="356363" name="Rectangle 10"/>
          <p:cNvSpPr>
            <a:spLocks noChangeArrowheads="1"/>
          </p:cNvSpPr>
          <p:nvPr/>
        </p:nvSpPr>
        <p:spPr bwMode="auto">
          <a:xfrm>
            <a:off x="6477000" y="4343400"/>
            <a:ext cx="2416175" cy="369888"/>
          </a:xfrm>
          <a:prstGeom prst="rect">
            <a:avLst/>
          </a:prstGeom>
          <a:noFill/>
          <a:ln w="9525">
            <a:noFill/>
            <a:miter lim="800000"/>
            <a:headEnd/>
            <a:tailEnd/>
          </a:ln>
        </p:spPr>
        <p:txBody>
          <a:bodyPr wrap="none">
            <a:spAutoFit/>
          </a:bodyPr>
          <a:lstStyle/>
          <a:p>
            <a:r>
              <a:rPr lang="en-US" sz="1800" b="1">
                <a:solidFill>
                  <a:srgbClr val="FF0000"/>
                </a:solidFill>
                <a:latin typeface="Arial" pitchFamily="34" charset="0"/>
              </a:rPr>
              <a:t>MACS J0025.4-1222 </a:t>
            </a:r>
            <a:endParaRPr lang="en-US" sz="1800">
              <a:solidFill>
                <a:srgbClr val="000000"/>
              </a:solidFill>
              <a:latin typeface="Times New Roman" pitchFamily="18" charset="0"/>
            </a:endParaRPr>
          </a:p>
        </p:txBody>
      </p:sp>
      <p:sp>
        <p:nvSpPr>
          <p:cNvPr id="356364" name="Text Box 14"/>
          <p:cNvSpPr txBox="1">
            <a:spLocks noChangeArrowheads="1"/>
          </p:cNvSpPr>
          <p:nvPr/>
        </p:nvSpPr>
        <p:spPr bwMode="auto">
          <a:xfrm>
            <a:off x="5105400" y="2738438"/>
            <a:ext cx="838200" cy="461962"/>
          </a:xfrm>
          <a:prstGeom prst="rect">
            <a:avLst/>
          </a:prstGeom>
          <a:solidFill>
            <a:schemeClr val="tx1"/>
          </a:solidFill>
          <a:ln w="9525">
            <a:noFill/>
            <a:miter lim="800000"/>
            <a:headEnd/>
            <a:tailEnd/>
          </a:ln>
        </p:spPr>
        <p:txBody>
          <a:bodyPr>
            <a:spAutoFit/>
          </a:bodyPr>
          <a:lstStyle/>
          <a:p>
            <a:pPr algn="ctr">
              <a:spcBef>
                <a:spcPct val="50000"/>
              </a:spcBef>
            </a:pPr>
            <a:r>
              <a:rPr lang="en-US" sz="1200" b="1">
                <a:solidFill>
                  <a:srgbClr val="FFFFFF"/>
                </a:solidFill>
                <a:latin typeface="Arial" pitchFamily="34" charset="0"/>
              </a:rPr>
              <a:t>Materia oscura?</a:t>
            </a:r>
          </a:p>
        </p:txBody>
      </p:sp>
      <p:sp>
        <p:nvSpPr>
          <p:cNvPr id="13" name="Right Brace 12"/>
          <p:cNvSpPr/>
          <p:nvPr/>
        </p:nvSpPr>
        <p:spPr>
          <a:xfrm>
            <a:off x="4876800" y="2286000"/>
            <a:ext cx="152400" cy="1295400"/>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cxnSp>
        <p:nvCxnSpPr>
          <p:cNvPr id="15" name="Straight Arrow Connector 14"/>
          <p:cNvCxnSpPr>
            <a:stCxn id="356364" idx="3"/>
          </p:cNvCxnSpPr>
          <p:nvPr/>
        </p:nvCxnSpPr>
        <p:spPr>
          <a:xfrm>
            <a:off x="5943600" y="2970213"/>
            <a:ext cx="838200" cy="301625"/>
          </a:xfrm>
          <a:prstGeom prst="straightConnector1">
            <a:avLst/>
          </a:prstGeom>
          <a:ln w="12700">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356364" idx="3"/>
          </p:cNvCxnSpPr>
          <p:nvPr/>
        </p:nvCxnSpPr>
        <p:spPr>
          <a:xfrm>
            <a:off x="5943600" y="2970213"/>
            <a:ext cx="990600" cy="2740025"/>
          </a:xfrm>
          <a:prstGeom prst="straightConnector1">
            <a:avLst/>
          </a:prstGeom>
          <a:ln w="12700">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56368" name="Text Box 10"/>
          <p:cNvSpPr txBox="1">
            <a:spLocks noChangeArrowheads="1"/>
          </p:cNvSpPr>
          <p:nvPr/>
        </p:nvSpPr>
        <p:spPr bwMode="auto">
          <a:xfrm>
            <a:off x="4770438" y="6411913"/>
            <a:ext cx="1630362" cy="365125"/>
          </a:xfrm>
          <a:prstGeom prst="rect">
            <a:avLst/>
          </a:prstGeom>
          <a:solidFill>
            <a:schemeClr val="tx1"/>
          </a:solidFill>
          <a:ln w="9525">
            <a:noFill/>
            <a:miter lim="800000"/>
            <a:headEnd/>
            <a:tailEnd/>
          </a:ln>
        </p:spPr>
        <p:txBody>
          <a:bodyPr>
            <a:spAutoFit/>
          </a:bodyPr>
          <a:lstStyle/>
          <a:p>
            <a:pPr algn="ctr">
              <a:spcBef>
                <a:spcPct val="50000"/>
              </a:spcBef>
            </a:pPr>
            <a:r>
              <a:rPr lang="en-US" sz="900" b="1" i="1">
                <a:solidFill>
                  <a:srgbClr val="FFFFFF"/>
                </a:solidFill>
                <a:latin typeface="Times New Roman" pitchFamily="18" charset="0"/>
              </a:rPr>
              <a:t>Chandra X-ray Observatory and Hubble Space Telescope</a:t>
            </a:r>
            <a:r>
              <a:rPr lang="en-US" sz="900" b="1">
                <a:solidFill>
                  <a:srgbClr val="FFFFFF"/>
                </a:solidFill>
                <a:latin typeface="Times New Roman" pitchFamily="18" charset="0"/>
              </a:rPr>
              <a:t> </a:t>
            </a:r>
          </a:p>
        </p:txBody>
      </p:sp>
      <p:sp>
        <p:nvSpPr>
          <p:cNvPr id="356369" name="Text Box 14"/>
          <p:cNvSpPr txBox="1">
            <a:spLocks noChangeArrowheads="1"/>
          </p:cNvSpPr>
          <p:nvPr/>
        </p:nvSpPr>
        <p:spPr bwMode="auto">
          <a:xfrm>
            <a:off x="5029200" y="4414838"/>
            <a:ext cx="1143000" cy="461962"/>
          </a:xfrm>
          <a:prstGeom prst="rect">
            <a:avLst/>
          </a:prstGeom>
          <a:solidFill>
            <a:schemeClr val="tx1"/>
          </a:solidFill>
          <a:ln w="9525">
            <a:noFill/>
            <a:miter lim="800000"/>
            <a:headEnd/>
            <a:tailEnd/>
          </a:ln>
        </p:spPr>
        <p:txBody>
          <a:bodyPr>
            <a:spAutoFit/>
          </a:bodyPr>
          <a:lstStyle/>
          <a:p>
            <a:pPr algn="ctr">
              <a:spcBef>
                <a:spcPct val="50000"/>
              </a:spcBef>
            </a:pPr>
            <a:r>
              <a:rPr lang="en-US" sz="1200" b="1">
                <a:solidFill>
                  <a:srgbClr val="FFFFFF"/>
                </a:solidFill>
                <a:latin typeface="Arial" pitchFamily="34" charset="0"/>
              </a:rPr>
              <a:t>Gas ad alta temperatura</a:t>
            </a:r>
          </a:p>
        </p:txBody>
      </p:sp>
      <p:cxnSp>
        <p:nvCxnSpPr>
          <p:cNvPr id="21" name="Straight Arrow Connector 20"/>
          <p:cNvCxnSpPr>
            <a:stCxn id="356369" idx="3"/>
          </p:cNvCxnSpPr>
          <p:nvPr/>
        </p:nvCxnSpPr>
        <p:spPr>
          <a:xfrm flipV="1">
            <a:off x="6172200" y="3048000"/>
            <a:ext cx="1295400" cy="159861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356369" idx="3"/>
          </p:cNvCxnSpPr>
          <p:nvPr/>
        </p:nvCxnSpPr>
        <p:spPr>
          <a:xfrm>
            <a:off x="6172200" y="4646613"/>
            <a:ext cx="1524000" cy="992187"/>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5" descr="hf_mm_blackhole_061120_01"/>
          <p:cNvPicPr>
            <a:picLocks noChangeAspect="1" noChangeArrowheads="1"/>
          </p:cNvPicPr>
          <p:nvPr/>
        </p:nvPicPr>
        <p:blipFill>
          <a:blip r:embed="rId3" cstate="print"/>
          <a:srcRect/>
          <a:stretch>
            <a:fillRect/>
          </a:stretch>
        </p:blipFill>
        <p:spPr bwMode="auto">
          <a:xfrm>
            <a:off x="192088" y="4038600"/>
            <a:ext cx="3617912" cy="2443163"/>
          </a:xfrm>
          <a:prstGeom prst="rect">
            <a:avLst/>
          </a:prstGeom>
          <a:noFill/>
          <a:ln w="9525">
            <a:noFill/>
            <a:miter lim="800000"/>
            <a:headEnd/>
            <a:tailEnd/>
          </a:ln>
        </p:spPr>
      </p:pic>
      <p:sp>
        <p:nvSpPr>
          <p:cNvPr id="4" name="Text Box 7"/>
          <p:cNvSpPr txBox="1">
            <a:spLocks noChangeArrowheads="1"/>
          </p:cNvSpPr>
          <p:nvPr/>
        </p:nvSpPr>
        <p:spPr bwMode="auto">
          <a:xfrm>
            <a:off x="4267200" y="4038600"/>
            <a:ext cx="4129088" cy="1465263"/>
          </a:xfrm>
          <a:prstGeom prst="rect">
            <a:avLst/>
          </a:prstGeom>
          <a:noFill/>
          <a:ln w="9525">
            <a:noFill/>
            <a:miter lim="800000"/>
            <a:headEnd/>
            <a:tailEnd/>
          </a:ln>
        </p:spPr>
        <p:txBody>
          <a:bodyPr>
            <a:spAutoFit/>
          </a:bodyPr>
          <a:lstStyle/>
          <a:p>
            <a:pPr>
              <a:spcBef>
                <a:spcPct val="50000"/>
              </a:spcBef>
              <a:defRPr/>
            </a:pPr>
            <a:r>
              <a:rPr lang="en-GB" sz="1800" b="1">
                <a:solidFill>
                  <a:srgbClr val="000000"/>
                </a:solidFill>
                <a:effectLst>
                  <a:outerShdw blurRad="38100" dist="38100" dir="2700000" algn="tl">
                    <a:srgbClr val="C0C0C0"/>
                  </a:outerShdw>
                </a:effectLst>
                <a:ea typeface="ＭＳ Ｐゴシック" charset="-128"/>
              </a:rPr>
              <a:t>I black holes a LHC non sono niente di simile ai black holes super-massivi (</a:t>
            </a:r>
            <a:r>
              <a:rPr lang="en-GB" sz="1800" b="1">
                <a:solidFill>
                  <a:srgbClr val="000000"/>
                </a:solidFill>
                <a:effectLst>
                  <a:outerShdw blurRad="38100" dist="38100" dir="2700000" algn="tl">
                    <a:srgbClr val="C0C0C0"/>
                  </a:outerShdw>
                </a:effectLst>
                <a:ea typeface="ＭＳ Ｐゴシック" charset="-128"/>
                <a:sym typeface="Symbol" pitchFamily="18" charset="2"/>
              </a:rPr>
              <a:t></a:t>
            </a:r>
            <a:r>
              <a:rPr lang="en-GB" sz="1800" b="1">
                <a:solidFill>
                  <a:srgbClr val="000000"/>
                </a:solidFill>
                <a:effectLst>
                  <a:outerShdw blurRad="38100" dist="38100" dir="2700000" algn="tl">
                    <a:srgbClr val="C0C0C0"/>
                  </a:outerShdw>
                </a:effectLst>
                <a:ea typeface="ＭＳ Ｐゴシック" charset="-128"/>
              </a:rPr>
              <a:t>100.000 volte la massa del sole) che si trovano sparsi nell</a:t>
            </a:r>
            <a:r>
              <a:rPr lang="en-GB" altLang="it-IT" sz="1800" b="1">
                <a:solidFill>
                  <a:srgbClr val="000000"/>
                </a:solidFill>
                <a:effectLst>
                  <a:outerShdw blurRad="38100" dist="38100" dir="2700000" algn="tl">
                    <a:srgbClr val="C0C0C0"/>
                  </a:outerShdw>
                </a:effectLst>
                <a:ea typeface="ＭＳ Ｐゴシック" charset="-128"/>
              </a:rPr>
              <a:t>’</a:t>
            </a:r>
            <a:r>
              <a:rPr lang="en-GB" sz="1800" b="1">
                <a:solidFill>
                  <a:srgbClr val="000000"/>
                </a:solidFill>
                <a:effectLst>
                  <a:outerShdw blurRad="38100" dist="38100" dir="2700000" algn="tl">
                    <a:srgbClr val="C0C0C0"/>
                  </a:outerShdw>
                </a:effectLst>
                <a:ea typeface="ＭＳ Ｐゴシック" charset="-128"/>
              </a:rPr>
              <a:t>Universo</a:t>
            </a:r>
          </a:p>
        </p:txBody>
      </p:sp>
      <p:sp>
        <p:nvSpPr>
          <p:cNvPr id="5" name="Rectangle 4"/>
          <p:cNvSpPr/>
          <p:nvPr/>
        </p:nvSpPr>
        <p:spPr>
          <a:xfrm>
            <a:off x="2514600" y="101600"/>
            <a:ext cx="4303713" cy="646113"/>
          </a:xfrm>
          <a:prstGeom prst="rect">
            <a:avLst/>
          </a:prstGeom>
          <a:solidFill>
            <a:schemeClr val="tx1"/>
          </a:solidFill>
        </p:spPr>
        <p:txBody>
          <a:bodyPr wrap="none">
            <a:spAutoFit/>
          </a:bodyPr>
          <a:lstStyle/>
          <a:p>
            <a:pPr>
              <a:defRPr/>
            </a:pPr>
            <a:r>
              <a:rPr lang="en-GB" altLang="en-GB" sz="3600" b="1" dirty="0">
                <a:solidFill>
                  <a:srgbClr val="3333CC"/>
                </a:solidFill>
                <a:effectLst>
                  <a:outerShdw blurRad="38100" dist="38100" dir="2700000" algn="tl">
                    <a:srgbClr val="C0C0C0"/>
                  </a:outerShdw>
                </a:effectLst>
                <a:ea typeface="ＭＳ Ｐゴシック" charset="0"/>
              </a:rPr>
              <a:t>Black Holes a LHC</a:t>
            </a:r>
            <a:endParaRPr lang="en-US" sz="3600" dirty="0">
              <a:solidFill>
                <a:srgbClr val="000000"/>
              </a:solidFill>
              <a:latin typeface="Times New Roman" pitchFamily="18" charset="0"/>
              <a:ea typeface="ＭＳ Ｐゴシック" charset="0"/>
            </a:endParaRPr>
          </a:p>
        </p:txBody>
      </p:sp>
      <p:sp>
        <p:nvSpPr>
          <p:cNvPr id="6" name="Rectangle 5"/>
          <p:cNvSpPr/>
          <p:nvPr/>
        </p:nvSpPr>
        <p:spPr>
          <a:xfrm>
            <a:off x="4191000" y="1447800"/>
            <a:ext cx="4419600" cy="1465263"/>
          </a:xfrm>
          <a:prstGeom prst="rect">
            <a:avLst/>
          </a:prstGeom>
        </p:spPr>
        <p:txBody>
          <a:bodyPr>
            <a:spAutoFit/>
          </a:bodyPr>
          <a:lstStyle/>
          <a:p>
            <a:pPr>
              <a:spcBef>
                <a:spcPct val="50000"/>
              </a:spcBef>
              <a:defRPr/>
            </a:pPr>
            <a:r>
              <a:rPr lang="en-GB" sz="1800" b="1">
                <a:solidFill>
                  <a:srgbClr val="3333CC"/>
                </a:solidFill>
                <a:effectLst>
                  <a:outerShdw blurRad="38100" dist="38100" dir="2700000" algn="tl">
                    <a:srgbClr val="C0C0C0"/>
                  </a:outerShdw>
                </a:effectLst>
                <a:ea typeface="ＭＳ Ｐゴシック" charset="-128"/>
              </a:rPr>
              <a:t>I black holes che potrebbero essere prodotti a LHC sono di massa piccolissima e decadrebbero immediatamente in particelle normali ben misurabili dai nostri rivelatori</a:t>
            </a:r>
          </a:p>
        </p:txBody>
      </p:sp>
      <p:graphicFrame>
        <p:nvGraphicFramePr>
          <p:cNvPr id="12290" name="Object 5"/>
          <p:cNvGraphicFramePr>
            <a:graphicFrameLocks noChangeAspect="1"/>
          </p:cNvGraphicFramePr>
          <p:nvPr/>
        </p:nvGraphicFramePr>
        <p:xfrm>
          <a:off x="304800" y="990600"/>
          <a:ext cx="3527425" cy="2743200"/>
        </p:xfrm>
        <a:graphic>
          <a:graphicData uri="http://schemas.openxmlformats.org/presentationml/2006/ole">
            <mc:AlternateContent xmlns:mc="http://schemas.openxmlformats.org/markup-compatibility/2006">
              <mc:Choice xmlns:v="urn:schemas-microsoft-com:vml" Requires="v">
                <p:oleObj spid="_x0000_s12356" name="Acrobat Document" r:id="rId4" imgW="11542320" imgH="8859240" progId="Acrobat.Document.11">
                  <p:embed/>
                </p:oleObj>
              </mc:Choice>
              <mc:Fallback>
                <p:oleObj name="Acrobat Document" r:id="rId4" imgW="11542320" imgH="8859240" progId="Acrobat.Document.11">
                  <p:embed/>
                  <p:pic>
                    <p:nvPicPr>
                      <p:cNvPr id="0" name="Picture 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990600"/>
                        <a:ext cx="352742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8" name="Rectangle 7"/>
          <p:cNvSpPr/>
          <p:nvPr/>
        </p:nvSpPr>
        <p:spPr>
          <a:xfrm>
            <a:off x="4114800" y="5505450"/>
            <a:ext cx="4800600" cy="1200150"/>
          </a:xfrm>
          <a:prstGeom prst="rect">
            <a:avLst/>
          </a:prstGeom>
        </p:spPr>
        <p:txBody>
          <a:bodyPr>
            <a:spAutoFit/>
          </a:bodyPr>
          <a:lstStyle/>
          <a:p>
            <a:pPr>
              <a:spcBef>
                <a:spcPct val="50000"/>
              </a:spcBef>
              <a:defRPr/>
            </a:pPr>
            <a:r>
              <a:rPr lang="it-IT" sz="1800" b="1">
                <a:solidFill>
                  <a:srgbClr val="FF3300"/>
                </a:solidFill>
                <a:effectLst>
                  <a:outerShdw blurRad="38100" dist="38100" dir="2700000" algn="tl">
                    <a:srgbClr val="C0C0C0"/>
                  </a:outerShdw>
                </a:effectLst>
                <a:ea typeface="ＭＳ Ｐゴシック" charset="-128"/>
              </a:rPr>
              <a:t>La paura che a LHC possa venir creato un piccolo ma vorace Buco Nero in cui la Terra venga inesorabilmente inghiottita è totalmente priva di senso !</a:t>
            </a: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54000" y="712812"/>
            <a:ext cx="8636000" cy="5812532"/>
          </a:xfrm>
          <a:prstGeom prst="rect">
            <a:avLst/>
          </a:prstGeom>
          <a:solidFill>
            <a:schemeClr val="accent5">
              <a:lumMod val="20000"/>
              <a:lumOff val="80000"/>
            </a:schemeClr>
          </a:solidFill>
        </p:spPr>
        <p:txBody>
          <a:bodyPr/>
          <a:lstStyle/>
          <a:p>
            <a:pPr marL="342900" lvl="0" indent="-342900" algn="ctr" eaLnBrk="0" hangingPunct="0">
              <a:spcBef>
                <a:spcPct val="20000"/>
              </a:spcBef>
            </a:pPr>
            <a:endParaRPr kumimoji="0" lang="en-US" sz="2000" b="1" i="0" u="none" strike="noStrike" kern="1200" cap="none" spc="0" normalizeH="0" baseline="0" noProof="0" dirty="0">
              <a:ln>
                <a:noFill/>
              </a:ln>
              <a:solidFill>
                <a:srgbClr val="C00000"/>
              </a:solidFill>
              <a:effectLst/>
              <a:uLnTx/>
              <a:uFillTx/>
              <a:latin typeface="+mn-lt"/>
              <a:ea typeface="+mn-ea"/>
              <a:cs typeface="+mn-cs"/>
            </a:endParaRPr>
          </a:p>
        </p:txBody>
      </p:sp>
      <p:grpSp>
        <p:nvGrpSpPr>
          <p:cNvPr id="3" name="Group 23"/>
          <p:cNvGrpSpPr>
            <a:grpSpLocks/>
          </p:cNvGrpSpPr>
          <p:nvPr/>
        </p:nvGrpSpPr>
        <p:grpSpPr bwMode="auto">
          <a:xfrm>
            <a:off x="1004019" y="2349500"/>
            <a:ext cx="2055813" cy="2439988"/>
            <a:chOff x="158" y="1752"/>
            <a:chExt cx="1089" cy="1179"/>
          </a:xfrm>
        </p:grpSpPr>
        <p:sp>
          <p:nvSpPr>
            <p:cNvPr id="4" name="Line 24"/>
            <p:cNvSpPr>
              <a:spLocks noChangeShapeType="1"/>
            </p:cNvSpPr>
            <p:nvPr/>
          </p:nvSpPr>
          <p:spPr bwMode="auto">
            <a:xfrm>
              <a:off x="703" y="1752"/>
              <a:ext cx="0" cy="1179"/>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800">
                <a:solidFill>
                  <a:srgbClr val="000000"/>
                </a:solidFill>
                <a:latin typeface="Times" charset="0"/>
                <a:ea typeface="ＭＳ Ｐゴシック" charset="0"/>
              </a:endParaRPr>
            </a:p>
          </p:txBody>
        </p:sp>
        <p:sp>
          <p:nvSpPr>
            <p:cNvPr id="5" name="Line 25"/>
            <p:cNvSpPr>
              <a:spLocks noChangeShapeType="1"/>
            </p:cNvSpPr>
            <p:nvPr/>
          </p:nvSpPr>
          <p:spPr bwMode="auto">
            <a:xfrm>
              <a:off x="158" y="2704"/>
              <a:ext cx="108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800">
                <a:solidFill>
                  <a:srgbClr val="000000"/>
                </a:solidFill>
                <a:latin typeface="Times" charset="0"/>
                <a:ea typeface="ＭＳ Ｐゴシック" charset="0"/>
              </a:endParaRPr>
            </a:p>
          </p:txBody>
        </p:sp>
        <p:sp>
          <p:nvSpPr>
            <p:cNvPr id="6" name="Freeform 26"/>
            <p:cNvSpPr>
              <a:spLocks/>
            </p:cNvSpPr>
            <p:nvPr/>
          </p:nvSpPr>
          <p:spPr bwMode="auto">
            <a:xfrm>
              <a:off x="384" y="1887"/>
              <a:ext cx="273" cy="817"/>
            </a:xfrm>
            <a:custGeom>
              <a:avLst/>
              <a:gdLst>
                <a:gd name="T0" fmla="*/ 545 w 545"/>
                <a:gd name="T1" fmla="*/ 907 h 907"/>
                <a:gd name="T2" fmla="*/ 137 w 545"/>
                <a:gd name="T3" fmla="*/ 635 h 907"/>
                <a:gd name="T4" fmla="*/ 0 w 545"/>
                <a:gd name="T5" fmla="*/ 0 h 907"/>
              </a:gdLst>
              <a:ahLst/>
              <a:cxnLst>
                <a:cxn ang="0">
                  <a:pos x="T0" y="T1"/>
                </a:cxn>
                <a:cxn ang="0">
                  <a:pos x="T2" y="T3"/>
                </a:cxn>
                <a:cxn ang="0">
                  <a:pos x="T4" y="T5"/>
                </a:cxn>
              </a:cxnLst>
              <a:rect l="0" t="0" r="r" b="b"/>
              <a:pathLst>
                <a:path w="545" h="907">
                  <a:moveTo>
                    <a:pt x="545" y="907"/>
                  </a:moveTo>
                  <a:cubicBezTo>
                    <a:pt x="386" y="846"/>
                    <a:pt x="228" y="786"/>
                    <a:pt x="137" y="635"/>
                  </a:cubicBezTo>
                  <a:cubicBezTo>
                    <a:pt x="46" y="484"/>
                    <a:pt x="23" y="106"/>
                    <a:pt x="0" y="0"/>
                  </a:cubicBezTo>
                </a:path>
              </a:pathLst>
            </a:custGeom>
            <a:noFill/>
            <a:ln w="28575" cmpd="sng">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800">
                <a:solidFill>
                  <a:srgbClr val="000000"/>
                </a:solidFill>
                <a:latin typeface="Times" charset="0"/>
                <a:ea typeface="ＭＳ Ｐゴシック" charset="0"/>
              </a:endParaRPr>
            </a:p>
          </p:txBody>
        </p:sp>
        <p:sp>
          <p:nvSpPr>
            <p:cNvPr id="7" name="Oval 27"/>
            <p:cNvSpPr>
              <a:spLocks noChangeArrowheads="1"/>
            </p:cNvSpPr>
            <p:nvPr/>
          </p:nvSpPr>
          <p:spPr bwMode="auto">
            <a:xfrm>
              <a:off x="612" y="2568"/>
              <a:ext cx="136" cy="136"/>
            </a:xfrm>
            <a:prstGeom prst="ellipse">
              <a:avLst/>
            </a:prstGeom>
            <a:gradFill rotWithShape="1">
              <a:gsLst>
                <a:gs pos="0">
                  <a:srgbClr val="FFFF00"/>
                </a:gs>
                <a:gs pos="100000">
                  <a:srgbClr val="FF66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800">
                <a:solidFill>
                  <a:srgbClr val="000000"/>
                </a:solidFill>
                <a:latin typeface="Times" charset="0"/>
                <a:ea typeface="ＭＳ Ｐゴシック" charset="0"/>
              </a:endParaRPr>
            </a:p>
          </p:txBody>
        </p:sp>
        <p:sp>
          <p:nvSpPr>
            <p:cNvPr id="8" name="Freeform 28"/>
            <p:cNvSpPr>
              <a:spLocks/>
            </p:cNvSpPr>
            <p:nvPr/>
          </p:nvSpPr>
          <p:spPr bwMode="auto">
            <a:xfrm flipH="1">
              <a:off x="703" y="1888"/>
              <a:ext cx="273" cy="817"/>
            </a:xfrm>
            <a:custGeom>
              <a:avLst/>
              <a:gdLst>
                <a:gd name="T0" fmla="*/ 545 w 545"/>
                <a:gd name="T1" fmla="*/ 907 h 907"/>
                <a:gd name="T2" fmla="*/ 137 w 545"/>
                <a:gd name="T3" fmla="*/ 635 h 907"/>
                <a:gd name="T4" fmla="*/ 0 w 545"/>
                <a:gd name="T5" fmla="*/ 0 h 907"/>
              </a:gdLst>
              <a:ahLst/>
              <a:cxnLst>
                <a:cxn ang="0">
                  <a:pos x="T0" y="T1"/>
                </a:cxn>
                <a:cxn ang="0">
                  <a:pos x="T2" y="T3"/>
                </a:cxn>
                <a:cxn ang="0">
                  <a:pos x="T4" y="T5"/>
                </a:cxn>
              </a:cxnLst>
              <a:rect l="0" t="0" r="r" b="b"/>
              <a:pathLst>
                <a:path w="545" h="907">
                  <a:moveTo>
                    <a:pt x="545" y="907"/>
                  </a:moveTo>
                  <a:cubicBezTo>
                    <a:pt x="386" y="846"/>
                    <a:pt x="228" y="786"/>
                    <a:pt x="137" y="635"/>
                  </a:cubicBezTo>
                  <a:cubicBezTo>
                    <a:pt x="46" y="484"/>
                    <a:pt x="23" y="106"/>
                    <a:pt x="0" y="0"/>
                  </a:cubicBezTo>
                </a:path>
              </a:pathLst>
            </a:custGeom>
            <a:noFill/>
            <a:ln w="28575" cmpd="sng">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800">
                <a:solidFill>
                  <a:srgbClr val="000000"/>
                </a:solidFill>
                <a:latin typeface="Times" charset="0"/>
                <a:ea typeface="ＭＳ Ｐゴシック" charset="0"/>
              </a:endParaRPr>
            </a:p>
          </p:txBody>
        </p:sp>
      </p:grpSp>
      <p:pic>
        <p:nvPicPr>
          <p:cNvPr id="9" name="Picture 29" descr="symm"/>
          <p:cNvPicPr>
            <a:picLocks noChangeAspect="1" noChangeArrowheads="1"/>
          </p:cNvPicPr>
          <p:nvPr/>
        </p:nvPicPr>
        <p:blipFill>
          <a:blip r:embed="rId2" cstate="print">
            <a:extLst>
              <a:ext uri="{28A0092B-C50C-407E-A947-70E740481C1C}">
                <a14:useLocalDpi xmlns:a14="http://schemas.microsoft.com/office/drawing/2010/main" val="0"/>
              </a:ext>
            </a:extLst>
          </a:blip>
          <a:srcRect l="9618" t="6342"/>
          <a:stretch>
            <a:fillRect/>
          </a:stretch>
        </p:blipFill>
        <p:spPr bwMode="auto">
          <a:xfrm>
            <a:off x="4283968" y="1816100"/>
            <a:ext cx="4530725" cy="3659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0" name="Text Box 30"/>
          <p:cNvSpPr txBox="1">
            <a:spLocks noChangeArrowheads="1"/>
          </p:cNvSpPr>
          <p:nvPr/>
        </p:nvSpPr>
        <p:spPr bwMode="auto">
          <a:xfrm>
            <a:off x="387841" y="4684713"/>
            <a:ext cx="3752111"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sz="1600" b="1" dirty="0" err="1">
                <a:solidFill>
                  <a:srgbClr val="C00000"/>
                </a:solidFill>
                <a:ea typeface="ＭＳ Ｐゴシック" charset="0"/>
              </a:rPr>
              <a:t>Simmetria</a:t>
            </a:r>
            <a:r>
              <a:rPr lang="en-US" sz="1600" b="1" dirty="0">
                <a:solidFill>
                  <a:srgbClr val="C00000"/>
                </a:solidFill>
                <a:ea typeface="ＭＳ Ｐゴシック" charset="0"/>
              </a:rPr>
              <a:t> </a:t>
            </a:r>
            <a:r>
              <a:rPr lang="en-US" sz="1600" b="1" dirty="0" err="1">
                <a:solidFill>
                  <a:srgbClr val="C00000"/>
                </a:solidFill>
                <a:ea typeface="ＭＳ Ｐゴシック" charset="0"/>
              </a:rPr>
              <a:t>dello</a:t>
            </a:r>
            <a:r>
              <a:rPr lang="en-US" sz="1600" b="1" dirty="0">
                <a:solidFill>
                  <a:srgbClr val="C00000"/>
                </a:solidFill>
                <a:ea typeface="ＭＳ Ｐゴシック" charset="0"/>
              </a:rPr>
              <a:t> </a:t>
            </a:r>
            <a:r>
              <a:rPr lang="en-US" sz="1600" b="1" dirty="0" err="1">
                <a:solidFill>
                  <a:srgbClr val="C00000"/>
                </a:solidFill>
                <a:ea typeface="ＭＳ Ｐゴシック" charset="0"/>
              </a:rPr>
              <a:t>stato</a:t>
            </a:r>
            <a:r>
              <a:rPr lang="en-US" sz="1600" b="1" dirty="0">
                <a:solidFill>
                  <a:srgbClr val="C00000"/>
                </a:solidFill>
                <a:ea typeface="ＭＳ Ｐゴシック" charset="0"/>
              </a:rPr>
              <a:t> </a:t>
            </a:r>
            <a:r>
              <a:rPr lang="en-US" sz="1600" b="1" dirty="0" err="1">
                <a:solidFill>
                  <a:srgbClr val="C00000"/>
                </a:solidFill>
                <a:ea typeface="ＭＳ Ｐゴシック" charset="0"/>
              </a:rPr>
              <a:t>fondamentale</a:t>
            </a:r>
            <a:endParaRPr lang="en-US" sz="1600" b="1" dirty="0">
              <a:solidFill>
                <a:srgbClr val="C00000"/>
              </a:solidFill>
              <a:ea typeface="ＭＳ Ｐゴシック" charset="0"/>
            </a:endParaRPr>
          </a:p>
        </p:txBody>
      </p:sp>
      <p:sp>
        <p:nvSpPr>
          <p:cNvPr id="11" name="Text Box 31"/>
          <p:cNvSpPr txBox="1">
            <a:spLocks noChangeArrowheads="1"/>
          </p:cNvSpPr>
          <p:nvPr/>
        </p:nvSpPr>
        <p:spPr bwMode="auto">
          <a:xfrm>
            <a:off x="4530769" y="3170238"/>
            <a:ext cx="414568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600" b="1" dirty="0">
                <a:solidFill>
                  <a:srgbClr val="C00000"/>
                </a:solidFill>
                <a:ea typeface="ＭＳ Ｐゴシック" charset="0"/>
              </a:rPr>
              <a:t>Lo </a:t>
            </a:r>
            <a:r>
              <a:rPr lang="en-US" sz="1600" b="1" dirty="0" err="1">
                <a:solidFill>
                  <a:srgbClr val="C00000"/>
                </a:solidFill>
                <a:ea typeface="ＭＳ Ｐゴシック" charset="0"/>
              </a:rPr>
              <a:t>stato</a:t>
            </a:r>
            <a:r>
              <a:rPr lang="en-US" sz="1600" b="1" dirty="0">
                <a:solidFill>
                  <a:srgbClr val="C00000"/>
                </a:solidFill>
                <a:ea typeface="ＭＳ Ｐゴシック" charset="0"/>
              </a:rPr>
              <a:t> </a:t>
            </a:r>
            <a:r>
              <a:rPr lang="en-US" sz="1600" b="1" dirty="0" err="1">
                <a:solidFill>
                  <a:srgbClr val="C00000"/>
                </a:solidFill>
                <a:ea typeface="ＭＳ Ｐゴシック" charset="0"/>
              </a:rPr>
              <a:t>fondamentale</a:t>
            </a:r>
            <a:r>
              <a:rPr lang="en-US" sz="1600" b="1" dirty="0">
                <a:solidFill>
                  <a:srgbClr val="C00000"/>
                </a:solidFill>
                <a:ea typeface="ＭＳ Ｐゴシック" charset="0"/>
              </a:rPr>
              <a:t> non </a:t>
            </a:r>
            <a:r>
              <a:rPr lang="en-US" sz="1600" b="1" dirty="0" smtClean="0">
                <a:solidFill>
                  <a:srgbClr val="C00000"/>
                </a:solidFill>
                <a:ea typeface="ＭＳ Ｐゴシック" charset="0"/>
              </a:rPr>
              <a:t>è </a:t>
            </a:r>
            <a:r>
              <a:rPr lang="en-US" sz="1600" b="1" dirty="0" err="1" smtClean="0">
                <a:solidFill>
                  <a:srgbClr val="C00000"/>
                </a:solidFill>
                <a:ea typeface="ＭＳ Ｐゴシック" charset="0"/>
              </a:rPr>
              <a:t>più</a:t>
            </a:r>
            <a:r>
              <a:rPr lang="en-US" sz="1600" b="1" dirty="0" smtClean="0">
                <a:solidFill>
                  <a:srgbClr val="C00000"/>
                </a:solidFill>
                <a:ea typeface="ＭＳ Ｐゴシック" charset="0"/>
              </a:rPr>
              <a:t> stabile</a:t>
            </a:r>
            <a:endParaRPr lang="en-US" sz="1600" b="1" dirty="0">
              <a:solidFill>
                <a:srgbClr val="C00000"/>
              </a:solidFill>
              <a:ea typeface="ＭＳ Ｐゴシック" charset="0"/>
            </a:endParaRPr>
          </a:p>
        </p:txBody>
      </p:sp>
      <p:sp>
        <p:nvSpPr>
          <p:cNvPr id="14" name="Text Box 34"/>
          <p:cNvSpPr txBox="1">
            <a:spLocks noChangeArrowheads="1"/>
          </p:cNvSpPr>
          <p:nvPr/>
        </p:nvSpPr>
        <p:spPr bwMode="auto">
          <a:xfrm>
            <a:off x="4283969" y="5332413"/>
            <a:ext cx="4536504" cy="7386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sz="1400" b="1" dirty="0">
                <a:solidFill>
                  <a:srgbClr val="C00000"/>
                </a:solidFill>
                <a:ea typeface="ＭＳ Ｐゴシック" charset="0"/>
              </a:rPr>
              <a:t>Per </a:t>
            </a:r>
            <a:r>
              <a:rPr lang="en-US" sz="1400" b="1" dirty="0" err="1">
                <a:solidFill>
                  <a:srgbClr val="C00000"/>
                </a:solidFill>
                <a:ea typeface="ＭＳ Ｐゴシック" charset="0"/>
              </a:rPr>
              <a:t>andare</a:t>
            </a:r>
            <a:r>
              <a:rPr lang="en-US" sz="1400" b="1" dirty="0">
                <a:solidFill>
                  <a:srgbClr val="C00000"/>
                </a:solidFill>
                <a:ea typeface="ＭＳ Ｐゴシック" charset="0"/>
              </a:rPr>
              <a:t> </a:t>
            </a:r>
            <a:r>
              <a:rPr lang="en-US" sz="1400" b="1" dirty="0" smtClean="0">
                <a:solidFill>
                  <a:srgbClr val="C00000"/>
                </a:solidFill>
                <a:ea typeface="ＭＳ Ｐゴシック" charset="0"/>
              </a:rPr>
              <a:t>in </a:t>
            </a:r>
            <a:r>
              <a:rPr lang="en-US" sz="1400" b="1" dirty="0" err="1" smtClean="0">
                <a:solidFill>
                  <a:srgbClr val="C00000"/>
                </a:solidFill>
                <a:ea typeface="ＭＳ Ｐゴシック" charset="0"/>
              </a:rPr>
              <a:t>uno</a:t>
            </a:r>
            <a:r>
              <a:rPr lang="en-US" sz="1400" b="1" dirty="0" smtClean="0">
                <a:solidFill>
                  <a:srgbClr val="C00000"/>
                </a:solidFill>
                <a:ea typeface="ＭＳ Ｐゴシック" charset="0"/>
              </a:rPr>
              <a:t> </a:t>
            </a:r>
            <a:r>
              <a:rPr lang="en-US" sz="1400" b="1" dirty="0" err="1">
                <a:solidFill>
                  <a:srgbClr val="C00000"/>
                </a:solidFill>
                <a:ea typeface="ＭＳ Ｐゴシック" charset="0"/>
              </a:rPr>
              <a:t>stato</a:t>
            </a:r>
            <a:r>
              <a:rPr lang="en-US" sz="1400" b="1" dirty="0">
                <a:solidFill>
                  <a:srgbClr val="C00000"/>
                </a:solidFill>
                <a:ea typeface="ＭＳ Ｐゴシック" charset="0"/>
              </a:rPr>
              <a:t> stabile, </a:t>
            </a:r>
            <a:r>
              <a:rPr lang="en-US" sz="1400" b="1" dirty="0" err="1">
                <a:solidFill>
                  <a:srgbClr val="C00000"/>
                </a:solidFill>
                <a:ea typeface="ＭＳ Ｐゴシック" charset="0"/>
              </a:rPr>
              <a:t>deve</a:t>
            </a:r>
            <a:r>
              <a:rPr lang="en-US" sz="1400" b="1" dirty="0">
                <a:solidFill>
                  <a:srgbClr val="C00000"/>
                </a:solidFill>
                <a:ea typeface="ＭＳ Ｐゴシック" charset="0"/>
              </a:rPr>
              <a:t> </a:t>
            </a:r>
            <a:r>
              <a:rPr lang="en-US" sz="1400" b="1" dirty="0" err="1" smtClean="0">
                <a:solidFill>
                  <a:srgbClr val="C00000"/>
                </a:solidFill>
                <a:ea typeface="ＭＳ Ｐゴシック" charset="0"/>
              </a:rPr>
              <a:t>scegliere</a:t>
            </a:r>
            <a:r>
              <a:rPr lang="en-US" sz="1400" b="1" dirty="0" smtClean="0">
                <a:solidFill>
                  <a:srgbClr val="C00000"/>
                </a:solidFill>
                <a:ea typeface="ＭＳ Ｐゴシック" charset="0"/>
              </a:rPr>
              <a:t> o </a:t>
            </a:r>
            <a:r>
              <a:rPr lang="en-US" sz="1400" b="1" dirty="0" err="1" smtClean="0">
                <a:solidFill>
                  <a:srgbClr val="C00000"/>
                </a:solidFill>
                <a:ea typeface="ＭＳ Ｐゴシック" charset="0"/>
              </a:rPr>
              <a:t>destra</a:t>
            </a:r>
            <a:r>
              <a:rPr lang="en-US" sz="1400" b="1" dirty="0" smtClean="0">
                <a:solidFill>
                  <a:srgbClr val="C00000"/>
                </a:solidFill>
                <a:ea typeface="ＭＳ Ｐゴシック" charset="0"/>
              </a:rPr>
              <a:t> </a:t>
            </a:r>
            <a:r>
              <a:rPr lang="en-US" sz="1400" b="1" dirty="0">
                <a:solidFill>
                  <a:srgbClr val="C00000"/>
                </a:solidFill>
                <a:ea typeface="ＭＳ Ｐゴシック" charset="0"/>
              </a:rPr>
              <a:t>o </a:t>
            </a:r>
            <a:r>
              <a:rPr lang="en-US" sz="1400" b="1" dirty="0" err="1">
                <a:solidFill>
                  <a:srgbClr val="C00000"/>
                </a:solidFill>
                <a:ea typeface="ＭＳ Ｐゴシック" charset="0"/>
              </a:rPr>
              <a:t>sinistra</a:t>
            </a:r>
            <a:r>
              <a:rPr lang="en-US" sz="1400" b="1" dirty="0">
                <a:solidFill>
                  <a:srgbClr val="C00000"/>
                </a:solidFill>
                <a:ea typeface="ＭＳ Ｐゴシック" charset="0"/>
              </a:rPr>
              <a:t>. </a:t>
            </a:r>
            <a:r>
              <a:rPr lang="en-US" sz="1400" b="1" dirty="0" smtClean="0">
                <a:solidFill>
                  <a:srgbClr val="C00000"/>
                </a:solidFill>
                <a:ea typeface="ＭＳ Ｐゴシック" charset="0"/>
              </a:rPr>
              <a:t>La </a:t>
            </a:r>
            <a:r>
              <a:rPr lang="en-US" sz="1400" b="1" dirty="0" err="1" smtClean="0">
                <a:solidFill>
                  <a:srgbClr val="C00000"/>
                </a:solidFill>
                <a:ea typeface="ＭＳ Ｐゴシック" charset="0"/>
              </a:rPr>
              <a:t>simmetria</a:t>
            </a:r>
            <a:r>
              <a:rPr lang="en-US" sz="1400" b="1" dirty="0" smtClean="0">
                <a:solidFill>
                  <a:srgbClr val="C00000"/>
                </a:solidFill>
                <a:ea typeface="ＭＳ Ｐゴシック" charset="0"/>
              </a:rPr>
              <a:t> </a:t>
            </a:r>
            <a:r>
              <a:rPr lang="en-US" sz="1400" b="1" dirty="0" err="1" smtClean="0">
                <a:solidFill>
                  <a:srgbClr val="C00000"/>
                </a:solidFill>
                <a:ea typeface="ＭＳ Ｐゴシック" charset="0"/>
              </a:rPr>
              <a:t>si</a:t>
            </a:r>
            <a:r>
              <a:rPr lang="en-US" sz="1400" b="1" dirty="0" smtClean="0">
                <a:solidFill>
                  <a:srgbClr val="C00000"/>
                </a:solidFill>
                <a:ea typeface="ＭＳ Ｐゴシック" charset="0"/>
              </a:rPr>
              <a:t> </a:t>
            </a:r>
            <a:r>
              <a:rPr lang="en-US" sz="1400" b="1" dirty="0" err="1" smtClean="0">
                <a:solidFill>
                  <a:srgbClr val="C00000"/>
                </a:solidFill>
                <a:ea typeface="ＭＳ Ｐゴシック" charset="0"/>
              </a:rPr>
              <a:t>rompe</a:t>
            </a:r>
            <a:r>
              <a:rPr lang="en-US" sz="1400" b="1" dirty="0" smtClean="0">
                <a:solidFill>
                  <a:srgbClr val="C00000"/>
                </a:solidFill>
                <a:ea typeface="ＭＳ Ｐゴシック" charset="0"/>
              </a:rPr>
              <a:t> in </a:t>
            </a:r>
            <a:r>
              <a:rPr lang="en-US" sz="1400" b="1" dirty="0" err="1" smtClean="0">
                <a:solidFill>
                  <a:srgbClr val="C00000"/>
                </a:solidFill>
                <a:ea typeface="ＭＳ Ｐゴシック" charset="0"/>
              </a:rPr>
              <a:t>modo</a:t>
            </a:r>
            <a:r>
              <a:rPr lang="en-US" sz="1400" b="1" dirty="0">
                <a:solidFill>
                  <a:srgbClr val="C00000"/>
                </a:solidFill>
                <a:ea typeface="ＭＳ Ｐゴシック" charset="0"/>
              </a:rPr>
              <a:t> </a:t>
            </a:r>
            <a:r>
              <a:rPr lang="ja-JP" altLang="en-US" sz="1400" b="1" smtClean="0">
                <a:solidFill>
                  <a:srgbClr val="C00000"/>
                </a:solidFill>
                <a:ea typeface="ＭＳ Ｐゴシック" charset="0"/>
              </a:rPr>
              <a:t>“</a:t>
            </a:r>
            <a:r>
              <a:rPr lang="en-US" sz="1400" b="1" dirty="0" err="1">
                <a:solidFill>
                  <a:srgbClr val="C00000"/>
                </a:solidFill>
                <a:ea typeface="ＭＳ Ｐゴシック" charset="0"/>
              </a:rPr>
              <a:t>spontaneo</a:t>
            </a:r>
            <a:r>
              <a:rPr lang="ja-JP" altLang="en-US" sz="1400" b="1">
                <a:solidFill>
                  <a:srgbClr val="C00000"/>
                </a:solidFill>
                <a:ea typeface="ＭＳ Ｐゴシック" charset="0"/>
              </a:rPr>
              <a:t>”</a:t>
            </a:r>
            <a:r>
              <a:rPr lang="en-US" sz="1400" b="1" dirty="0">
                <a:solidFill>
                  <a:srgbClr val="C00000"/>
                </a:solidFill>
                <a:ea typeface="ＭＳ Ｐゴシック" charset="0"/>
              </a:rPr>
              <a:t>! Lo </a:t>
            </a:r>
            <a:r>
              <a:rPr lang="en-US" sz="1400" b="1" dirty="0" err="1">
                <a:solidFill>
                  <a:srgbClr val="C00000"/>
                </a:solidFill>
                <a:ea typeface="ＭＳ Ｐゴシック" charset="0"/>
              </a:rPr>
              <a:t>stato</a:t>
            </a:r>
            <a:r>
              <a:rPr lang="en-US" sz="1400" b="1" dirty="0">
                <a:solidFill>
                  <a:srgbClr val="C00000"/>
                </a:solidFill>
                <a:ea typeface="ＭＳ Ｐゴシック" charset="0"/>
              </a:rPr>
              <a:t> stabile non </a:t>
            </a:r>
            <a:r>
              <a:rPr lang="en-US" sz="1400" b="1" dirty="0" smtClean="0">
                <a:solidFill>
                  <a:srgbClr val="C00000"/>
                </a:solidFill>
                <a:ea typeface="ＭＳ Ｐゴシック" charset="0"/>
              </a:rPr>
              <a:t>è</a:t>
            </a:r>
            <a:r>
              <a:rPr lang="en-US" sz="1400" b="1" dirty="0">
                <a:solidFill>
                  <a:srgbClr val="C00000"/>
                </a:solidFill>
                <a:ea typeface="ＭＳ Ｐゴシック" charset="0"/>
              </a:rPr>
              <a:t> </a:t>
            </a:r>
            <a:r>
              <a:rPr lang="en-US" sz="1400" b="1" dirty="0" err="1" smtClean="0">
                <a:solidFill>
                  <a:srgbClr val="C00000"/>
                </a:solidFill>
                <a:ea typeface="ＭＳ Ｐゴシック" charset="0"/>
              </a:rPr>
              <a:t>più</a:t>
            </a:r>
            <a:r>
              <a:rPr lang="en-US" sz="1400" b="1" dirty="0" smtClean="0">
                <a:solidFill>
                  <a:srgbClr val="C00000"/>
                </a:solidFill>
                <a:ea typeface="ＭＳ Ｐゴシック" charset="0"/>
              </a:rPr>
              <a:t> </a:t>
            </a:r>
            <a:r>
              <a:rPr lang="en-US" sz="1400" b="1" dirty="0" err="1" smtClean="0">
                <a:solidFill>
                  <a:srgbClr val="C00000"/>
                </a:solidFill>
                <a:ea typeface="ＭＳ Ｐゴシック" charset="0"/>
              </a:rPr>
              <a:t>simmetrico</a:t>
            </a:r>
            <a:endParaRPr lang="en-US" sz="1400" b="1" dirty="0">
              <a:solidFill>
                <a:srgbClr val="C00000"/>
              </a:solidFill>
              <a:ea typeface="ＭＳ Ｐゴシック" charset="0"/>
            </a:endParaRPr>
          </a:p>
        </p:txBody>
      </p:sp>
      <p:sp>
        <p:nvSpPr>
          <p:cNvPr id="15" name="Text Box 39"/>
          <p:cNvSpPr txBox="1">
            <a:spLocks noChangeArrowheads="1"/>
          </p:cNvSpPr>
          <p:nvPr/>
        </p:nvSpPr>
        <p:spPr bwMode="auto">
          <a:xfrm>
            <a:off x="968772" y="1916832"/>
            <a:ext cx="2632452" cy="40011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000" b="1" dirty="0">
                <a:solidFill>
                  <a:srgbClr val="C00000"/>
                </a:solidFill>
                <a:latin typeface="NewCenturySchlbk" charset="0"/>
                <a:ea typeface="ＭＳ Ｐゴシック" charset="0"/>
              </a:rPr>
              <a:t>V(</a:t>
            </a:r>
            <a:r>
              <a:rPr lang="en-US" sz="2000" b="1" dirty="0">
                <a:solidFill>
                  <a:srgbClr val="C00000"/>
                </a:solidFill>
                <a:latin typeface="Symbol" charset="0"/>
                <a:ea typeface="ＭＳ Ｐゴシック" charset="0"/>
                <a:sym typeface="Symbol" charset="0"/>
              </a:rPr>
              <a:t></a:t>
            </a:r>
            <a:r>
              <a:rPr lang="en-US" sz="2000" b="1" dirty="0" smtClean="0">
                <a:solidFill>
                  <a:srgbClr val="C00000"/>
                </a:solidFill>
                <a:latin typeface="NewCenturySchlbk" charset="0"/>
                <a:ea typeface="ＭＳ Ｐゴシック" charset="0"/>
              </a:rPr>
              <a:t>) = +</a:t>
            </a:r>
            <a:r>
              <a:rPr lang="en-US" sz="2000" b="1" dirty="0">
                <a:solidFill>
                  <a:srgbClr val="C00000"/>
                </a:solidFill>
                <a:latin typeface="Symbol" charset="0"/>
                <a:ea typeface="ＭＳ Ｐゴシック" charset="0"/>
                <a:sym typeface="Symbol" charset="0"/>
              </a:rPr>
              <a:t></a:t>
            </a:r>
            <a:r>
              <a:rPr lang="en-US" sz="2000" b="1" dirty="0">
                <a:solidFill>
                  <a:srgbClr val="C00000"/>
                </a:solidFill>
                <a:latin typeface="NewCenturySchlbk" charset="0"/>
                <a:ea typeface="ＭＳ Ｐゴシック" charset="0"/>
              </a:rPr>
              <a:t>| </a:t>
            </a:r>
            <a:r>
              <a:rPr lang="en-US" sz="2000" b="1" dirty="0">
                <a:solidFill>
                  <a:srgbClr val="C00000"/>
                </a:solidFill>
                <a:latin typeface="Symbol" charset="0"/>
                <a:ea typeface="ＭＳ Ｐゴシック" charset="0"/>
                <a:sym typeface="Symbol" charset="0"/>
              </a:rPr>
              <a:t></a:t>
            </a:r>
            <a:r>
              <a:rPr lang="en-US" sz="2000" b="1" dirty="0">
                <a:solidFill>
                  <a:srgbClr val="C00000"/>
                </a:solidFill>
                <a:latin typeface="NewCenturySchlbk" charset="0"/>
                <a:ea typeface="ＭＳ Ｐゴシック" charset="0"/>
              </a:rPr>
              <a:t> |</a:t>
            </a:r>
            <a:r>
              <a:rPr lang="en-US" sz="2000" b="1" baseline="30000" dirty="0">
                <a:solidFill>
                  <a:srgbClr val="C00000"/>
                </a:solidFill>
                <a:latin typeface="NewCenturySchlbk" charset="0"/>
                <a:ea typeface="ＭＳ Ｐゴシック" charset="0"/>
              </a:rPr>
              <a:t>2</a:t>
            </a:r>
            <a:r>
              <a:rPr lang="en-US" sz="2000" b="1" dirty="0">
                <a:solidFill>
                  <a:srgbClr val="C00000"/>
                </a:solidFill>
                <a:latin typeface="NewCenturySchlbk" charset="0"/>
                <a:ea typeface="ＭＳ Ｐゴシック" charset="0"/>
              </a:rPr>
              <a:t>+ </a:t>
            </a:r>
            <a:r>
              <a:rPr lang="en-US" sz="2000" b="1" dirty="0">
                <a:solidFill>
                  <a:srgbClr val="C00000"/>
                </a:solidFill>
                <a:latin typeface="Symbol" charset="0"/>
                <a:ea typeface="ＭＳ Ｐゴシック" charset="0"/>
                <a:sym typeface="Symbol" charset="0"/>
              </a:rPr>
              <a:t></a:t>
            </a:r>
            <a:r>
              <a:rPr lang="en-US" sz="2000" b="1" dirty="0">
                <a:solidFill>
                  <a:srgbClr val="C00000"/>
                </a:solidFill>
                <a:latin typeface="NewCenturySchlbk" charset="0"/>
                <a:ea typeface="ＭＳ Ｐゴシック" charset="0"/>
              </a:rPr>
              <a:t>| </a:t>
            </a:r>
            <a:r>
              <a:rPr lang="en-US" sz="2000" b="1" dirty="0">
                <a:solidFill>
                  <a:srgbClr val="C00000"/>
                </a:solidFill>
                <a:latin typeface="Symbol" charset="0"/>
                <a:ea typeface="ＭＳ Ｐゴシック" charset="0"/>
                <a:sym typeface="Symbol" charset="0"/>
              </a:rPr>
              <a:t></a:t>
            </a:r>
            <a:r>
              <a:rPr lang="en-US" sz="2000" b="1" dirty="0">
                <a:solidFill>
                  <a:srgbClr val="C00000"/>
                </a:solidFill>
                <a:latin typeface="NewCenturySchlbk" charset="0"/>
                <a:ea typeface="ＭＳ Ｐゴシック" charset="0"/>
              </a:rPr>
              <a:t> |</a:t>
            </a:r>
            <a:r>
              <a:rPr lang="en-US" sz="2000" b="1" baseline="30000" dirty="0">
                <a:solidFill>
                  <a:srgbClr val="C00000"/>
                </a:solidFill>
                <a:latin typeface="NewCenturySchlbk" charset="0"/>
                <a:ea typeface="ＭＳ Ｐゴシック" charset="0"/>
              </a:rPr>
              <a:t>4</a:t>
            </a:r>
          </a:p>
        </p:txBody>
      </p:sp>
      <p:sp>
        <p:nvSpPr>
          <p:cNvPr id="16" name="Text Box 40"/>
          <p:cNvSpPr txBox="1">
            <a:spLocks noChangeArrowheads="1"/>
          </p:cNvSpPr>
          <p:nvPr/>
        </p:nvSpPr>
        <p:spPr bwMode="auto">
          <a:xfrm>
            <a:off x="5148064" y="1311151"/>
            <a:ext cx="2585964" cy="46166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000" b="1" dirty="0">
                <a:solidFill>
                  <a:srgbClr val="00009F"/>
                </a:solidFill>
                <a:latin typeface="NewCenturySchlbk" charset="0"/>
                <a:ea typeface="ＭＳ Ｐゴシック" charset="0"/>
              </a:rPr>
              <a:t>V(</a:t>
            </a:r>
            <a:r>
              <a:rPr lang="en-US" sz="2000" b="1" dirty="0">
                <a:solidFill>
                  <a:srgbClr val="00009F"/>
                </a:solidFill>
                <a:latin typeface="Symbol" charset="0"/>
                <a:ea typeface="ＭＳ Ｐゴシック" charset="0"/>
                <a:sym typeface="Symbol" charset="0"/>
              </a:rPr>
              <a:t></a:t>
            </a:r>
            <a:r>
              <a:rPr lang="en-US" sz="2000" b="1" dirty="0" smtClean="0">
                <a:solidFill>
                  <a:srgbClr val="00009F"/>
                </a:solidFill>
                <a:latin typeface="NewCenturySchlbk" charset="0"/>
                <a:ea typeface="ＭＳ Ｐゴシック" charset="0"/>
              </a:rPr>
              <a:t>) = </a:t>
            </a:r>
            <a:r>
              <a:rPr lang="en-US" b="1" dirty="0" smtClean="0">
                <a:solidFill>
                  <a:srgbClr val="00009F"/>
                </a:solidFill>
                <a:latin typeface="NewCenturySchlbk" charset="0"/>
                <a:ea typeface="ＭＳ Ｐゴシック" charset="0"/>
              </a:rPr>
              <a:t>-</a:t>
            </a:r>
            <a:r>
              <a:rPr lang="en-US" sz="2000" b="1" dirty="0" smtClean="0">
                <a:solidFill>
                  <a:srgbClr val="00009F"/>
                </a:solidFill>
                <a:latin typeface="Symbol" charset="0"/>
                <a:ea typeface="ＭＳ Ｐゴシック" charset="0"/>
                <a:sym typeface="Symbol" charset="0"/>
              </a:rPr>
              <a:t></a:t>
            </a:r>
            <a:r>
              <a:rPr lang="en-US" sz="2000" b="1" dirty="0">
                <a:solidFill>
                  <a:srgbClr val="00009F"/>
                </a:solidFill>
                <a:latin typeface="NewCenturySchlbk" charset="0"/>
                <a:ea typeface="ＭＳ Ｐゴシック" charset="0"/>
              </a:rPr>
              <a:t>| </a:t>
            </a:r>
            <a:r>
              <a:rPr lang="en-US" sz="2000" b="1" dirty="0">
                <a:solidFill>
                  <a:srgbClr val="00009F"/>
                </a:solidFill>
                <a:latin typeface="Symbol" charset="0"/>
                <a:ea typeface="ＭＳ Ｐゴシック" charset="0"/>
                <a:sym typeface="Symbol" charset="0"/>
              </a:rPr>
              <a:t></a:t>
            </a:r>
            <a:r>
              <a:rPr lang="en-US" sz="2000" b="1" dirty="0">
                <a:solidFill>
                  <a:srgbClr val="00009F"/>
                </a:solidFill>
                <a:latin typeface="NewCenturySchlbk" charset="0"/>
                <a:ea typeface="ＭＳ Ｐゴシック" charset="0"/>
              </a:rPr>
              <a:t> |</a:t>
            </a:r>
            <a:r>
              <a:rPr lang="en-US" sz="2000" b="1" baseline="30000" dirty="0">
                <a:solidFill>
                  <a:srgbClr val="00009F"/>
                </a:solidFill>
                <a:latin typeface="NewCenturySchlbk" charset="0"/>
                <a:ea typeface="ＭＳ Ｐゴシック" charset="0"/>
              </a:rPr>
              <a:t>2</a:t>
            </a:r>
            <a:r>
              <a:rPr lang="en-US" sz="2000" b="1" dirty="0">
                <a:solidFill>
                  <a:srgbClr val="00009F"/>
                </a:solidFill>
                <a:latin typeface="NewCenturySchlbk" charset="0"/>
                <a:ea typeface="ＭＳ Ｐゴシック" charset="0"/>
              </a:rPr>
              <a:t>+ </a:t>
            </a:r>
            <a:r>
              <a:rPr lang="en-US" sz="2000" b="1" dirty="0">
                <a:solidFill>
                  <a:srgbClr val="00009F"/>
                </a:solidFill>
                <a:latin typeface="Symbol" charset="0"/>
                <a:ea typeface="ＭＳ Ｐゴシック" charset="0"/>
                <a:sym typeface="Symbol" charset="0"/>
              </a:rPr>
              <a:t></a:t>
            </a:r>
            <a:r>
              <a:rPr lang="en-US" sz="2000" b="1" dirty="0">
                <a:solidFill>
                  <a:srgbClr val="00009F"/>
                </a:solidFill>
                <a:latin typeface="NewCenturySchlbk" charset="0"/>
                <a:ea typeface="ＭＳ Ｐゴシック" charset="0"/>
              </a:rPr>
              <a:t>| </a:t>
            </a:r>
            <a:r>
              <a:rPr lang="en-US" sz="2000" b="1" dirty="0">
                <a:solidFill>
                  <a:srgbClr val="00009F"/>
                </a:solidFill>
                <a:latin typeface="Symbol" charset="0"/>
                <a:ea typeface="ＭＳ Ｐゴシック" charset="0"/>
                <a:sym typeface="Symbol" charset="0"/>
              </a:rPr>
              <a:t></a:t>
            </a:r>
            <a:r>
              <a:rPr lang="en-US" sz="2000" b="1" dirty="0">
                <a:solidFill>
                  <a:srgbClr val="00009F"/>
                </a:solidFill>
                <a:latin typeface="NewCenturySchlbk" charset="0"/>
                <a:ea typeface="ＭＳ Ｐゴシック" charset="0"/>
              </a:rPr>
              <a:t> |</a:t>
            </a:r>
            <a:r>
              <a:rPr lang="en-US" sz="2000" b="1" baseline="30000" dirty="0">
                <a:solidFill>
                  <a:srgbClr val="00009F"/>
                </a:solidFill>
                <a:latin typeface="NewCenturySchlbk" charset="0"/>
                <a:ea typeface="ＭＳ Ｐゴシック" charset="0"/>
              </a:rPr>
              <a:t>4</a:t>
            </a:r>
          </a:p>
        </p:txBody>
      </p:sp>
      <p:sp>
        <p:nvSpPr>
          <p:cNvPr id="17" name="CasellaDiTesto 1"/>
          <p:cNvSpPr txBox="1">
            <a:spLocks noChangeArrowheads="1"/>
          </p:cNvSpPr>
          <p:nvPr/>
        </p:nvSpPr>
        <p:spPr bwMode="auto">
          <a:xfrm>
            <a:off x="251520" y="44624"/>
            <a:ext cx="8713664" cy="523216"/>
          </a:xfrm>
          <a:prstGeom prst="rect">
            <a:avLst/>
          </a:prstGeom>
          <a:solidFill>
            <a:schemeClr val="accent3">
              <a:lumMod val="20000"/>
              <a:lumOff val="80000"/>
            </a:schemeClr>
          </a:solidFill>
          <a:ln w="9525">
            <a:noFill/>
            <a:miter lim="800000"/>
            <a:headEnd/>
            <a:tailEnd/>
          </a:ln>
        </p:spPr>
        <p:txBody>
          <a:bodyPr wrap="square" lIns="91435" tIns="45718" rIns="91435" bIns="45718">
            <a:spAutoFit/>
          </a:bodyPr>
          <a:lstStyle/>
          <a:p>
            <a:pPr algn="ctr"/>
            <a:r>
              <a:rPr lang="it-IT" sz="2800" b="1" dirty="0" smtClean="0">
                <a:solidFill>
                  <a:srgbClr val="C00000"/>
                </a:solidFill>
              </a:rPr>
              <a:t>Rottura spontanea della simmetria</a:t>
            </a:r>
            <a:endParaRPr lang="it-IT" sz="2800" b="1" dirty="0">
              <a:solidFill>
                <a:srgbClr val="C00000"/>
              </a:solidFill>
            </a:endParaRPr>
          </a:p>
        </p:txBody>
      </p:sp>
      <p:sp>
        <p:nvSpPr>
          <p:cNvPr id="18" name="Rectangle 17"/>
          <p:cNvSpPr/>
          <p:nvPr/>
        </p:nvSpPr>
        <p:spPr>
          <a:xfrm>
            <a:off x="2929441" y="4181018"/>
            <a:ext cx="317715" cy="400110"/>
          </a:xfrm>
          <a:prstGeom prst="rect">
            <a:avLst/>
          </a:prstGeom>
          <a:noFill/>
        </p:spPr>
        <p:txBody>
          <a:bodyPr wrap="none">
            <a:spAutoFit/>
          </a:bodyPr>
          <a:lstStyle/>
          <a:p>
            <a:pPr marL="342900" lvl="0" indent="-342900" algn="ctr" eaLnBrk="0" hangingPunct="0">
              <a:spcBef>
                <a:spcPct val="20000"/>
              </a:spcBef>
            </a:pPr>
            <a:r>
              <a:rPr lang="en-US" sz="2000" b="1" dirty="0" smtClean="0">
                <a:solidFill>
                  <a:srgbClr val="C00000"/>
                </a:solidFill>
                <a:latin typeface="Symbol" charset="0"/>
                <a:ea typeface="ＭＳ Ｐゴシック" charset="0"/>
                <a:sym typeface="Symbol" charset="0"/>
              </a:rPr>
              <a:t></a:t>
            </a:r>
            <a:endParaRPr lang="en-US" sz="2000" b="1" dirty="0">
              <a:solidFill>
                <a:srgbClr val="C00000"/>
              </a:solidFill>
            </a:endParaRPr>
          </a:p>
        </p:txBody>
      </p:sp>
      <p:sp>
        <p:nvSpPr>
          <p:cNvPr id="19" name="TextBox 18"/>
          <p:cNvSpPr txBox="1"/>
          <p:nvPr/>
        </p:nvSpPr>
        <p:spPr>
          <a:xfrm>
            <a:off x="2123728" y="692696"/>
            <a:ext cx="5256584" cy="523220"/>
          </a:xfrm>
          <a:prstGeom prst="rect">
            <a:avLst/>
          </a:prstGeom>
          <a:noFill/>
        </p:spPr>
        <p:txBody>
          <a:bodyPr wrap="square" rtlCol="0">
            <a:spAutoFit/>
          </a:bodyPr>
          <a:lstStyle/>
          <a:p>
            <a:r>
              <a:rPr lang="en-US" sz="2800" b="1" dirty="0" err="1" smtClean="0">
                <a:solidFill>
                  <a:srgbClr val="C00000"/>
                </a:solidFill>
              </a:rPr>
              <a:t>Vediamola</a:t>
            </a:r>
            <a:r>
              <a:rPr lang="en-US" sz="2800" b="1" dirty="0" smtClean="0">
                <a:solidFill>
                  <a:srgbClr val="C00000"/>
                </a:solidFill>
              </a:rPr>
              <a:t> in due </a:t>
            </a:r>
            <a:r>
              <a:rPr lang="en-US" sz="2800" b="1" dirty="0" err="1" smtClean="0">
                <a:solidFill>
                  <a:srgbClr val="C00000"/>
                </a:solidFill>
              </a:rPr>
              <a:t>dimensioni</a:t>
            </a:r>
            <a:endParaRPr lang="en-US" sz="2800" b="1" dirty="0">
              <a:solidFill>
                <a:srgbClr val="C0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179512" y="97472"/>
            <a:ext cx="8713664" cy="523216"/>
          </a:xfrm>
          <a:prstGeom prst="rect">
            <a:avLst/>
          </a:prstGeom>
          <a:solidFill>
            <a:schemeClr val="accent3">
              <a:lumMod val="20000"/>
              <a:lumOff val="80000"/>
            </a:schemeClr>
          </a:solidFill>
          <a:ln w="9525">
            <a:noFill/>
            <a:miter lim="800000"/>
            <a:headEnd/>
            <a:tailEnd/>
          </a:ln>
        </p:spPr>
        <p:txBody>
          <a:bodyPr wrap="square" lIns="91435" tIns="45718" rIns="91435" bIns="45718">
            <a:spAutoFit/>
          </a:bodyPr>
          <a:lstStyle/>
          <a:p>
            <a:pPr algn="ctr"/>
            <a:r>
              <a:rPr lang="it-IT" sz="2800" b="1" dirty="0" smtClean="0">
                <a:solidFill>
                  <a:srgbClr val="0000FF"/>
                </a:solidFill>
              </a:rPr>
              <a:t>Rottura spontanea della simmetria</a:t>
            </a:r>
            <a:endParaRPr lang="it-IT" sz="2800" b="1" dirty="0">
              <a:solidFill>
                <a:srgbClr val="0000FF"/>
              </a:solidFill>
            </a:endParaRPr>
          </a:p>
        </p:txBody>
      </p:sp>
      <p:sp>
        <p:nvSpPr>
          <p:cNvPr id="6" name="Rectangle 5"/>
          <p:cNvSpPr/>
          <p:nvPr/>
        </p:nvSpPr>
        <p:spPr>
          <a:xfrm>
            <a:off x="539552" y="764704"/>
            <a:ext cx="7416824" cy="1200328"/>
          </a:xfrm>
          <a:prstGeom prst="rect">
            <a:avLst/>
          </a:prstGeom>
          <a:solidFill>
            <a:schemeClr val="bg2"/>
          </a:solidFill>
        </p:spPr>
        <p:txBody>
          <a:bodyPr wrap="square">
            <a:spAutoFit/>
          </a:bodyPr>
          <a:lstStyle/>
          <a:p>
            <a:r>
              <a:rPr lang="en-US" b="1" dirty="0" smtClean="0">
                <a:solidFill>
                  <a:srgbClr val="FF0000"/>
                </a:solidFill>
              </a:rPr>
              <a:t>Il </a:t>
            </a:r>
            <a:r>
              <a:rPr lang="en-US" b="1" dirty="0" err="1" smtClean="0">
                <a:solidFill>
                  <a:srgbClr val="FF0000"/>
                </a:solidFill>
              </a:rPr>
              <a:t>meccanismo</a:t>
            </a:r>
            <a:r>
              <a:rPr lang="en-US" b="1" dirty="0" smtClean="0">
                <a:solidFill>
                  <a:srgbClr val="FF0000"/>
                </a:solidFill>
              </a:rPr>
              <a:t> </a:t>
            </a:r>
            <a:r>
              <a:rPr lang="en-US" b="1" dirty="0" err="1" smtClean="0">
                <a:solidFill>
                  <a:srgbClr val="FF0000"/>
                </a:solidFill>
              </a:rPr>
              <a:t>di</a:t>
            </a:r>
            <a:r>
              <a:rPr lang="en-US" b="1" dirty="0" smtClean="0">
                <a:solidFill>
                  <a:srgbClr val="FF0000"/>
                </a:solidFill>
              </a:rPr>
              <a:t> Higgs (</a:t>
            </a:r>
            <a:r>
              <a:rPr lang="en-US" b="1" dirty="0" err="1" smtClean="0">
                <a:solidFill>
                  <a:srgbClr val="FF0000"/>
                </a:solidFill>
              </a:rPr>
              <a:t>rottura</a:t>
            </a:r>
            <a:r>
              <a:rPr lang="en-US" b="1" dirty="0" smtClean="0">
                <a:solidFill>
                  <a:srgbClr val="FF0000"/>
                </a:solidFill>
              </a:rPr>
              <a:t> </a:t>
            </a:r>
            <a:r>
              <a:rPr lang="en-US" b="1" dirty="0" err="1" smtClean="0">
                <a:solidFill>
                  <a:srgbClr val="FF0000"/>
                </a:solidFill>
              </a:rPr>
              <a:t>spontanea</a:t>
            </a:r>
            <a:r>
              <a:rPr lang="en-US" b="1" dirty="0" smtClean="0">
                <a:solidFill>
                  <a:srgbClr val="FF0000"/>
                </a:solidFill>
              </a:rPr>
              <a:t> </a:t>
            </a:r>
            <a:r>
              <a:rPr lang="en-US" b="1" dirty="0" err="1" smtClean="0">
                <a:solidFill>
                  <a:srgbClr val="FF0000"/>
                </a:solidFill>
              </a:rPr>
              <a:t>della</a:t>
            </a:r>
            <a:r>
              <a:rPr lang="en-US" b="1" dirty="0" smtClean="0">
                <a:solidFill>
                  <a:srgbClr val="FF0000"/>
                </a:solidFill>
              </a:rPr>
              <a:t> </a:t>
            </a:r>
            <a:r>
              <a:rPr lang="en-US" b="1" dirty="0" err="1" smtClean="0">
                <a:solidFill>
                  <a:srgbClr val="FF0000"/>
                </a:solidFill>
              </a:rPr>
              <a:t>simmetria</a:t>
            </a:r>
            <a:r>
              <a:rPr lang="en-US" b="1" dirty="0" smtClean="0">
                <a:solidFill>
                  <a:srgbClr val="FF0000"/>
                </a:solidFill>
              </a:rPr>
              <a:t> </a:t>
            </a:r>
            <a:r>
              <a:rPr lang="en-US" b="1" dirty="0" err="1" smtClean="0">
                <a:solidFill>
                  <a:srgbClr val="FF0000"/>
                </a:solidFill>
              </a:rPr>
              <a:t>proposta</a:t>
            </a:r>
            <a:r>
              <a:rPr lang="en-US" b="1" dirty="0" smtClean="0">
                <a:solidFill>
                  <a:srgbClr val="FF0000"/>
                </a:solidFill>
              </a:rPr>
              <a:t> </a:t>
            </a:r>
            <a:r>
              <a:rPr lang="en-US" b="1" dirty="0" err="1" smtClean="0">
                <a:solidFill>
                  <a:srgbClr val="FF0000"/>
                </a:solidFill>
              </a:rPr>
              <a:t>nel</a:t>
            </a:r>
            <a:r>
              <a:rPr lang="en-US" b="1" dirty="0" smtClean="0">
                <a:solidFill>
                  <a:srgbClr val="FF0000"/>
                </a:solidFill>
              </a:rPr>
              <a:t> 1964 </a:t>
            </a:r>
            <a:r>
              <a:rPr lang="en-US" b="1" dirty="0" err="1" smtClean="0">
                <a:solidFill>
                  <a:srgbClr val="FF0000"/>
                </a:solidFill>
              </a:rPr>
              <a:t>da</a:t>
            </a:r>
            <a:r>
              <a:rPr lang="en-US" b="1" dirty="0" smtClean="0">
                <a:solidFill>
                  <a:srgbClr val="FF0000"/>
                </a:solidFill>
              </a:rPr>
              <a:t> Higgs, </a:t>
            </a:r>
            <a:r>
              <a:rPr lang="en-US" b="1" dirty="0" err="1" smtClean="0">
                <a:solidFill>
                  <a:srgbClr val="FF0000"/>
                </a:solidFill>
              </a:rPr>
              <a:t>Henglert</a:t>
            </a:r>
            <a:r>
              <a:rPr lang="en-US" b="1" dirty="0" smtClean="0">
                <a:solidFill>
                  <a:srgbClr val="FF0000"/>
                </a:solidFill>
              </a:rPr>
              <a:t> e </a:t>
            </a:r>
            <a:r>
              <a:rPr lang="en-US" b="1" dirty="0" err="1" smtClean="0">
                <a:solidFill>
                  <a:srgbClr val="FF0000"/>
                </a:solidFill>
              </a:rPr>
              <a:t>Brout</a:t>
            </a:r>
            <a:r>
              <a:rPr lang="en-US" b="1" dirty="0" smtClean="0">
                <a:solidFill>
                  <a:srgbClr val="FF0000"/>
                </a:solidFill>
              </a:rPr>
              <a:t>) </a:t>
            </a:r>
            <a:r>
              <a:rPr lang="en-US" b="1" dirty="0" err="1" smtClean="0">
                <a:solidFill>
                  <a:srgbClr val="FF0000"/>
                </a:solidFill>
              </a:rPr>
              <a:t>potrebbe</a:t>
            </a:r>
            <a:r>
              <a:rPr lang="en-US" b="1" dirty="0" smtClean="0">
                <a:solidFill>
                  <a:srgbClr val="FF0000"/>
                </a:solidFill>
              </a:rPr>
              <a:t> </a:t>
            </a:r>
            <a:r>
              <a:rPr lang="en-US" b="1" dirty="0" err="1" smtClean="0">
                <a:solidFill>
                  <a:srgbClr val="FF0000"/>
                </a:solidFill>
              </a:rPr>
              <a:t>risolvere</a:t>
            </a:r>
            <a:r>
              <a:rPr lang="en-US" b="1" dirty="0" smtClean="0">
                <a:solidFill>
                  <a:srgbClr val="FF0000"/>
                </a:solidFill>
              </a:rPr>
              <a:t> </a:t>
            </a:r>
            <a:r>
              <a:rPr lang="en-US" b="1" dirty="0" err="1" smtClean="0">
                <a:solidFill>
                  <a:srgbClr val="FF0000"/>
                </a:solidFill>
              </a:rPr>
              <a:t>il</a:t>
            </a:r>
            <a:r>
              <a:rPr lang="en-US" b="1" dirty="0" smtClean="0">
                <a:solidFill>
                  <a:srgbClr val="FF0000"/>
                </a:solidFill>
              </a:rPr>
              <a:t> </a:t>
            </a:r>
            <a:r>
              <a:rPr lang="en-US" b="1" dirty="0" err="1" smtClean="0">
                <a:solidFill>
                  <a:srgbClr val="FF0000"/>
                </a:solidFill>
              </a:rPr>
              <a:t>problema</a:t>
            </a:r>
            <a:r>
              <a:rPr lang="en-US" b="1" dirty="0" smtClean="0">
                <a:solidFill>
                  <a:srgbClr val="FF0000"/>
                </a:solidFill>
              </a:rPr>
              <a:t>. </a:t>
            </a:r>
            <a:endParaRPr lang="it-IT" b="1" dirty="0">
              <a:solidFill>
                <a:srgbClr val="FF0000"/>
              </a:solidFill>
            </a:endParaRPr>
          </a:p>
        </p:txBody>
      </p:sp>
      <p:sp>
        <p:nvSpPr>
          <p:cNvPr id="7" name="Rectangle 6"/>
          <p:cNvSpPr/>
          <p:nvPr/>
        </p:nvSpPr>
        <p:spPr>
          <a:xfrm>
            <a:off x="107504" y="2132856"/>
            <a:ext cx="8784976" cy="1200329"/>
          </a:xfrm>
          <a:prstGeom prst="rect">
            <a:avLst/>
          </a:prstGeom>
          <a:solidFill>
            <a:schemeClr val="bg1"/>
          </a:solidFill>
        </p:spPr>
        <p:txBody>
          <a:bodyPr wrap="square">
            <a:spAutoFit/>
          </a:bodyPr>
          <a:lstStyle/>
          <a:p>
            <a:r>
              <a:rPr lang="en-US" sz="1800" b="1" dirty="0" smtClean="0">
                <a:solidFill>
                  <a:srgbClr val="FF6600"/>
                </a:solidFill>
              </a:rPr>
              <a:t>Tale </a:t>
            </a:r>
            <a:r>
              <a:rPr lang="en-US" sz="1800" b="1" dirty="0" err="1" smtClean="0">
                <a:solidFill>
                  <a:srgbClr val="FF6600"/>
                </a:solidFill>
              </a:rPr>
              <a:t>meccanismo</a:t>
            </a:r>
            <a:r>
              <a:rPr lang="en-US" sz="1800" b="1" dirty="0" smtClean="0">
                <a:solidFill>
                  <a:srgbClr val="FF6600"/>
                </a:solidFill>
              </a:rPr>
              <a:t> </a:t>
            </a:r>
            <a:r>
              <a:rPr lang="en-US" sz="1800" b="1" dirty="0" err="1" smtClean="0">
                <a:solidFill>
                  <a:srgbClr val="FF6600"/>
                </a:solidFill>
              </a:rPr>
              <a:t>permette</a:t>
            </a:r>
            <a:r>
              <a:rPr lang="en-US" sz="1800" b="1" dirty="0" smtClean="0">
                <a:solidFill>
                  <a:srgbClr val="FF6600"/>
                </a:solidFill>
              </a:rPr>
              <a:t> di </a:t>
            </a:r>
            <a:r>
              <a:rPr lang="en-US" sz="1800" b="1" dirty="0" err="1" smtClean="0">
                <a:solidFill>
                  <a:srgbClr val="FF6600"/>
                </a:solidFill>
              </a:rPr>
              <a:t>avere</a:t>
            </a:r>
            <a:r>
              <a:rPr lang="en-US" sz="1800" b="1" dirty="0" smtClean="0">
                <a:solidFill>
                  <a:srgbClr val="FF6600"/>
                </a:solidFill>
              </a:rPr>
              <a:t> </a:t>
            </a:r>
            <a:r>
              <a:rPr lang="en-US" sz="1800" b="1" dirty="0" err="1" smtClean="0">
                <a:solidFill>
                  <a:srgbClr val="FF6600"/>
                </a:solidFill>
              </a:rPr>
              <a:t>una</a:t>
            </a:r>
            <a:r>
              <a:rPr lang="en-US" sz="1800" b="1" dirty="0" smtClean="0">
                <a:solidFill>
                  <a:srgbClr val="FF6600"/>
                </a:solidFill>
              </a:rPr>
              <a:t> </a:t>
            </a:r>
            <a:r>
              <a:rPr lang="en-US" sz="1800" b="1" dirty="0" err="1" smtClean="0">
                <a:solidFill>
                  <a:srgbClr val="FF6600"/>
                </a:solidFill>
              </a:rPr>
              <a:t>teoria</a:t>
            </a:r>
            <a:r>
              <a:rPr lang="en-US" sz="1800" b="1" dirty="0" smtClean="0">
                <a:solidFill>
                  <a:srgbClr val="FF6600"/>
                </a:solidFill>
              </a:rPr>
              <a:t> di gauge con </a:t>
            </a:r>
            <a:r>
              <a:rPr lang="en-US" sz="1800" b="1" dirty="0" err="1" smtClean="0">
                <a:solidFill>
                  <a:srgbClr val="FF6600"/>
                </a:solidFill>
              </a:rPr>
              <a:t>bosoni</a:t>
            </a:r>
            <a:r>
              <a:rPr lang="en-US" sz="1800" b="1" dirty="0" smtClean="0">
                <a:solidFill>
                  <a:srgbClr val="FF6600"/>
                </a:solidFill>
              </a:rPr>
              <a:t> </a:t>
            </a:r>
            <a:r>
              <a:rPr lang="en-US" sz="1800" b="1" dirty="0" err="1" smtClean="0">
                <a:solidFill>
                  <a:srgbClr val="FF6600"/>
                </a:solidFill>
              </a:rPr>
              <a:t>massivi</a:t>
            </a:r>
            <a:r>
              <a:rPr lang="en-US" sz="1800" b="1" dirty="0" smtClean="0">
                <a:solidFill>
                  <a:srgbClr val="FF6600"/>
                </a:solidFill>
              </a:rPr>
              <a:t> </a:t>
            </a:r>
          </a:p>
          <a:p>
            <a:r>
              <a:rPr lang="en-US" sz="1800" b="1" dirty="0" smtClean="0">
                <a:solidFill>
                  <a:srgbClr val="00009F"/>
                </a:solidFill>
              </a:rPr>
              <a:t>a </a:t>
            </a:r>
            <a:r>
              <a:rPr lang="en-US" sz="1800" b="1" dirty="0" err="1" smtClean="0">
                <a:solidFill>
                  <a:srgbClr val="00009F"/>
                </a:solidFill>
              </a:rPr>
              <a:t>condizione</a:t>
            </a:r>
            <a:r>
              <a:rPr lang="en-US" sz="1800" b="1" dirty="0" smtClean="0">
                <a:solidFill>
                  <a:srgbClr val="00009F"/>
                </a:solidFill>
              </a:rPr>
              <a:t> </a:t>
            </a:r>
            <a:r>
              <a:rPr lang="en-US" sz="1800" b="1" dirty="0" err="1" smtClean="0">
                <a:solidFill>
                  <a:srgbClr val="00009F"/>
                </a:solidFill>
              </a:rPr>
              <a:t>che</a:t>
            </a:r>
            <a:r>
              <a:rPr lang="en-US" sz="1800" b="1" dirty="0" smtClean="0">
                <a:solidFill>
                  <a:srgbClr val="00009F"/>
                </a:solidFill>
              </a:rPr>
              <a:t> </a:t>
            </a:r>
            <a:r>
              <a:rPr lang="en-US" sz="1800" b="1" dirty="0" err="1" smtClean="0">
                <a:solidFill>
                  <a:srgbClr val="00009F"/>
                </a:solidFill>
              </a:rPr>
              <a:t>esista</a:t>
            </a:r>
            <a:r>
              <a:rPr lang="en-US" sz="1800" b="1" dirty="0" smtClean="0">
                <a:solidFill>
                  <a:srgbClr val="00009F"/>
                </a:solidFill>
              </a:rPr>
              <a:t> in </a:t>
            </a:r>
            <a:r>
              <a:rPr lang="en-US" sz="1800" b="1" dirty="0" err="1" smtClean="0">
                <a:solidFill>
                  <a:srgbClr val="00009F"/>
                </a:solidFill>
              </a:rPr>
              <a:t>natura</a:t>
            </a:r>
            <a:r>
              <a:rPr lang="en-US" sz="1800" b="1" dirty="0" smtClean="0">
                <a:solidFill>
                  <a:srgbClr val="00009F"/>
                </a:solidFill>
              </a:rPr>
              <a:t> un </a:t>
            </a:r>
            <a:r>
              <a:rPr lang="en-US" sz="1800" b="1" dirty="0" err="1" smtClean="0">
                <a:solidFill>
                  <a:srgbClr val="00009F"/>
                </a:solidFill>
              </a:rPr>
              <a:t>nuovo</a:t>
            </a:r>
            <a:r>
              <a:rPr lang="en-US" sz="1800" b="1" dirty="0" smtClean="0">
                <a:solidFill>
                  <a:srgbClr val="00009F"/>
                </a:solidFill>
              </a:rPr>
              <a:t> campo, </a:t>
            </a:r>
            <a:r>
              <a:rPr lang="en-US" sz="1800" b="1" dirty="0" err="1" smtClean="0">
                <a:solidFill>
                  <a:srgbClr val="00009F"/>
                </a:solidFill>
              </a:rPr>
              <a:t>il</a:t>
            </a:r>
            <a:r>
              <a:rPr lang="en-US" sz="1800" b="1" dirty="0" smtClean="0">
                <a:solidFill>
                  <a:srgbClr val="00009F"/>
                </a:solidFill>
              </a:rPr>
              <a:t> campo </a:t>
            </a:r>
            <a:r>
              <a:rPr lang="en-US" sz="1800" b="1" dirty="0" err="1" smtClean="0">
                <a:solidFill>
                  <a:srgbClr val="00009F"/>
                </a:solidFill>
              </a:rPr>
              <a:t>di</a:t>
            </a:r>
            <a:r>
              <a:rPr lang="en-US" sz="1800" b="1" dirty="0" smtClean="0">
                <a:solidFill>
                  <a:srgbClr val="00009F"/>
                </a:solidFill>
              </a:rPr>
              <a:t> Higgs, con cui W</a:t>
            </a:r>
            <a:r>
              <a:rPr lang="en-US" sz="1800" b="1" baseline="30000" dirty="0" smtClean="0">
                <a:solidFill>
                  <a:srgbClr val="00009F"/>
                </a:solidFill>
              </a:rPr>
              <a:t>±</a:t>
            </a:r>
            <a:r>
              <a:rPr lang="en-US" sz="1800" b="1" dirty="0" smtClean="0">
                <a:solidFill>
                  <a:srgbClr val="00009F"/>
                </a:solidFill>
              </a:rPr>
              <a:t> e Z (ma </a:t>
            </a:r>
            <a:r>
              <a:rPr lang="en-US" sz="1800" b="1" dirty="0" err="1" smtClean="0">
                <a:solidFill>
                  <a:srgbClr val="00009F"/>
                </a:solidFill>
              </a:rPr>
              <a:t>anche</a:t>
            </a:r>
            <a:r>
              <a:rPr lang="en-US" sz="1800" b="1" dirty="0" smtClean="0">
                <a:solidFill>
                  <a:srgbClr val="00009F"/>
                </a:solidFill>
              </a:rPr>
              <a:t> </a:t>
            </a:r>
            <a:r>
              <a:rPr lang="en-US" sz="1800" b="1" dirty="0" err="1" smtClean="0">
                <a:solidFill>
                  <a:srgbClr val="00009F"/>
                </a:solidFill>
              </a:rPr>
              <a:t>tutte</a:t>
            </a:r>
            <a:r>
              <a:rPr lang="en-US" sz="1800" b="1" dirty="0" smtClean="0">
                <a:solidFill>
                  <a:srgbClr val="00009F"/>
                </a:solidFill>
              </a:rPr>
              <a:t> le </a:t>
            </a:r>
            <a:r>
              <a:rPr lang="en-US" sz="1800" b="1" dirty="0" err="1" smtClean="0">
                <a:solidFill>
                  <a:srgbClr val="00009F"/>
                </a:solidFill>
              </a:rPr>
              <a:t>altre</a:t>
            </a:r>
            <a:r>
              <a:rPr lang="en-US" sz="1800" b="1" dirty="0" smtClean="0">
                <a:solidFill>
                  <a:srgbClr val="00009F"/>
                </a:solidFill>
              </a:rPr>
              <a:t> </a:t>
            </a:r>
            <a:r>
              <a:rPr lang="en-US" sz="1800" b="1" dirty="0" err="1" smtClean="0">
                <a:solidFill>
                  <a:srgbClr val="00009F"/>
                </a:solidFill>
              </a:rPr>
              <a:t>particelle</a:t>
            </a:r>
            <a:r>
              <a:rPr lang="en-US" sz="1800" b="1" dirty="0" smtClean="0">
                <a:solidFill>
                  <a:srgbClr val="00009F"/>
                </a:solidFill>
              </a:rPr>
              <a:t>) </a:t>
            </a:r>
            <a:r>
              <a:rPr lang="en-US" sz="1800" b="1" dirty="0" err="1" smtClean="0">
                <a:solidFill>
                  <a:srgbClr val="00009F"/>
                </a:solidFill>
              </a:rPr>
              <a:t>possano</a:t>
            </a:r>
            <a:r>
              <a:rPr lang="en-US" sz="1800" b="1" dirty="0" smtClean="0">
                <a:solidFill>
                  <a:srgbClr val="00009F"/>
                </a:solidFill>
              </a:rPr>
              <a:t> </a:t>
            </a:r>
            <a:r>
              <a:rPr lang="en-US" sz="1800" b="1" dirty="0" err="1" smtClean="0">
                <a:solidFill>
                  <a:srgbClr val="00009F"/>
                </a:solidFill>
              </a:rPr>
              <a:t>interagire</a:t>
            </a:r>
            <a:r>
              <a:rPr lang="en-US" sz="1800" b="1" dirty="0" smtClean="0">
                <a:solidFill>
                  <a:srgbClr val="00009F"/>
                </a:solidFill>
              </a:rPr>
              <a:t> </a:t>
            </a:r>
            <a:r>
              <a:rPr lang="en-US" sz="1800" b="1" dirty="0" err="1" smtClean="0">
                <a:solidFill>
                  <a:srgbClr val="00009F"/>
                </a:solidFill>
              </a:rPr>
              <a:t>acquistando</a:t>
            </a:r>
            <a:r>
              <a:rPr lang="en-US" sz="1800" b="1" dirty="0" smtClean="0">
                <a:solidFill>
                  <a:srgbClr val="00009F"/>
                </a:solidFill>
              </a:rPr>
              <a:t> </a:t>
            </a:r>
            <a:r>
              <a:rPr lang="en-US" sz="1800" b="1" dirty="0" err="1" smtClean="0">
                <a:solidFill>
                  <a:srgbClr val="00009F"/>
                </a:solidFill>
              </a:rPr>
              <a:t>una</a:t>
            </a:r>
            <a:r>
              <a:rPr lang="en-US" sz="1800" b="1" dirty="0" smtClean="0">
                <a:solidFill>
                  <a:srgbClr val="00009F"/>
                </a:solidFill>
              </a:rPr>
              <a:t> </a:t>
            </a:r>
            <a:r>
              <a:rPr lang="en-US" sz="1800" b="1" dirty="0" err="1" smtClean="0">
                <a:solidFill>
                  <a:srgbClr val="00009F"/>
                </a:solidFill>
              </a:rPr>
              <a:t>massa</a:t>
            </a:r>
            <a:r>
              <a:rPr lang="en-US" sz="1800" b="1" dirty="0" smtClean="0">
                <a:solidFill>
                  <a:srgbClr val="00009F"/>
                </a:solidFill>
              </a:rPr>
              <a:t> </a:t>
            </a:r>
            <a:r>
              <a:rPr lang="en-US" sz="1800" b="1" dirty="0" err="1" smtClean="0">
                <a:solidFill>
                  <a:srgbClr val="00009F"/>
                </a:solidFill>
              </a:rPr>
              <a:t>definita</a:t>
            </a:r>
            <a:r>
              <a:rPr lang="en-US" sz="1800" b="1" dirty="0" smtClean="0">
                <a:solidFill>
                  <a:srgbClr val="00009F"/>
                </a:solidFill>
              </a:rPr>
              <a:t>, </a:t>
            </a:r>
            <a:r>
              <a:rPr lang="en-US" sz="1800" b="1" dirty="0" err="1" smtClean="0">
                <a:solidFill>
                  <a:srgbClr val="00009F"/>
                </a:solidFill>
              </a:rPr>
              <a:t>mentre</a:t>
            </a:r>
            <a:r>
              <a:rPr lang="en-US" sz="1800" b="1" dirty="0" smtClean="0">
                <a:solidFill>
                  <a:srgbClr val="00009F"/>
                </a:solidFill>
              </a:rPr>
              <a:t> </a:t>
            </a:r>
            <a:r>
              <a:rPr lang="en-US" sz="1800" b="1" dirty="0" err="1" smtClean="0">
                <a:solidFill>
                  <a:srgbClr val="00009F"/>
                </a:solidFill>
              </a:rPr>
              <a:t>il</a:t>
            </a:r>
            <a:r>
              <a:rPr lang="en-US" sz="1800" b="1" dirty="0" smtClean="0">
                <a:solidFill>
                  <a:srgbClr val="00009F"/>
                </a:solidFill>
              </a:rPr>
              <a:t> </a:t>
            </a:r>
            <a:r>
              <a:rPr lang="en-US" sz="1800" b="1" dirty="0" err="1" smtClean="0">
                <a:solidFill>
                  <a:srgbClr val="00009F"/>
                </a:solidFill>
              </a:rPr>
              <a:t>fotone</a:t>
            </a:r>
            <a:r>
              <a:rPr lang="en-US" sz="1800" b="1" dirty="0" smtClean="0">
                <a:solidFill>
                  <a:srgbClr val="00009F"/>
                </a:solidFill>
              </a:rPr>
              <a:t> </a:t>
            </a:r>
            <a:r>
              <a:rPr lang="en-US" sz="1800" b="1" dirty="0" err="1" smtClean="0">
                <a:solidFill>
                  <a:srgbClr val="00009F"/>
                </a:solidFill>
              </a:rPr>
              <a:t>mantiene</a:t>
            </a:r>
            <a:r>
              <a:rPr lang="en-US" sz="1800" b="1" dirty="0" smtClean="0">
                <a:solidFill>
                  <a:srgbClr val="00009F"/>
                </a:solidFill>
              </a:rPr>
              <a:t> </a:t>
            </a:r>
            <a:r>
              <a:rPr lang="en-US" sz="1800" b="1" dirty="0" err="1" smtClean="0">
                <a:solidFill>
                  <a:srgbClr val="00009F"/>
                </a:solidFill>
              </a:rPr>
              <a:t>nulla</a:t>
            </a:r>
            <a:r>
              <a:rPr lang="en-US" sz="1800" b="1" dirty="0" smtClean="0">
                <a:solidFill>
                  <a:srgbClr val="00009F"/>
                </a:solidFill>
              </a:rPr>
              <a:t> la </a:t>
            </a:r>
            <a:r>
              <a:rPr lang="en-US" sz="1800" b="1" dirty="0" err="1" smtClean="0">
                <a:solidFill>
                  <a:srgbClr val="00009F"/>
                </a:solidFill>
              </a:rPr>
              <a:t>sua</a:t>
            </a:r>
            <a:r>
              <a:rPr lang="en-US" sz="1800" b="1" dirty="0" smtClean="0">
                <a:solidFill>
                  <a:srgbClr val="00009F"/>
                </a:solidFill>
              </a:rPr>
              <a:t> </a:t>
            </a:r>
            <a:r>
              <a:rPr lang="en-US" sz="1800" b="1" dirty="0" err="1" smtClean="0">
                <a:solidFill>
                  <a:srgbClr val="00009F"/>
                </a:solidFill>
              </a:rPr>
              <a:t>massa</a:t>
            </a:r>
            <a:r>
              <a:rPr lang="en-US" sz="1800" b="1" dirty="0" smtClean="0">
                <a:solidFill>
                  <a:srgbClr val="00009F"/>
                </a:solidFill>
              </a:rPr>
              <a:t>.</a:t>
            </a:r>
            <a:endParaRPr lang="en-US" sz="1800" dirty="0"/>
          </a:p>
        </p:txBody>
      </p:sp>
      <p:grpSp>
        <p:nvGrpSpPr>
          <p:cNvPr id="22" name="Group 21"/>
          <p:cNvGrpSpPr/>
          <p:nvPr/>
        </p:nvGrpSpPr>
        <p:grpSpPr>
          <a:xfrm>
            <a:off x="179512" y="3433415"/>
            <a:ext cx="2776537" cy="2155825"/>
            <a:chOff x="3739679" y="3433415"/>
            <a:chExt cx="2776537" cy="2155825"/>
          </a:xfrm>
        </p:grpSpPr>
        <p:pic>
          <p:nvPicPr>
            <p:cNvPr id="14" name="Picture 2"/>
            <p:cNvPicPr>
              <a:picLocks noChangeAspect="1" noChangeArrowheads="1"/>
            </p:cNvPicPr>
            <p:nvPr/>
          </p:nvPicPr>
          <p:blipFill>
            <a:blip r:embed="rId5" cstate="print"/>
            <a:srcRect/>
            <a:stretch>
              <a:fillRect/>
            </a:stretch>
          </p:blipFill>
          <p:spPr bwMode="auto">
            <a:xfrm>
              <a:off x="3739679" y="3717032"/>
              <a:ext cx="2776537" cy="1800225"/>
            </a:xfrm>
            <a:prstGeom prst="rect">
              <a:avLst/>
            </a:prstGeom>
            <a:noFill/>
            <a:ln w="9525">
              <a:noFill/>
              <a:miter lim="800000"/>
              <a:headEnd/>
              <a:tailEnd/>
            </a:ln>
          </p:spPr>
        </p:pic>
        <p:pic>
          <p:nvPicPr>
            <p:cNvPr id="15" name="Picture 27" descr="txp_fig"/>
            <p:cNvPicPr>
              <a:picLocks noChangeAspect="1" noChangeArrowheads="1"/>
            </p:cNvPicPr>
            <p:nvPr>
              <p:custDataLst>
                <p:tags r:id="rId2"/>
              </p:custDataLst>
            </p:nvPr>
          </p:nvPicPr>
          <p:blipFill>
            <a:blip r:embed="rId6" cstate="print"/>
            <a:srcRect/>
            <a:stretch>
              <a:fillRect/>
            </a:stretch>
          </p:blipFill>
          <p:spPr bwMode="auto">
            <a:xfrm>
              <a:off x="3832647" y="3433415"/>
              <a:ext cx="1203325" cy="185737"/>
            </a:xfrm>
            <a:prstGeom prst="rect">
              <a:avLst/>
            </a:prstGeom>
            <a:solidFill>
              <a:schemeClr val="bg1"/>
            </a:solidFill>
            <a:ln w="9525">
              <a:solidFill>
                <a:srgbClr val="FF0000"/>
              </a:solidFill>
              <a:miter lim="800000"/>
              <a:headEnd/>
              <a:tailEnd/>
            </a:ln>
          </p:spPr>
        </p:pic>
        <p:sp>
          <p:nvSpPr>
            <p:cNvPr id="16" name="Line 28"/>
            <p:cNvSpPr>
              <a:spLocks noChangeShapeType="1"/>
            </p:cNvSpPr>
            <p:nvPr/>
          </p:nvSpPr>
          <p:spPr bwMode="auto">
            <a:xfrm>
              <a:off x="4387751" y="3645024"/>
              <a:ext cx="575816" cy="576064"/>
            </a:xfrm>
            <a:prstGeom prst="line">
              <a:avLst/>
            </a:prstGeom>
            <a:noFill/>
            <a:ln w="9525">
              <a:solidFill>
                <a:srgbClr val="00FF00"/>
              </a:solidFill>
              <a:round/>
              <a:headEnd/>
              <a:tailEnd type="triangle" w="med" len="med"/>
            </a:ln>
          </p:spPr>
          <p:txBody>
            <a:bodyPr/>
            <a:lstStyle/>
            <a:p>
              <a:endParaRPr lang="en-US"/>
            </a:p>
          </p:txBody>
        </p:sp>
        <p:pic>
          <p:nvPicPr>
            <p:cNvPr id="17" name="Picture 19" descr="txp_fig"/>
            <p:cNvPicPr>
              <a:picLocks noChangeAspect="1" noChangeArrowheads="1"/>
            </p:cNvPicPr>
            <p:nvPr>
              <p:custDataLst>
                <p:tags r:id="rId3"/>
              </p:custDataLst>
            </p:nvPr>
          </p:nvPicPr>
          <p:blipFill>
            <a:blip r:embed="rId7" cstate="print"/>
            <a:srcRect/>
            <a:stretch>
              <a:fillRect/>
            </a:stretch>
          </p:blipFill>
          <p:spPr bwMode="auto">
            <a:xfrm>
              <a:off x="5107409" y="5376515"/>
              <a:ext cx="1374775" cy="212725"/>
            </a:xfrm>
            <a:prstGeom prst="rect">
              <a:avLst/>
            </a:prstGeom>
            <a:noFill/>
            <a:ln w="12700">
              <a:solidFill>
                <a:srgbClr val="FF0000"/>
              </a:solidFill>
              <a:miter lim="800000"/>
              <a:headEnd/>
              <a:tailEnd/>
            </a:ln>
          </p:spPr>
        </p:pic>
        <p:sp>
          <p:nvSpPr>
            <p:cNvPr id="18" name="Line 25"/>
            <p:cNvSpPr>
              <a:spLocks noChangeShapeType="1"/>
            </p:cNvSpPr>
            <p:nvPr/>
          </p:nvSpPr>
          <p:spPr bwMode="auto">
            <a:xfrm flipV="1">
              <a:off x="5323309" y="5059015"/>
              <a:ext cx="288925" cy="288925"/>
            </a:xfrm>
            <a:prstGeom prst="line">
              <a:avLst/>
            </a:prstGeom>
            <a:noFill/>
            <a:ln w="9525">
              <a:solidFill>
                <a:srgbClr val="0000FF"/>
              </a:solidFill>
              <a:round/>
              <a:headEnd/>
              <a:tailEnd type="triangle" w="med" len="med"/>
            </a:ln>
          </p:spPr>
          <p:txBody>
            <a:bodyPr/>
            <a:lstStyle/>
            <a:p>
              <a:endParaRPr lang="en-US"/>
            </a:p>
          </p:txBody>
        </p:sp>
        <p:graphicFrame>
          <p:nvGraphicFramePr>
            <p:cNvPr id="19" name="Object 7"/>
            <p:cNvGraphicFramePr>
              <a:graphicFrameLocks noChangeAspect="1"/>
            </p:cNvGraphicFramePr>
            <p:nvPr/>
          </p:nvGraphicFramePr>
          <p:xfrm>
            <a:off x="5143252" y="3861048"/>
            <a:ext cx="828675" cy="225410"/>
          </p:xfrm>
          <a:graphic>
            <a:graphicData uri="http://schemas.openxmlformats.org/presentationml/2006/ole">
              <mc:AlternateContent xmlns:mc="http://schemas.openxmlformats.org/markup-compatibility/2006">
                <mc:Choice xmlns:v="urn:schemas-microsoft-com:vml" Requires="v">
                  <p:oleObj spid="_x0000_s1588225" name="Equation" r:id="rId8" imgW="634572" imgH="228600" progId="">
                    <p:embed/>
                  </p:oleObj>
                </mc:Choice>
                <mc:Fallback>
                  <p:oleObj name="Equation" r:id="rId8" imgW="634572" imgH="22860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3252" y="3861048"/>
                          <a:ext cx="828675" cy="225410"/>
                        </a:xfrm>
                        <a:prstGeom prst="rect">
                          <a:avLst/>
                        </a:prstGeom>
                        <a:solidFill>
                          <a:srgbClr val="00FFFF"/>
                        </a:solidFill>
                        <a:ln w="9525">
                          <a:solidFill>
                            <a:schemeClr val="accent1"/>
                          </a:solidFill>
                          <a:miter lim="800000"/>
                          <a:headEnd/>
                          <a:tailEnd/>
                        </a:ln>
                      </p:spPr>
                    </p:pic>
                  </p:oleObj>
                </mc:Fallback>
              </mc:AlternateContent>
            </a:graphicData>
          </a:graphic>
        </p:graphicFrame>
        <p:graphicFrame>
          <p:nvGraphicFramePr>
            <p:cNvPr id="20" name="Object 7"/>
            <p:cNvGraphicFramePr>
              <a:graphicFrameLocks noChangeAspect="1"/>
            </p:cNvGraphicFramePr>
            <p:nvPr/>
          </p:nvGraphicFramePr>
          <p:xfrm>
            <a:off x="6115943" y="5013176"/>
            <a:ext cx="262107" cy="224773"/>
          </p:xfrm>
          <a:graphic>
            <a:graphicData uri="http://schemas.openxmlformats.org/presentationml/2006/ole">
              <mc:AlternateContent xmlns:mc="http://schemas.openxmlformats.org/markup-compatibility/2006">
                <mc:Choice xmlns:v="urn:schemas-microsoft-com:vml" Requires="v">
                  <p:oleObj spid="_x0000_s1588226" name="Equation" r:id="rId10" imgW="266448" imgH="228462" progId="">
                    <p:embed/>
                  </p:oleObj>
                </mc:Choice>
                <mc:Fallback>
                  <p:oleObj name="Equation" r:id="rId10" imgW="266448" imgH="228462"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15943" y="5013176"/>
                          <a:ext cx="262107" cy="224773"/>
                        </a:xfrm>
                        <a:prstGeom prst="rect">
                          <a:avLst/>
                        </a:prstGeom>
                        <a:solidFill>
                          <a:srgbClr val="00FFFF"/>
                        </a:solidFill>
                        <a:ln w="9525">
                          <a:solidFill>
                            <a:schemeClr val="accent1"/>
                          </a:solidFill>
                          <a:miter lim="800000"/>
                          <a:headEnd/>
                          <a:tailEnd/>
                        </a:ln>
                      </p:spPr>
                    </p:pic>
                  </p:oleObj>
                </mc:Fallback>
              </mc:AlternateContent>
            </a:graphicData>
          </a:graphic>
        </p:graphicFrame>
        <p:graphicFrame>
          <p:nvGraphicFramePr>
            <p:cNvPr id="21" name="Object 6"/>
            <p:cNvGraphicFramePr>
              <a:graphicFrameLocks noChangeAspect="1"/>
            </p:cNvGraphicFramePr>
            <p:nvPr/>
          </p:nvGraphicFramePr>
          <p:xfrm>
            <a:off x="4387751" y="5301208"/>
            <a:ext cx="259781" cy="232372"/>
          </p:xfrm>
          <a:graphic>
            <a:graphicData uri="http://schemas.openxmlformats.org/presentationml/2006/ole">
              <mc:AlternateContent xmlns:mc="http://schemas.openxmlformats.org/markup-compatibility/2006">
                <mc:Choice xmlns:v="urn:schemas-microsoft-com:vml" Requires="v">
                  <p:oleObj spid="_x0000_s1588227" name="Equation" r:id="rId12" imgW="253939" imgH="228600" progId="">
                    <p:embed/>
                  </p:oleObj>
                </mc:Choice>
                <mc:Fallback>
                  <p:oleObj name="Equation" r:id="rId12" imgW="253939" imgH="22860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87751" y="5301208"/>
                          <a:ext cx="259781" cy="232372"/>
                        </a:xfrm>
                        <a:prstGeom prst="rect">
                          <a:avLst/>
                        </a:prstGeom>
                        <a:solidFill>
                          <a:srgbClr val="00FFFF"/>
                        </a:solidFill>
                        <a:ln w="9525">
                          <a:solidFill>
                            <a:schemeClr val="accent1"/>
                          </a:solidFill>
                          <a:miter lim="800000"/>
                          <a:headEnd/>
                          <a:tailEnd/>
                        </a:ln>
                      </p:spPr>
                    </p:pic>
                  </p:oleObj>
                </mc:Fallback>
              </mc:AlternateContent>
            </a:graphicData>
          </a:graphic>
        </p:graphicFrame>
      </p:grpSp>
      <p:pic>
        <p:nvPicPr>
          <p:cNvPr id="23" name="Image 2" descr="aaa.png"/>
          <p:cNvPicPr>
            <a:picLocks noChangeAspect="1"/>
          </p:cNvPicPr>
          <p:nvPr/>
        </p:nvPicPr>
        <p:blipFill rotWithShape="1">
          <a:blip r:embed="rId14" cstate="print">
            <a:extLst>
              <a:ext uri="{28A0092B-C50C-407E-A947-70E740481C1C}">
                <a14:useLocalDpi xmlns:a14="http://schemas.microsoft.com/office/drawing/2010/main" val="0"/>
              </a:ext>
            </a:extLst>
          </a:blip>
          <a:srcRect r="1289" b="174"/>
          <a:stretch/>
        </p:blipFill>
        <p:spPr bwMode="auto">
          <a:xfrm>
            <a:off x="3779912" y="3861048"/>
            <a:ext cx="3085480" cy="2423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ccolade fermante 15"/>
          <p:cNvSpPr/>
          <p:nvPr/>
        </p:nvSpPr>
        <p:spPr>
          <a:xfrm>
            <a:off x="6732240" y="3949905"/>
            <a:ext cx="432048" cy="991263"/>
          </a:xfrm>
          <a:prstGeom prst="rightBrace">
            <a:avLst/>
          </a:prstGeom>
          <a:ln w="38100" cmpd="sng">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 name="CasellaDiTesto 3"/>
          <p:cNvSpPr txBox="1"/>
          <p:nvPr/>
        </p:nvSpPr>
        <p:spPr>
          <a:xfrm>
            <a:off x="7272808" y="4077072"/>
            <a:ext cx="1331640" cy="646331"/>
          </a:xfrm>
          <a:prstGeom prst="rect">
            <a:avLst/>
          </a:prstGeom>
          <a:solidFill>
            <a:srgbClr val="DDF2FF"/>
          </a:solidFill>
        </p:spPr>
        <p:txBody>
          <a:bodyPr wrap="square" rtlCol="0">
            <a:spAutoFit/>
          </a:bodyPr>
          <a:lstStyle/>
          <a:p>
            <a:r>
              <a:rPr lang="it-IT" sz="1800" b="1" dirty="0"/>
              <a:t>s</a:t>
            </a:r>
            <a:r>
              <a:rPr lang="it-IT" sz="1800" b="1" dirty="0" smtClean="0"/>
              <a:t>ettore </a:t>
            </a:r>
          </a:p>
          <a:p>
            <a:r>
              <a:rPr lang="it-IT" sz="1800" b="1" dirty="0" smtClean="0"/>
              <a:t>di </a:t>
            </a:r>
            <a:r>
              <a:rPr lang="it-IT" sz="1800" b="1" dirty="0" err="1" smtClean="0"/>
              <a:t>gauge</a:t>
            </a:r>
            <a:endParaRPr lang="it-IT" sz="1800" b="1" dirty="0"/>
          </a:p>
        </p:txBody>
      </p:sp>
      <p:sp>
        <p:nvSpPr>
          <p:cNvPr id="5" name="CasellaDiTesto 4"/>
          <p:cNvSpPr txBox="1"/>
          <p:nvPr/>
        </p:nvSpPr>
        <p:spPr>
          <a:xfrm>
            <a:off x="4067944" y="6453336"/>
            <a:ext cx="2232248" cy="369332"/>
          </a:xfrm>
          <a:prstGeom prst="rect">
            <a:avLst/>
          </a:prstGeom>
          <a:solidFill>
            <a:srgbClr val="F1FED2"/>
          </a:solidFill>
          <a:ln>
            <a:solidFill>
              <a:schemeClr val="tx1"/>
            </a:solidFill>
            <a:prstDash val="solid"/>
          </a:ln>
        </p:spPr>
        <p:txBody>
          <a:bodyPr wrap="square" rtlCol="0">
            <a:spAutoFit/>
          </a:bodyPr>
          <a:lstStyle/>
          <a:p>
            <a:r>
              <a:rPr lang="it-IT" sz="1800" b="1" dirty="0" smtClean="0"/>
              <a:t>massa ai </a:t>
            </a:r>
            <a:r>
              <a:rPr lang="en-US" sz="1800" b="1" dirty="0" smtClean="0">
                <a:solidFill>
                  <a:srgbClr val="00009F"/>
                </a:solidFill>
              </a:rPr>
              <a:t>W</a:t>
            </a:r>
            <a:r>
              <a:rPr lang="en-US" sz="1800" b="1" baseline="30000" dirty="0">
                <a:solidFill>
                  <a:srgbClr val="00009F"/>
                </a:solidFill>
              </a:rPr>
              <a:t>±</a:t>
            </a:r>
            <a:r>
              <a:rPr lang="en-US" sz="1800" b="1" dirty="0">
                <a:solidFill>
                  <a:srgbClr val="00009F"/>
                </a:solidFill>
              </a:rPr>
              <a:t> e </a:t>
            </a:r>
            <a:r>
              <a:rPr lang="en-US" sz="1800" b="1" dirty="0" smtClean="0">
                <a:solidFill>
                  <a:srgbClr val="00009F"/>
                </a:solidFill>
              </a:rPr>
              <a:t>Z</a:t>
            </a:r>
            <a:r>
              <a:rPr lang="en-US" sz="1800" b="1" baseline="30000" dirty="0" smtClean="0">
                <a:solidFill>
                  <a:srgbClr val="00009F"/>
                </a:solidFill>
              </a:rPr>
              <a:t>0</a:t>
            </a:r>
            <a:r>
              <a:rPr lang="en-US" sz="1800" b="1" dirty="0" smtClean="0">
                <a:solidFill>
                  <a:srgbClr val="00009F"/>
                </a:solidFill>
              </a:rPr>
              <a:t> </a:t>
            </a:r>
            <a:endParaRPr lang="it-IT" sz="1800" b="1" dirty="0"/>
          </a:p>
        </p:txBody>
      </p:sp>
      <p:cxnSp>
        <p:nvCxnSpPr>
          <p:cNvPr id="10" name="Connettore 2 9"/>
          <p:cNvCxnSpPr/>
          <p:nvPr/>
        </p:nvCxnSpPr>
        <p:spPr>
          <a:xfrm flipV="1">
            <a:off x="4644008" y="6093296"/>
            <a:ext cx="216024" cy="43204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CasellaDiTesto 24"/>
          <p:cNvSpPr txBox="1"/>
          <p:nvPr/>
        </p:nvSpPr>
        <p:spPr>
          <a:xfrm>
            <a:off x="6948264" y="5579948"/>
            <a:ext cx="1944216" cy="646331"/>
          </a:xfrm>
          <a:prstGeom prst="rect">
            <a:avLst/>
          </a:prstGeom>
          <a:solidFill>
            <a:srgbClr val="F1FED2"/>
          </a:solidFill>
          <a:ln>
            <a:solidFill>
              <a:schemeClr val="tx1"/>
            </a:solidFill>
            <a:prstDash val="solid"/>
          </a:ln>
        </p:spPr>
        <p:txBody>
          <a:bodyPr wrap="square" rtlCol="0">
            <a:spAutoFit/>
          </a:bodyPr>
          <a:lstStyle/>
          <a:p>
            <a:r>
              <a:rPr lang="it-IT" sz="1800" b="1" dirty="0"/>
              <a:t>m</a:t>
            </a:r>
            <a:r>
              <a:rPr lang="it-IT" sz="1800" b="1" dirty="0" smtClean="0"/>
              <a:t>assa ai quark </a:t>
            </a:r>
          </a:p>
          <a:p>
            <a:r>
              <a:rPr lang="it-IT" sz="1800" b="1" dirty="0" smtClean="0"/>
              <a:t>e ai leptoni</a:t>
            </a:r>
            <a:endParaRPr lang="it-IT" sz="1800" b="1" dirty="0"/>
          </a:p>
        </p:txBody>
      </p:sp>
      <p:cxnSp>
        <p:nvCxnSpPr>
          <p:cNvPr id="26" name="Connettore 2 25"/>
          <p:cNvCxnSpPr>
            <a:stCxn id="25" idx="1"/>
          </p:cNvCxnSpPr>
          <p:nvPr/>
        </p:nvCxnSpPr>
        <p:spPr>
          <a:xfrm flipH="1" flipV="1">
            <a:off x="5940152" y="5373217"/>
            <a:ext cx="1008112" cy="52989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CasellaDiTesto 28"/>
          <p:cNvSpPr txBox="1"/>
          <p:nvPr/>
        </p:nvSpPr>
        <p:spPr>
          <a:xfrm>
            <a:off x="6948264" y="6372036"/>
            <a:ext cx="2160240" cy="369332"/>
          </a:xfrm>
          <a:prstGeom prst="rect">
            <a:avLst/>
          </a:prstGeom>
          <a:solidFill>
            <a:srgbClr val="F1FED2"/>
          </a:solidFill>
          <a:ln>
            <a:solidFill>
              <a:schemeClr val="tx1"/>
            </a:solidFill>
            <a:prstDash val="solid"/>
          </a:ln>
        </p:spPr>
        <p:txBody>
          <a:bodyPr wrap="square" rtlCol="0">
            <a:spAutoFit/>
          </a:bodyPr>
          <a:lstStyle/>
          <a:p>
            <a:r>
              <a:rPr lang="it-IT" sz="1800" b="1" dirty="0" smtClean="0"/>
              <a:t>Campo di </a:t>
            </a:r>
            <a:r>
              <a:rPr lang="it-IT" sz="1800" b="1" dirty="0" err="1" smtClean="0"/>
              <a:t>Higgs</a:t>
            </a:r>
            <a:endParaRPr lang="it-IT" sz="1800" b="1" dirty="0"/>
          </a:p>
        </p:txBody>
      </p:sp>
      <p:cxnSp>
        <p:nvCxnSpPr>
          <p:cNvPr id="30" name="Connettore 2 29"/>
          <p:cNvCxnSpPr/>
          <p:nvPr/>
        </p:nvCxnSpPr>
        <p:spPr>
          <a:xfrm flipH="1" flipV="1">
            <a:off x="6092552" y="5917922"/>
            <a:ext cx="927720" cy="46340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106570"/>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Immagine 1"/>
          <p:cNvPicPr>
            <a:picLocks noChangeAspect="1"/>
          </p:cNvPicPr>
          <p:nvPr/>
        </p:nvPicPr>
        <p:blipFill>
          <a:blip r:embed="rId5" cstate="print"/>
          <a:srcRect/>
          <a:stretch>
            <a:fillRect/>
          </a:stretch>
        </p:blipFill>
        <p:spPr bwMode="auto">
          <a:xfrm>
            <a:off x="4297690" y="1268760"/>
            <a:ext cx="2866598" cy="2142438"/>
          </a:xfrm>
          <a:prstGeom prst="rect">
            <a:avLst/>
          </a:prstGeom>
          <a:noFill/>
          <a:ln w="9525">
            <a:noFill/>
            <a:miter lim="800000"/>
            <a:headEnd/>
            <a:tailEnd/>
          </a:ln>
        </p:spPr>
      </p:pic>
      <p:sp>
        <p:nvSpPr>
          <p:cNvPr id="293891" name="Rettangolo 2"/>
          <p:cNvSpPr>
            <a:spLocks noChangeArrowheads="1"/>
          </p:cNvSpPr>
          <p:nvPr/>
        </p:nvSpPr>
        <p:spPr bwMode="auto">
          <a:xfrm>
            <a:off x="71438" y="188913"/>
            <a:ext cx="9037637" cy="1322387"/>
          </a:xfrm>
          <a:prstGeom prst="rect">
            <a:avLst/>
          </a:prstGeom>
          <a:noFill/>
          <a:ln w="9525">
            <a:noFill/>
            <a:miter lim="800000"/>
            <a:headEnd/>
            <a:tailEnd/>
          </a:ln>
        </p:spPr>
        <p:txBody>
          <a:bodyPr>
            <a:spAutoFit/>
          </a:bodyPr>
          <a:lstStyle/>
          <a:p>
            <a:r>
              <a:rPr lang="it-IT" sz="2000" b="1" dirty="0">
                <a:solidFill>
                  <a:srgbClr val="FF0000"/>
                </a:solidFill>
              </a:rPr>
              <a:t>10</a:t>
            </a:r>
            <a:r>
              <a:rPr lang="it-IT" sz="2000" b="1" baseline="30000" dirty="0">
                <a:solidFill>
                  <a:srgbClr val="FF0000"/>
                </a:solidFill>
              </a:rPr>
              <a:t>-10 </a:t>
            </a:r>
            <a:r>
              <a:rPr lang="it-IT" sz="2000" b="1" dirty="0">
                <a:solidFill>
                  <a:srgbClr val="FF0000"/>
                </a:solidFill>
              </a:rPr>
              <a:t>secondi dopo il Big Bang l</a:t>
            </a:r>
            <a:r>
              <a:rPr lang="it-IT" altLang="it-IT" sz="2000" b="1" dirty="0">
                <a:solidFill>
                  <a:srgbClr val="FF0000"/>
                </a:solidFill>
              </a:rPr>
              <a:t>’</a:t>
            </a:r>
            <a:r>
              <a:rPr lang="it-IT" sz="2000" b="1" dirty="0">
                <a:solidFill>
                  <a:srgbClr val="FF0000"/>
                </a:solidFill>
              </a:rPr>
              <a:t>Universo raffreddandosi subisce una transizione di fase e il vuoto si porta ad uno stato energetico più basso (rottura spontanea della simmetria) riempiendo lo spazio con il campo di </a:t>
            </a:r>
            <a:r>
              <a:rPr lang="it-IT" sz="2000" b="1" dirty="0" err="1">
                <a:solidFill>
                  <a:srgbClr val="FF0000"/>
                </a:solidFill>
              </a:rPr>
              <a:t>Higgs</a:t>
            </a:r>
            <a:r>
              <a:rPr lang="it-IT" sz="2000" b="1" dirty="0">
                <a:solidFill>
                  <a:srgbClr val="FF0000"/>
                </a:solidFill>
              </a:rPr>
              <a:t>.</a:t>
            </a:r>
          </a:p>
        </p:txBody>
      </p:sp>
      <p:sp>
        <p:nvSpPr>
          <p:cNvPr id="293897" name="Rettangolo 8"/>
          <p:cNvSpPr>
            <a:spLocks noChangeArrowheads="1"/>
          </p:cNvSpPr>
          <p:nvPr/>
        </p:nvSpPr>
        <p:spPr bwMode="auto">
          <a:xfrm>
            <a:off x="250825" y="4874384"/>
            <a:ext cx="8713788" cy="1938992"/>
          </a:xfrm>
          <a:prstGeom prst="rect">
            <a:avLst/>
          </a:prstGeom>
          <a:noFill/>
          <a:ln w="9525">
            <a:noFill/>
            <a:miter lim="800000"/>
            <a:headEnd/>
            <a:tailEnd/>
          </a:ln>
        </p:spPr>
        <p:txBody>
          <a:bodyPr>
            <a:spAutoFit/>
          </a:bodyPr>
          <a:lstStyle/>
          <a:p>
            <a:r>
              <a:rPr lang="it-IT" sz="2000" b="1" dirty="0">
                <a:solidFill>
                  <a:srgbClr val="FF0000"/>
                </a:solidFill>
              </a:rPr>
              <a:t>I Bosoni W</a:t>
            </a:r>
            <a:r>
              <a:rPr lang="it-IT" sz="2000" b="1" baseline="30000" dirty="0">
                <a:solidFill>
                  <a:srgbClr val="FF0000"/>
                </a:solidFill>
              </a:rPr>
              <a:t>±</a:t>
            </a:r>
            <a:r>
              <a:rPr lang="it-IT" sz="2000" b="1" dirty="0">
                <a:solidFill>
                  <a:srgbClr val="FF0000"/>
                </a:solidFill>
              </a:rPr>
              <a:t> e Z e le particelle di materia interagendo con questo campo non possono più muoversi alla velocita</a:t>
            </a:r>
            <a:r>
              <a:rPr lang="it-IT" altLang="it-IT" sz="2000" b="1" dirty="0">
                <a:solidFill>
                  <a:srgbClr val="FF0000"/>
                </a:solidFill>
              </a:rPr>
              <a:t>’</a:t>
            </a:r>
            <a:r>
              <a:rPr lang="it-IT" altLang="ja-JP" sz="2000" b="1" dirty="0">
                <a:solidFill>
                  <a:srgbClr val="FF0000"/>
                </a:solidFill>
              </a:rPr>
              <a:t> della luce perche</a:t>
            </a:r>
            <a:r>
              <a:rPr lang="it-IT" altLang="it-IT" sz="2000" b="1" dirty="0">
                <a:solidFill>
                  <a:srgbClr val="FF0000"/>
                </a:solidFill>
              </a:rPr>
              <a:t>’</a:t>
            </a:r>
            <a:r>
              <a:rPr lang="it-IT" altLang="ja-JP" sz="2000" b="1" dirty="0">
                <a:solidFill>
                  <a:srgbClr val="FF0000"/>
                </a:solidFill>
              </a:rPr>
              <a:t> hanno acquistato una massa.</a:t>
            </a:r>
          </a:p>
          <a:p>
            <a:r>
              <a:rPr lang="it-IT" sz="2000" b="1" dirty="0">
                <a:solidFill>
                  <a:srgbClr val="FF0000"/>
                </a:solidFill>
              </a:rPr>
              <a:t>Se questo campo che permea tutto l</a:t>
            </a:r>
            <a:r>
              <a:rPr lang="it-IT" altLang="it-IT" sz="2000" b="1" dirty="0">
                <a:solidFill>
                  <a:srgbClr val="FF0000"/>
                </a:solidFill>
              </a:rPr>
              <a:t>’</a:t>
            </a:r>
            <a:r>
              <a:rPr lang="it-IT" sz="2000" b="1" dirty="0">
                <a:solidFill>
                  <a:srgbClr val="FF0000"/>
                </a:solidFill>
              </a:rPr>
              <a:t>Universo esiste davvero e non è solo una mera speculazione teorica allora deve esistere anche la particella che media questa interazione….il Bosone di Higgs</a:t>
            </a:r>
            <a:r>
              <a:rPr lang="it-IT" sz="2000" b="1" dirty="0" smtClean="0">
                <a:solidFill>
                  <a:srgbClr val="FF0000"/>
                </a:solidFill>
              </a:rPr>
              <a:t>.</a:t>
            </a:r>
            <a:endParaRPr lang="it-IT" sz="2000" dirty="0">
              <a:solidFill>
                <a:srgbClr val="FF0000"/>
              </a:solidFill>
            </a:endParaRPr>
          </a:p>
        </p:txBody>
      </p:sp>
      <p:grpSp>
        <p:nvGrpSpPr>
          <p:cNvPr id="10" name="Group 9"/>
          <p:cNvGrpSpPr/>
          <p:nvPr/>
        </p:nvGrpSpPr>
        <p:grpSpPr>
          <a:xfrm>
            <a:off x="427311" y="2065263"/>
            <a:ext cx="2776537" cy="2155825"/>
            <a:chOff x="3739679" y="3433415"/>
            <a:chExt cx="2776537" cy="2155825"/>
          </a:xfrm>
        </p:grpSpPr>
        <p:pic>
          <p:nvPicPr>
            <p:cNvPr id="11" name="Picture 2"/>
            <p:cNvPicPr>
              <a:picLocks noChangeAspect="1" noChangeArrowheads="1"/>
            </p:cNvPicPr>
            <p:nvPr/>
          </p:nvPicPr>
          <p:blipFill>
            <a:blip r:embed="rId6" cstate="print"/>
            <a:srcRect/>
            <a:stretch>
              <a:fillRect/>
            </a:stretch>
          </p:blipFill>
          <p:spPr bwMode="auto">
            <a:xfrm>
              <a:off x="3739679" y="3717032"/>
              <a:ext cx="2776537" cy="1800225"/>
            </a:xfrm>
            <a:prstGeom prst="rect">
              <a:avLst/>
            </a:prstGeom>
            <a:noFill/>
            <a:ln w="9525">
              <a:noFill/>
              <a:miter lim="800000"/>
              <a:headEnd/>
              <a:tailEnd/>
            </a:ln>
          </p:spPr>
        </p:pic>
        <p:pic>
          <p:nvPicPr>
            <p:cNvPr id="12" name="Picture 27" descr="txp_fig"/>
            <p:cNvPicPr>
              <a:picLocks noChangeAspect="1" noChangeArrowheads="1"/>
            </p:cNvPicPr>
            <p:nvPr>
              <p:custDataLst>
                <p:tags r:id="rId2"/>
              </p:custDataLst>
            </p:nvPr>
          </p:nvPicPr>
          <p:blipFill>
            <a:blip r:embed="rId7" cstate="print"/>
            <a:srcRect/>
            <a:stretch>
              <a:fillRect/>
            </a:stretch>
          </p:blipFill>
          <p:spPr bwMode="auto">
            <a:xfrm>
              <a:off x="3832647" y="3433415"/>
              <a:ext cx="1203325" cy="185737"/>
            </a:xfrm>
            <a:prstGeom prst="rect">
              <a:avLst/>
            </a:prstGeom>
            <a:solidFill>
              <a:schemeClr val="bg1"/>
            </a:solidFill>
            <a:ln w="9525">
              <a:solidFill>
                <a:srgbClr val="FF0000"/>
              </a:solidFill>
              <a:miter lim="800000"/>
              <a:headEnd/>
              <a:tailEnd/>
            </a:ln>
          </p:spPr>
        </p:pic>
        <p:sp>
          <p:nvSpPr>
            <p:cNvPr id="13" name="Line 28"/>
            <p:cNvSpPr>
              <a:spLocks noChangeShapeType="1"/>
            </p:cNvSpPr>
            <p:nvPr/>
          </p:nvSpPr>
          <p:spPr bwMode="auto">
            <a:xfrm>
              <a:off x="4387751" y="3645024"/>
              <a:ext cx="575816" cy="576064"/>
            </a:xfrm>
            <a:prstGeom prst="line">
              <a:avLst/>
            </a:prstGeom>
            <a:noFill/>
            <a:ln w="9525">
              <a:solidFill>
                <a:srgbClr val="00FF00"/>
              </a:solidFill>
              <a:round/>
              <a:headEnd/>
              <a:tailEnd type="triangle" w="med" len="med"/>
            </a:ln>
          </p:spPr>
          <p:txBody>
            <a:bodyPr/>
            <a:lstStyle/>
            <a:p>
              <a:endParaRPr lang="en-US"/>
            </a:p>
          </p:txBody>
        </p:sp>
        <p:pic>
          <p:nvPicPr>
            <p:cNvPr id="14" name="Picture 19" descr="txp_fig"/>
            <p:cNvPicPr>
              <a:picLocks noChangeAspect="1" noChangeArrowheads="1"/>
            </p:cNvPicPr>
            <p:nvPr>
              <p:custDataLst>
                <p:tags r:id="rId3"/>
              </p:custDataLst>
            </p:nvPr>
          </p:nvPicPr>
          <p:blipFill>
            <a:blip r:embed="rId8" cstate="print"/>
            <a:srcRect/>
            <a:stretch>
              <a:fillRect/>
            </a:stretch>
          </p:blipFill>
          <p:spPr bwMode="auto">
            <a:xfrm>
              <a:off x="5107409" y="5376515"/>
              <a:ext cx="1374775" cy="212725"/>
            </a:xfrm>
            <a:prstGeom prst="rect">
              <a:avLst/>
            </a:prstGeom>
            <a:noFill/>
            <a:ln w="12700">
              <a:solidFill>
                <a:srgbClr val="FF0000"/>
              </a:solidFill>
              <a:miter lim="800000"/>
              <a:headEnd/>
              <a:tailEnd/>
            </a:ln>
          </p:spPr>
        </p:pic>
        <p:sp>
          <p:nvSpPr>
            <p:cNvPr id="15" name="Line 25"/>
            <p:cNvSpPr>
              <a:spLocks noChangeShapeType="1"/>
            </p:cNvSpPr>
            <p:nvPr/>
          </p:nvSpPr>
          <p:spPr bwMode="auto">
            <a:xfrm flipV="1">
              <a:off x="5323309" y="5059015"/>
              <a:ext cx="288925" cy="288925"/>
            </a:xfrm>
            <a:prstGeom prst="line">
              <a:avLst/>
            </a:prstGeom>
            <a:noFill/>
            <a:ln w="9525">
              <a:solidFill>
                <a:srgbClr val="0000FF"/>
              </a:solidFill>
              <a:round/>
              <a:headEnd/>
              <a:tailEnd type="triangle" w="med" len="med"/>
            </a:ln>
          </p:spPr>
          <p:txBody>
            <a:bodyPr/>
            <a:lstStyle/>
            <a:p>
              <a:endParaRPr lang="en-US"/>
            </a:p>
          </p:txBody>
        </p:sp>
        <p:graphicFrame>
          <p:nvGraphicFramePr>
            <p:cNvPr id="16" name="Object 7"/>
            <p:cNvGraphicFramePr>
              <a:graphicFrameLocks noChangeAspect="1"/>
            </p:cNvGraphicFramePr>
            <p:nvPr/>
          </p:nvGraphicFramePr>
          <p:xfrm>
            <a:off x="5143252" y="3861048"/>
            <a:ext cx="828675" cy="225410"/>
          </p:xfrm>
          <a:graphic>
            <a:graphicData uri="http://schemas.openxmlformats.org/presentationml/2006/ole">
              <mc:AlternateContent xmlns:mc="http://schemas.openxmlformats.org/markup-compatibility/2006">
                <mc:Choice xmlns:v="urn:schemas-microsoft-com:vml" Requires="v">
                  <p:oleObj spid="_x0000_s1455278" name="Equation" r:id="rId9" imgW="634572" imgH="228600" progId="">
                    <p:embed/>
                  </p:oleObj>
                </mc:Choice>
                <mc:Fallback>
                  <p:oleObj name="Equation" r:id="rId9" imgW="634572" imgH="228600" progId="">
                    <p:embed/>
                    <p:pic>
                      <p:nvPicPr>
                        <p:cNvPr id="0" name="Picture 15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43252" y="3861048"/>
                          <a:ext cx="828675" cy="225410"/>
                        </a:xfrm>
                        <a:prstGeom prst="rect">
                          <a:avLst/>
                        </a:prstGeom>
                        <a:solidFill>
                          <a:srgbClr val="00FFFF"/>
                        </a:solidFill>
                        <a:ln w="9525">
                          <a:solidFill>
                            <a:schemeClr val="accent1"/>
                          </a:solidFill>
                          <a:miter lim="800000"/>
                          <a:headEnd/>
                          <a:tailEnd/>
                        </a:ln>
                      </p:spPr>
                    </p:pic>
                  </p:oleObj>
                </mc:Fallback>
              </mc:AlternateContent>
            </a:graphicData>
          </a:graphic>
        </p:graphicFrame>
        <p:graphicFrame>
          <p:nvGraphicFramePr>
            <p:cNvPr id="17" name="Object 7"/>
            <p:cNvGraphicFramePr>
              <a:graphicFrameLocks noChangeAspect="1"/>
            </p:cNvGraphicFramePr>
            <p:nvPr/>
          </p:nvGraphicFramePr>
          <p:xfrm>
            <a:off x="6115943" y="5013176"/>
            <a:ext cx="262107" cy="224773"/>
          </p:xfrm>
          <a:graphic>
            <a:graphicData uri="http://schemas.openxmlformats.org/presentationml/2006/ole">
              <mc:AlternateContent xmlns:mc="http://schemas.openxmlformats.org/markup-compatibility/2006">
                <mc:Choice xmlns:v="urn:schemas-microsoft-com:vml" Requires="v">
                  <p:oleObj spid="_x0000_s1455279" name="Equation" r:id="rId11" imgW="266448" imgH="228462" progId="">
                    <p:embed/>
                  </p:oleObj>
                </mc:Choice>
                <mc:Fallback>
                  <p:oleObj name="Equation" r:id="rId11" imgW="266448" imgH="228462" progId="">
                    <p:embed/>
                    <p:pic>
                      <p:nvPicPr>
                        <p:cNvPr id="0" name="Picture 15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15943" y="5013176"/>
                          <a:ext cx="262107" cy="224773"/>
                        </a:xfrm>
                        <a:prstGeom prst="rect">
                          <a:avLst/>
                        </a:prstGeom>
                        <a:solidFill>
                          <a:srgbClr val="00FFFF"/>
                        </a:solidFill>
                        <a:ln w="9525">
                          <a:solidFill>
                            <a:schemeClr val="accent1"/>
                          </a:solidFill>
                          <a:miter lim="800000"/>
                          <a:headEnd/>
                          <a:tailEnd/>
                        </a:ln>
                      </p:spPr>
                    </p:pic>
                  </p:oleObj>
                </mc:Fallback>
              </mc:AlternateContent>
            </a:graphicData>
          </a:graphic>
        </p:graphicFrame>
        <p:graphicFrame>
          <p:nvGraphicFramePr>
            <p:cNvPr id="18" name="Object 6"/>
            <p:cNvGraphicFramePr>
              <a:graphicFrameLocks noChangeAspect="1"/>
            </p:cNvGraphicFramePr>
            <p:nvPr/>
          </p:nvGraphicFramePr>
          <p:xfrm>
            <a:off x="4387751" y="5301208"/>
            <a:ext cx="259781" cy="232372"/>
          </p:xfrm>
          <a:graphic>
            <a:graphicData uri="http://schemas.openxmlformats.org/presentationml/2006/ole">
              <mc:AlternateContent xmlns:mc="http://schemas.openxmlformats.org/markup-compatibility/2006">
                <mc:Choice xmlns:v="urn:schemas-microsoft-com:vml" Requires="v">
                  <p:oleObj spid="_x0000_s1455280" name="Equation" r:id="rId13" imgW="253939" imgH="228600" progId="">
                    <p:embed/>
                  </p:oleObj>
                </mc:Choice>
                <mc:Fallback>
                  <p:oleObj name="Equation" r:id="rId13" imgW="253939" imgH="228600" progId="">
                    <p:embed/>
                    <p:pic>
                      <p:nvPicPr>
                        <p:cNvPr id="0" name="Picture 15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87751" y="5301208"/>
                          <a:ext cx="259781" cy="232372"/>
                        </a:xfrm>
                        <a:prstGeom prst="rect">
                          <a:avLst/>
                        </a:prstGeom>
                        <a:solidFill>
                          <a:srgbClr val="00FFFF"/>
                        </a:solidFill>
                        <a:ln w="9525">
                          <a:solidFill>
                            <a:schemeClr val="accent1"/>
                          </a:solidFill>
                          <a:miter lim="800000"/>
                          <a:headEnd/>
                          <a:tailEnd/>
                        </a:ln>
                      </p:spPr>
                    </p:pic>
                  </p:oleObj>
                </mc:Fallback>
              </mc:AlternateContent>
            </a:graphicData>
          </a:graphic>
        </p:graphicFrame>
      </p:grpSp>
      <p:graphicFrame>
        <p:nvGraphicFramePr>
          <p:cNvPr id="1455108" name="Object 4"/>
          <p:cNvGraphicFramePr>
            <a:graphicFrameLocks noChangeAspect="1"/>
          </p:cNvGraphicFramePr>
          <p:nvPr/>
        </p:nvGraphicFramePr>
        <p:xfrm>
          <a:off x="4198962" y="3429000"/>
          <a:ext cx="3181350" cy="530225"/>
        </p:xfrm>
        <a:graphic>
          <a:graphicData uri="http://schemas.openxmlformats.org/presentationml/2006/ole">
            <mc:AlternateContent xmlns:mc="http://schemas.openxmlformats.org/markup-compatibility/2006">
              <mc:Choice xmlns:v="urn:schemas-microsoft-com:vml" Requires="v">
                <p:oleObj spid="_x0000_s1455281" name="Equation" r:id="rId15" imgW="2412495" imgH="406216" progId="">
                  <p:embed/>
                </p:oleObj>
              </mc:Choice>
              <mc:Fallback>
                <p:oleObj name="Equation" r:id="rId15" imgW="2412495" imgH="406216" progId="">
                  <p:embed/>
                  <p:pic>
                    <p:nvPicPr>
                      <p:cNvPr id="0" name="Picture 15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98962" y="3429000"/>
                        <a:ext cx="3181350" cy="530225"/>
                      </a:xfrm>
                      <a:prstGeom prst="rect">
                        <a:avLst/>
                      </a:prstGeom>
                      <a:solidFill>
                        <a:srgbClr val="FFFF99"/>
                      </a:solidFill>
                      <a:ln w="9525">
                        <a:solidFill>
                          <a:schemeClr val="accent1"/>
                        </a:solidFill>
                        <a:miter lim="800000"/>
                        <a:headEnd/>
                        <a:tailEnd/>
                      </a:ln>
                    </p:spPr>
                  </p:pic>
                </p:oleObj>
              </mc:Fallback>
            </mc:AlternateContent>
          </a:graphicData>
        </a:graphic>
      </p:graphicFrame>
      <p:sp>
        <p:nvSpPr>
          <p:cNvPr id="20" name="CasellaDiTesto 12"/>
          <p:cNvSpPr txBox="1">
            <a:spLocks noChangeArrowheads="1"/>
          </p:cNvSpPr>
          <p:nvPr/>
        </p:nvSpPr>
        <p:spPr bwMode="auto">
          <a:xfrm>
            <a:off x="3635896" y="4005064"/>
            <a:ext cx="4392488" cy="738664"/>
          </a:xfrm>
          <a:prstGeom prst="rect">
            <a:avLst/>
          </a:prstGeom>
          <a:solidFill>
            <a:srgbClr val="F1FED2"/>
          </a:solidFill>
          <a:ln w="9525">
            <a:noFill/>
            <a:miter lim="800000"/>
            <a:headEnd/>
            <a:tailEnd/>
          </a:ln>
        </p:spPr>
        <p:txBody>
          <a:bodyPr wrap="square">
            <a:spAutoFit/>
          </a:bodyPr>
          <a:lstStyle/>
          <a:p>
            <a:r>
              <a:rPr lang="en-US" sz="1400" b="1" dirty="0" smtClean="0">
                <a:solidFill>
                  <a:srgbClr val="C00000"/>
                </a:solidFill>
                <a:latin typeface="Times New Roman" pitchFamily="18" charset="0"/>
                <a:ea typeface="+mn-ea"/>
              </a:rPr>
              <a:t>La </a:t>
            </a:r>
            <a:r>
              <a:rPr lang="en-US" sz="1400" b="1" dirty="0" err="1" smtClean="0">
                <a:solidFill>
                  <a:srgbClr val="C00000"/>
                </a:solidFill>
                <a:latin typeface="Times New Roman" pitchFamily="18" charset="0"/>
                <a:ea typeface="+mn-ea"/>
              </a:rPr>
              <a:t>Lagrangiana</a:t>
            </a:r>
            <a:r>
              <a:rPr lang="en-US" sz="1400" b="1" dirty="0">
                <a:solidFill>
                  <a:srgbClr val="C00000"/>
                </a:solidFill>
                <a:latin typeface="Times New Roman" pitchFamily="18" charset="0"/>
                <a:ea typeface="+mn-ea"/>
              </a:rPr>
              <a:t> </a:t>
            </a:r>
            <a:r>
              <a:rPr lang="en-US" sz="1400" b="1" dirty="0" smtClean="0">
                <a:solidFill>
                  <a:srgbClr val="C00000"/>
                </a:solidFill>
                <a:latin typeface="Times New Roman" pitchFamily="18" charset="0"/>
                <a:ea typeface="+mn-ea"/>
              </a:rPr>
              <a:t>(da cui </a:t>
            </a:r>
            <a:r>
              <a:rPr lang="en-US" sz="1400" b="1" dirty="0" err="1" smtClean="0">
                <a:solidFill>
                  <a:srgbClr val="C00000"/>
                </a:solidFill>
                <a:latin typeface="Times New Roman" pitchFamily="18" charset="0"/>
                <a:ea typeface="+mn-ea"/>
              </a:rPr>
              <a:t>si</a:t>
            </a:r>
            <a:r>
              <a:rPr lang="en-US" sz="1400" b="1" dirty="0" smtClean="0">
                <a:solidFill>
                  <a:srgbClr val="C00000"/>
                </a:solidFill>
                <a:latin typeface="Times New Roman" pitchFamily="18" charset="0"/>
                <a:ea typeface="+mn-ea"/>
              </a:rPr>
              <a:t> </a:t>
            </a:r>
            <a:r>
              <a:rPr lang="en-US" sz="1400" b="1" dirty="0" err="1" smtClean="0">
                <a:solidFill>
                  <a:srgbClr val="C00000"/>
                </a:solidFill>
                <a:latin typeface="Times New Roman" pitchFamily="18" charset="0"/>
                <a:ea typeface="+mn-ea"/>
              </a:rPr>
              <a:t>ricavano</a:t>
            </a:r>
            <a:r>
              <a:rPr lang="en-US" sz="1400" b="1" dirty="0" smtClean="0">
                <a:solidFill>
                  <a:srgbClr val="C00000"/>
                </a:solidFill>
                <a:latin typeface="Times New Roman" pitchFamily="18" charset="0"/>
                <a:ea typeface="+mn-ea"/>
              </a:rPr>
              <a:t> le </a:t>
            </a:r>
            <a:r>
              <a:rPr lang="en-US" sz="1400" b="1" dirty="0" err="1" smtClean="0">
                <a:solidFill>
                  <a:srgbClr val="C00000"/>
                </a:solidFill>
                <a:latin typeface="Times New Roman" pitchFamily="18" charset="0"/>
                <a:ea typeface="+mn-ea"/>
              </a:rPr>
              <a:t>equazioni</a:t>
            </a:r>
            <a:r>
              <a:rPr lang="en-US" sz="1400" b="1" dirty="0" smtClean="0">
                <a:solidFill>
                  <a:srgbClr val="C00000"/>
                </a:solidFill>
                <a:latin typeface="Times New Roman" pitchFamily="18" charset="0"/>
                <a:ea typeface="+mn-ea"/>
              </a:rPr>
              <a:t> del </a:t>
            </a:r>
            <a:r>
              <a:rPr lang="en-US" sz="1400" b="1" dirty="0" err="1" smtClean="0">
                <a:solidFill>
                  <a:srgbClr val="C00000"/>
                </a:solidFill>
                <a:latin typeface="Times New Roman" pitchFamily="18" charset="0"/>
                <a:ea typeface="+mn-ea"/>
              </a:rPr>
              <a:t>sistema</a:t>
            </a:r>
            <a:r>
              <a:rPr lang="en-US" sz="1400" b="1" dirty="0" smtClean="0">
                <a:solidFill>
                  <a:srgbClr val="C00000"/>
                </a:solidFill>
                <a:latin typeface="Times New Roman" pitchFamily="18" charset="0"/>
                <a:ea typeface="+mn-ea"/>
              </a:rPr>
              <a:t>) </a:t>
            </a:r>
            <a:r>
              <a:rPr lang="en-US" sz="1400" b="1" dirty="0" err="1" smtClean="0">
                <a:solidFill>
                  <a:srgbClr val="C00000"/>
                </a:solidFill>
                <a:latin typeface="Times New Roman" pitchFamily="18" charset="0"/>
                <a:ea typeface="+mn-ea"/>
              </a:rPr>
              <a:t>mantiene</a:t>
            </a:r>
            <a:r>
              <a:rPr lang="en-US" sz="1400" b="1" dirty="0" smtClean="0">
                <a:solidFill>
                  <a:srgbClr val="C00000"/>
                </a:solidFill>
                <a:latin typeface="Times New Roman" pitchFamily="18" charset="0"/>
                <a:ea typeface="+mn-ea"/>
              </a:rPr>
              <a:t> la </a:t>
            </a:r>
            <a:r>
              <a:rPr lang="en-US" sz="1400" b="1" dirty="0" err="1" smtClean="0">
                <a:solidFill>
                  <a:srgbClr val="C00000"/>
                </a:solidFill>
                <a:latin typeface="Times New Roman" pitchFamily="18" charset="0"/>
                <a:ea typeface="+mn-ea"/>
              </a:rPr>
              <a:t>simmetria</a:t>
            </a:r>
            <a:r>
              <a:rPr lang="en-US" sz="1400" b="1" dirty="0" smtClean="0">
                <a:solidFill>
                  <a:srgbClr val="C00000"/>
                </a:solidFill>
                <a:latin typeface="Times New Roman" pitchFamily="18" charset="0"/>
                <a:ea typeface="+mn-ea"/>
              </a:rPr>
              <a:t> di gauge, ma la </a:t>
            </a:r>
            <a:r>
              <a:rPr lang="en-US" sz="1400" b="1" dirty="0" err="1" smtClean="0">
                <a:solidFill>
                  <a:srgbClr val="C00000"/>
                </a:solidFill>
                <a:latin typeface="Times New Roman" pitchFamily="18" charset="0"/>
                <a:ea typeface="+mn-ea"/>
              </a:rPr>
              <a:t>scelta</a:t>
            </a:r>
            <a:r>
              <a:rPr lang="en-US" sz="1400" b="1" dirty="0" smtClean="0">
                <a:solidFill>
                  <a:srgbClr val="C00000"/>
                </a:solidFill>
                <a:latin typeface="Times New Roman" pitchFamily="18" charset="0"/>
                <a:ea typeface="+mn-ea"/>
              </a:rPr>
              <a:t> di un </a:t>
            </a:r>
            <a:r>
              <a:rPr lang="en-US" sz="1400" b="1" dirty="0" err="1" smtClean="0">
                <a:solidFill>
                  <a:srgbClr val="C00000"/>
                </a:solidFill>
                <a:latin typeface="Times New Roman" pitchFamily="18" charset="0"/>
                <a:ea typeface="+mn-ea"/>
              </a:rPr>
              <a:t>qualsiasi</a:t>
            </a:r>
            <a:r>
              <a:rPr lang="en-US" sz="1400" b="1" dirty="0" smtClean="0">
                <a:solidFill>
                  <a:srgbClr val="C00000"/>
                </a:solidFill>
                <a:latin typeface="Times New Roman" pitchFamily="18" charset="0"/>
                <a:ea typeface="+mn-ea"/>
              </a:rPr>
              <a:t> </a:t>
            </a:r>
            <a:r>
              <a:rPr lang="en-US" sz="1400" b="1" dirty="0" err="1" smtClean="0">
                <a:solidFill>
                  <a:srgbClr val="C00000"/>
                </a:solidFill>
                <a:latin typeface="Times New Roman" pitchFamily="18" charset="0"/>
                <a:ea typeface="+mn-ea"/>
              </a:rPr>
              <a:t>stato</a:t>
            </a:r>
            <a:r>
              <a:rPr lang="en-US" sz="1400" b="1" dirty="0" smtClean="0">
                <a:solidFill>
                  <a:srgbClr val="C00000"/>
                </a:solidFill>
                <a:latin typeface="Times New Roman" pitchFamily="18" charset="0"/>
                <a:ea typeface="+mn-ea"/>
              </a:rPr>
              <a:t> </a:t>
            </a:r>
            <a:r>
              <a:rPr lang="en-US" sz="1400" b="1" dirty="0" err="1" smtClean="0">
                <a:solidFill>
                  <a:srgbClr val="C00000"/>
                </a:solidFill>
                <a:latin typeface="Times New Roman" pitchFamily="18" charset="0"/>
                <a:ea typeface="+mn-ea"/>
              </a:rPr>
              <a:t>fondamentale</a:t>
            </a:r>
            <a:r>
              <a:rPr lang="en-US" sz="1400" b="1" dirty="0" smtClean="0">
                <a:solidFill>
                  <a:srgbClr val="C00000"/>
                </a:solidFill>
                <a:latin typeface="Times New Roman" pitchFamily="18" charset="0"/>
                <a:ea typeface="+mn-ea"/>
              </a:rPr>
              <a:t> </a:t>
            </a:r>
            <a:r>
              <a:rPr lang="en-US" sz="1400" b="1" dirty="0" err="1" smtClean="0">
                <a:solidFill>
                  <a:srgbClr val="C00000"/>
                </a:solidFill>
                <a:latin typeface="Times New Roman" pitchFamily="18" charset="0"/>
                <a:ea typeface="+mn-ea"/>
              </a:rPr>
              <a:t>rompe</a:t>
            </a:r>
            <a:r>
              <a:rPr lang="en-US" sz="1400" b="1" dirty="0" smtClean="0">
                <a:solidFill>
                  <a:srgbClr val="C00000"/>
                </a:solidFill>
                <a:latin typeface="Times New Roman" pitchFamily="18" charset="0"/>
                <a:ea typeface="+mn-ea"/>
              </a:rPr>
              <a:t> la </a:t>
            </a:r>
            <a:r>
              <a:rPr lang="en-US" sz="1400" b="1" dirty="0" err="1" smtClean="0">
                <a:solidFill>
                  <a:srgbClr val="C00000"/>
                </a:solidFill>
                <a:latin typeface="Times New Roman" pitchFamily="18" charset="0"/>
                <a:ea typeface="+mn-ea"/>
              </a:rPr>
              <a:t>simmetria</a:t>
            </a:r>
            <a:r>
              <a:rPr lang="en-US" sz="1400" b="1" dirty="0" smtClean="0">
                <a:solidFill>
                  <a:srgbClr val="C00000"/>
                </a:solidFill>
                <a:latin typeface="Times New Roman" pitchFamily="18" charset="0"/>
                <a:ea typeface="+mn-ea"/>
              </a:rPr>
              <a:t>.</a:t>
            </a:r>
            <a:endParaRPr lang="it-IT" sz="1400" b="1" dirty="0" smtClean="0">
              <a:solidFill>
                <a:srgbClr val="C00000"/>
              </a:solidFill>
              <a:latin typeface="Times New Roman" pitchFamily="18" charset="0"/>
              <a:ea typeface="+mn-ea"/>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CasellaDiTesto 1"/>
          <p:cNvSpPr txBox="1">
            <a:spLocks noChangeArrowheads="1"/>
          </p:cNvSpPr>
          <p:nvPr/>
        </p:nvSpPr>
        <p:spPr bwMode="auto">
          <a:xfrm>
            <a:off x="1258888" y="44450"/>
            <a:ext cx="6985000" cy="584200"/>
          </a:xfrm>
          <a:prstGeom prst="rect">
            <a:avLst/>
          </a:prstGeom>
          <a:noFill/>
          <a:ln w="9525">
            <a:noFill/>
            <a:miter lim="800000"/>
            <a:headEnd/>
            <a:tailEnd/>
          </a:ln>
        </p:spPr>
        <p:txBody>
          <a:bodyPr>
            <a:spAutoFit/>
          </a:bodyPr>
          <a:lstStyle/>
          <a:p>
            <a:r>
              <a:rPr lang="it-IT" sz="3200" b="1">
                <a:solidFill>
                  <a:srgbClr val="3400FF"/>
                </a:solidFill>
              </a:rPr>
              <a:t>Rottura spontanea della simmetria</a:t>
            </a:r>
          </a:p>
        </p:txBody>
      </p:sp>
      <p:sp>
        <p:nvSpPr>
          <p:cNvPr id="4" name="CasellaDiTesto 3"/>
          <p:cNvSpPr txBox="1"/>
          <p:nvPr/>
        </p:nvSpPr>
        <p:spPr>
          <a:xfrm>
            <a:off x="179388" y="692150"/>
            <a:ext cx="8856662" cy="3140075"/>
          </a:xfrm>
          <a:prstGeom prst="rect">
            <a:avLst/>
          </a:prstGeom>
          <a:noFill/>
        </p:spPr>
        <p:txBody>
          <a:bodyPr>
            <a:spAutoFit/>
          </a:bodyPr>
          <a:lstStyle/>
          <a:p>
            <a:pPr>
              <a:defRPr/>
            </a:pPr>
            <a:r>
              <a:rPr lang="it-IT" sz="1800" dirty="0">
                <a:solidFill>
                  <a:srgbClr val="3400FF"/>
                </a:solidFill>
                <a:ea typeface="ＭＳ Ｐゴシック" pitchFamily="-107" charset="-128"/>
              </a:rPr>
              <a:t>Fenomeno ben noto anche in fisica classica:</a:t>
            </a:r>
          </a:p>
          <a:p>
            <a:pPr marL="342900" indent="-342900">
              <a:buFont typeface="Wingdings" charset="2"/>
              <a:buChar char="Ø"/>
              <a:defRPr/>
            </a:pPr>
            <a:r>
              <a:rPr lang="it-IT" sz="1800" dirty="0">
                <a:solidFill>
                  <a:srgbClr val="3400FF"/>
                </a:solidFill>
                <a:ea typeface="ＭＳ Ｐゴシック" pitchFamily="-107" charset="-128"/>
              </a:rPr>
              <a:t>La rottura della simmetria si realizza in natura quando tra molte possibili  soluzioni equipotenziali solo una si realizza.</a:t>
            </a:r>
          </a:p>
          <a:p>
            <a:pPr marL="342900" indent="-342900">
              <a:buFont typeface="Wingdings" charset="2"/>
              <a:buChar char="Ø"/>
              <a:defRPr/>
            </a:pPr>
            <a:r>
              <a:rPr lang="it-IT" sz="1800" dirty="0">
                <a:solidFill>
                  <a:srgbClr val="3400FF"/>
                </a:solidFill>
                <a:ea typeface="ＭＳ Ｐゴシック" pitchFamily="-107" charset="-128"/>
              </a:rPr>
              <a:t>Per esempio raffreddando un </a:t>
            </a:r>
            <a:r>
              <a:rPr lang="it-IT" sz="1800" dirty="0" err="1">
                <a:solidFill>
                  <a:srgbClr val="3400FF"/>
                </a:solidFill>
                <a:ea typeface="ＭＳ Ｐゴシック" pitchFamily="-107" charset="-128"/>
              </a:rPr>
              <a:t>ferromagnete</a:t>
            </a:r>
            <a:r>
              <a:rPr lang="it-IT" sz="1800" dirty="0">
                <a:solidFill>
                  <a:srgbClr val="3400FF"/>
                </a:solidFill>
                <a:ea typeface="ＭＳ Ｐゴシック" pitchFamily="-107" charset="-128"/>
              </a:rPr>
              <a:t> sotto la temperatura di Curie:</a:t>
            </a:r>
          </a:p>
          <a:p>
            <a:pPr marL="342900" indent="-342900">
              <a:buFont typeface="Wingdings" charset="2"/>
              <a:buChar char="Ø"/>
              <a:defRPr/>
            </a:pPr>
            <a:endParaRPr lang="it-IT" sz="1800" dirty="0">
              <a:solidFill>
                <a:srgbClr val="3400FF"/>
              </a:solidFill>
              <a:ea typeface="ＭＳ Ｐゴシック" pitchFamily="-107" charset="-128"/>
            </a:endParaRPr>
          </a:p>
          <a:p>
            <a:pPr marL="342900" indent="-342900">
              <a:buFont typeface="Wingdings" charset="2"/>
              <a:buChar char="Ø"/>
              <a:defRPr/>
            </a:pPr>
            <a:endParaRPr lang="it-IT" sz="1800" dirty="0">
              <a:solidFill>
                <a:srgbClr val="3400FF"/>
              </a:solidFill>
              <a:ea typeface="ＭＳ Ｐゴシック" pitchFamily="-107" charset="-128"/>
            </a:endParaRPr>
          </a:p>
          <a:p>
            <a:pPr marL="342900" indent="-342900">
              <a:buFont typeface="Wingdings" charset="2"/>
              <a:buChar char="Ø"/>
              <a:defRPr/>
            </a:pPr>
            <a:endParaRPr lang="it-IT" sz="1800" dirty="0">
              <a:solidFill>
                <a:srgbClr val="3400FF"/>
              </a:solidFill>
              <a:ea typeface="ＭＳ Ｐゴシック" pitchFamily="-107" charset="-128"/>
            </a:endParaRPr>
          </a:p>
          <a:p>
            <a:pPr marL="342900" indent="-342900">
              <a:buFont typeface="Wingdings" charset="2"/>
              <a:buChar char="Ø"/>
              <a:defRPr/>
            </a:pPr>
            <a:endParaRPr lang="it-IT" sz="1800" dirty="0">
              <a:solidFill>
                <a:srgbClr val="3400FF"/>
              </a:solidFill>
              <a:ea typeface="ＭＳ Ｐゴシック" pitchFamily="-107" charset="-128"/>
            </a:endParaRPr>
          </a:p>
          <a:p>
            <a:pPr marL="342900" indent="-342900">
              <a:buFont typeface="Wingdings" charset="2"/>
              <a:buChar char="Ø"/>
              <a:defRPr/>
            </a:pPr>
            <a:endParaRPr lang="it-IT" sz="1800" dirty="0">
              <a:solidFill>
                <a:srgbClr val="3400FF"/>
              </a:solidFill>
              <a:ea typeface="ＭＳ Ｐゴシック" pitchFamily="-107" charset="-128"/>
            </a:endParaRPr>
          </a:p>
          <a:p>
            <a:pPr>
              <a:defRPr/>
            </a:pPr>
            <a:r>
              <a:rPr lang="it-IT" sz="1800" dirty="0">
                <a:solidFill>
                  <a:srgbClr val="3400FF"/>
                </a:solidFill>
                <a:ea typeface="ＭＳ Ｐゴシック" pitchFamily="-107" charset="-128"/>
              </a:rPr>
              <a:t>   tra tutte le possibili direzioni la </a:t>
            </a:r>
            <a:r>
              <a:rPr lang="it-IT" sz="1800" dirty="0" err="1">
                <a:solidFill>
                  <a:srgbClr val="3400FF"/>
                </a:solidFill>
                <a:ea typeface="ＭＳ Ｐゴシック" pitchFamily="-107" charset="-128"/>
              </a:rPr>
              <a:t>magnetizazione</a:t>
            </a:r>
            <a:r>
              <a:rPr lang="it-IT" sz="1800" dirty="0">
                <a:solidFill>
                  <a:srgbClr val="3400FF"/>
                </a:solidFill>
                <a:ea typeface="ＭＳ Ｐゴシック" pitchFamily="-107" charset="-128"/>
              </a:rPr>
              <a:t> si orienta in una particolare</a:t>
            </a:r>
          </a:p>
          <a:p>
            <a:pPr>
              <a:defRPr/>
            </a:pPr>
            <a:r>
              <a:rPr lang="it-IT" sz="1800" dirty="0">
                <a:solidFill>
                  <a:srgbClr val="3400FF"/>
                </a:solidFill>
                <a:ea typeface="ＭＳ Ｐゴシック" pitchFamily="-107" charset="-128"/>
              </a:rPr>
              <a:t>   direzione rompendo la simmetria. </a:t>
            </a:r>
          </a:p>
        </p:txBody>
      </p:sp>
      <p:pic>
        <p:nvPicPr>
          <p:cNvPr id="294916" name="Picture 3"/>
          <p:cNvPicPr>
            <a:picLocks noChangeAspect="1" noChangeArrowheads="1"/>
          </p:cNvPicPr>
          <p:nvPr/>
        </p:nvPicPr>
        <p:blipFill>
          <a:blip r:embed="rId5" cstate="print"/>
          <a:srcRect/>
          <a:stretch>
            <a:fillRect/>
          </a:stretch>
        </p:blipFill>
        <p:spPr bwMode="auto">
          <a:xfrm>
            <a:off x="876300" y="1916113"/>
            <a:ext cx="2797175" cy="1258887"/>
          </a:xfrm>
          <a:prstGeom prst="rect">
            <a:avLst/>
          </a:prstGeom>
          <a:noFill/>
          <a:ln w="12700">
            <a:noFill/>
            <a:round/>
            <a:headEnd/>
            <a:tailEnd/>
          </a:ln>
        </p:spPr>
      </p:pic>
      <p:sp>
        <p:nvSpPr>
          <p:cNvPr id="294917" name="Line 5"/>
          <p:cNvSpPr>
            <a:spLocks noChangeShapeType="1"/>
          </p:cNvSpPr>
          <p:nvPr/>
        </p:nvSpPr>
        <p:spPr bwMode="auto">
          <a:xfrm flipH="1">
            <a:off x="3851275" y="2565400"/>
            <a:ext cx="1296988" cy="1588"/>
          </a:xfrm>
          <a:prstGeom prst="line">
            <a:avLst/>
          </a:prstGeom>
          <a:noFill/>
          <a:ln w="50800">
            <a:solidFill>
              <a:schemeClr val="tx1"/>
            </a:solidFill>
            <a:round/>
            <a:headEnd type="stealth" w="med" len="med"/>
            <a:tailEnd/>
          </a:ln>
        </p:spPr>
        <p:txBody>
          <a:bodyPr lIns="0" tIns="0" rIns="0" bIns="0"/>
          <a:lstStyle/>
          <a:p>
            <a:endParaRPr lang="en-US"/>
          </a:p>
        </p:txBody>
      </p:sp>
      <p:sp>
        <p:nvSpPr>
          <p:cNvPr id="294918" name="Rectangle 6"/>
          <p:cNvSpPr>
            <a:spLocks/>
          </p:cNvSpPr>
          <p:nvPr/>
        </p:nvSpPr>
        <p:spPr bwMode="auto">
          <a:xfrm>
            <a:off x="4284663" y="2060575"/>
            <a:ext cx="376237" cy="369888"/>
          </a:xfrm>
          <a:prstGeom prst="rect">
            <a:avLst/>
          </a:prstGeom>
          <a:noFill/>
          <a:ln w="12700">
            <a:noFill/>
            <a:miter lim="800000"/>
            <a:headEnd/>
            <a:tailEnd/>
          </a:ln>
        </p:spPr>
        <p:txBody>
          <a:bodyPr wrap="none" lIns="0" tIns="0" rIns="40634" bIns="0">
            <a:spAutoFit/>
          </a:bodyPr>
          <a:lstStyle/>
          <a:p>
            <a:pPr marL="39688"/>
            <a:r>
              <a:rPr lang="en-US">
                <a:solidFill>
                  <a:srgbClr val="000000"/>
                </a:solidFill>
                <a:latin typeface="Arial" pitchFamily="34" charset="0"/>
                <a:ea typeface="ヒラギノ角ゴ ProN W3" charset="-128"/>
                <a:sym typeface="Arial" pitchFamily="34" charset="0"/>
              </a:rPr>
              <a:t>T</a:t>
            </a:r>
            <a:r>
              <a:rPr lang="en-US" baseline="-6000">
                <a:solidFill>
                  <a:srgbClr val="000000"/>
                </a:solidFill>
                <a:latin typeface="Arial" pitchFamily="34" charset="0"/>
                <a:ea typeface="ヒラギノ角ゴ ProN W3" charset="-128"/>
                <a:sym typeface="Arial" pitchFamily="34" charset="0"/>
              </a:rPr>
              <a:t>C</a:t>
            </a:r>
          </a:p>
        </p:txBody>
      </p:sp>
      <p:pic>
        <p:nvPicPr>
          <p:cNvPr id="294919" name="Picture 4"/>
          <p:cNvPicPr>
            <a:picLocks noChangeAspect="1" noChangeArrowheads="1"/>
          </p:cNvPicPr>
          <p:nvPr/>
        </p:nvPicPr>
        <p:blipFill>
          <a:blip r:embed="rId6" cstate="print"/>
          <a:srcRect/>
          <a:stretch>
            <a:fillRect/>
          </a:stretch>
        </p:blipFill>
        <p:spPr bwMode="auto">
          <a:xfrm>
            <a:off x="5292725" y="1844675"/>
            <a:ext cx="3103563" cy="1368425"/>
          </a:xfrm>
          <a:prstGeom prst="rect">
            <a:avLst/>
          </a:prstGeom>
          <a:noFill/>
          <a:ln w="12700">
            <a:noFill/>
            <a:round/>
            <a:headEnd/>
            <a:tailEnd/>
          </a:ln>
        </p:spPr>
      </p:pic>
      <p:sp>
        <p:nvSpPr>
          <p:cNvPr id="294921" name="CasellaDiTesto 12"/>
          <p:cNvSpPr txBox="1">
            <a:spLocks noChangeArrowheads="1"/>
          </p:cNvSpPr>
          <p:nvPr/>
        </p:nvSpPr>
        <p:spPr bwMode="auto">
          <a:xfrm>
            <a:off x="3132138" y="4221163"/>
            <a:ext cx="6011862" cy="2554287"/>
          </a:xfrm>
          <a:prstGeom prst="rect">
            <a:avLst/>
          </a:prstGeom>
          <a:noFill/>
          <a:ln w="9525">
            <a:noFill/>
            <a:miter lim="800000"/>
            <a:headEnd/>
            <a:tailEnd/>
          </a:ln>
        </p:spPr>
        <p:txBody>
          <a:bodyPr>
            <a:spAutoFit/>
          </a:bodyPr>
          <a:lstStyle/>
          <a:p>
            <a:r>
              <a:rPr lang="it-IT" sz="1600"/>
              <a:t>Viene introdotto </a:t>
            </a:r>
            <a:r>
              <a:rPr lang="en-US" sz="1600"/>
              <a:t>il campo </a:t>
            </a:r>
            <a:r>
              <a:rPr lang="en-US" sz="1600" b="1">
                <a:solidFill>
                  <a:srgbClr val="000066"/>
                </a:solidFill>
                <a:latin typeface="Symbol" pitchFamily="18" charset="2"/>
              </a:rPr>
              <a:t>F (</a:t>
            </a:r>
            <a:r>
              <a:rPr lang="en-US" sz="1600">
                <a:solidFill>
                  <a:srgbClr val="000066"/>
                </a:solidFill>
              </a:rPr>
              <a:t>un doppietto scalare complesso detto il campo di Higgs) il cui</a:t>
            </a:r>
            <a:r>
              <a:rPr lang="it-IT" sz="1600"/>
              <a:t> potenziale </a:t>
            </a:r>
            <a:r>
              <a:rPr lang="en-US" sz="1600" b="1">
                <a:solidFill>
                  <a:srgbClr val="000066"/>
                </a:solidFill>
              </a:rPr>
              <a:t>V(</a:t>
            </a:r>
            <a:r>
              <a:rPr lang="en-US" sz="1600" b="1">
                <a:solidFill>
                  <a:srgbClr val="000066"/>
                </a:solidFill>
                <a:latin typeface="Symbol" pitchFamily="18" charset="2"/>
              </a:rPr>
              <a:t>F)</a:t>
            </a:r>
            <a:r>
              <a:rPr lang="en-US" sz="1600" b="1">
                <a:solidFill>
                  <a:srgbClr val="000066"/>
                </a:solidFill>
              </a:rPr>
              <a:t> = </a:t>
            </a:r>
            <a:r>
              <a:rPr lang="en-US" sz="1600" b="1">
                <a:solidFill>
                  <a:srgbClr val="000066"/>
                </a:solidFill>
                <a:latin typeface="Symbol" pitchFamily="18" charset="2"/>
              </a:rPr>
              <a:t>l|F|</a:t>
            </a:r>
            <a:r>
              <a:rPr lang="en-US" sz="1600" b="1" baseline="30000">
                <a:solidFill>
                  <a:srgbClr val="000066"/>
                </a:solidFill>
                <a:latin typeface="Symbol" pitchFamily="18" charset="2"/>
              </a:rPr>
              <a:t>4 </a:t>
            </a:r>
            <a:r>
              <a:rPr lang="en-US" sz="1600" b="1">
                <a:solidFill>
                  <a:srgbClr val="000066"/>
                </a:solidFill>
                <a:latin typeface="Symbol" pitchFamily="18" charset="2"/>
              </a:rPr>
              <a:t>+ m</a:t>
            </a:r>
            <a:r>
              <a:rPr lang="en-US" sz="1600" b="1" baseline="30000">
                <a:solidFill>
                  <a:srgbClr val="000066"/>
                </a:solidFill>
                <a:latin typeface="Symbol" pitchFamily="18" charset="2"/>
              </a:rPr>
              <a:t>2</a:t>
            </a:r>
            <a:r>
              <a:rPr lang="en-US" sz="1600" b="1">
                <a:solidFill>
                  <a:srgbClr val="000066"/>
                </a:solidFill>
                <a:latin typeface="Symbol" pitchFamily="18" charset="2"/>
              </a:rPr>
              <a:t>|F|</a:t>
            </a:r>
            <a:r>
              <a:rPr lang="en-US" sz="1600" b="1" baseline="30000">
                <a:solidFill>
                  <a:srgbClr val="000066"/>
                </a:solidFill>
                <a:latin typeface="Symbol" pitchFamily="18" charset="2"/>
              </a:rPr>
              <a:t>2</a:t>
            </a:r>
            <a:r>
              <a:rPr lang="en-US" sz="1600" b="1">
                <a:solidFill>
                  <a:srgbClr val="000066"/>
                </a:solidFill>
                <a:latin typeface="Symbol" pitchFamily="18" charset="2"/>
              </a:rPr>
              <a:t> ; m</a:t>
            </a:r>
            <a:r>
              <a:rPr lang="en-US" sz="1600" b="1" baseline="30000">
                <a:solidFill>
                  <a:srgbClr val="000066"/>
                </a:solidFill>
                <a:latin typeface="Symbol" pitchFamily="18" charset="2"/>
              </a:rPr>
              <a:t>2</a:t>
            </a:r>
            <a:r>
              <a:rPr lang="en-US" sz="1600" b="1">
                <a:solidFill>
                  <a:srgbClr val="000066"/>
                </a:solidFill>
                <a:latin typeface="Symbol" pitchFamily="18" charset="2"/>
              </a:rPr>
              <a:t>&lt;0 l&gt;0 </a:t>
            </a:r>
            <a:r>
              <a:rPr lang="en-US" sz="1600">
                <a:solidFill>
                  <a:srgbClr val="000066"/>
                </a:solidFill>
              </a:rPr>
              <a:t> </a:t>
            </a:r>
            <a:r>
              <a:rPr lang="it-IT" sz="1600"/>
              <a:t>ha la forma di un cappello messicano. </a:t>
            </a:r>
          </a:p>
          <a:p>
            <a:r>
              <a:rPr lang="it-IT" sz="1600"/>
              <a:t>Lo stato ad energia minima (il vuoto) rompe la simmetria pur mantenendo l</a:t>
            </a:r>
            <a:r>
              <a:rPr lang="it-IT" altLang="it-IT" sz="1600"/>
              <a:t>’</a:t>
            </a:r>
            <a:r>
              <a:rPr lang="it-IT" sz="1600"/>
              <a:t>invarianza locale di gauge (rinormalizzabilità della teoria). Delle 4 componenti di </a:t>
            </a:r>
            <a:r>
              <a:rPr lang="en-US" sz="1600" b="1">
                <a:solidFill>
                  <a:srgbClr val="000066"/>
                </a:solidFill>
                <a:latin typeface="Symbol" pitchFamily="18" charset="2"/>
              </a:rPr>
              <a:t>F </a:t>
            </a:r>
            <a:r>
              <a:rPr lang="en-US" sz="1600">
                <a:solidFill>
                  <a:srgbClr val="000066"/>
                </a:solidFill>
              </a:rPr>
              <a:t>tre formano le componenti longitudinali di W</a:t>
            </a:r>
            <a:r>
              <a:rPr lang="en-US" sz="1600" b="1" baseline="30000">
                <a:solidFill>
                  <a:srgbClr val="000066"/>
                </a:solidFill>
              </a:rPr>
              <a:t>± </a:t>
            </a:r>
            <a:r>
              <a:rPr lang="en-US" sz="1600">
                <a:solidFill>
                  <a:srgbClr val="000066"/>
                </a:solidFill>
              </a:rPr>
              <a:t>e Z (che diventano massive)</a:t>
            </a:r>
            <a:r>
              <a:rPr lang="it-IT" sz="1600">
                <a:solidFill>
                  <a:srgbClr val="000066"/>
                </a:solidFill>
              </a:rPr>
              <a:t> e una viene presa da una particella scalare (il bosone di Higgs). Accoppiando i campi fermionici a </a:t>
            </a:r>
            <a:r>
              <a:rPr lang="en-US" sz="1600" b="1">
                <a:solidFill>
                  <a:srgbClr val="000066"/>
                </a:solidFill>
                <a:latin typeface="Symbol" pitchFamily="18" charset="2"/>
              </a:rPr>
              <a:t>F </a:t>
            </a:r>
            <a:r>
              <a:rPr lang="en-US" sz="1600">
                <a:solidFill>
                  <a:srgbClr val="000066"/>
                </a:solidFill>
              </a:rPr>
              <a:t>anche i fermioni acquistano una massa proporzionale all</a:t>
            </a:r>
            <a:r>
              <a:rPr lang="en-US" altLang="it-IT" sz="1600">
                <a:solidFill>
                  <a:srgbClr val="000066"/>
                </a:solidFill>
              </a:rPr>
              <a:t>’</a:t>
            </a:r>
            <a:r>
              <a:rPr lang="en-US" sz="1600">
                <a:solidFill>
                  <a:srgbClr val="000066"/>
                </a:solidFill>
              </a:rPr>
              <a:t> accoppiamento.</a:t>
            </a:r>
            <a:endParaRPr lang="it-IT" sz="1600" b="1" baseline="30000"/>
          </a:p>
        </p:txBody>
      </p:sp>
      <p:sp>
        <p:nvSpPr>
          <p:cNvPr id="294922" name="Text Box 23"/>
          <p:cNvSpPr txBox="1">
            <a:spLocks noChangeArrowheads="1"/>
          </p:cNvSpPr>
          <p:nvPr/>
        </p:nvSpPr>
        <p:spPr bwMode="auto">
          <a:xfrm>
            <a:off x="3282950" y="3933825"/>
            <a:ext cx="4960938" cy="336550"/>
          </a:xfrm>
          <a:prstGeom prst="rect">
            <a:avLst/>
          </a:prstGeom>
          <a:noFill/>
          <a:ln w="9525">
            <a:noFill/>
            <a:miter lim="800000"/>
            <a:headEnd/>
            <a:tailEnd/>
          </a:ln>
        </p:spPr>
        <p:txBody>
          <a:bodyPr wrap="none">
            <a:spAutoFit/>
          </a:bodyPr>
          <a:lstStyle/>
          <a:p>
            <a:r>
              <a:rPr lang="en-US" sz="1600">
                <a:solidFill>
                  <a:srgbClr val="CC3399"/>
                </a:solidFill>
                <a:latin typeface="Arial" pitchFamily="34" charset="0"/>
              </a:rPr>
              <a:t>Brout, Englert, Guralnik, Hagen, Higgs, Kibble (1964)</a:t>
            </a:r>
          </a:p>
        </p:txBody>
      </p:sp>
      <p:grpSp>
        <p:nvGrpSpPr>
          <p:cNvPr id="15" name="Group 14"/>
          <p:cNvGrpSpPr/>
          <p:nvPr/>
        </p:nvGrpSpPr>
        <p:grpSpPr>
          <a:xfrm>
            <a:off x="323528" y="4297511"/>
            <a:ext cx="2776537" cy="2155825"/>
            <a:chOff x="3739679" y="3433415"/>
            <a:chExt cx="2776537" cy="2155825"/>
          </a:xfrm>
        </p:grpSpPr>
        <p:pic>
          <p:nvPicPr>
            <p:cNvPr id="16" name="Picture 2"/>
            <p:cNvPicPr>
              <a:picLocks noChangeAspect="1" noChangeArrowheads="1"/>
            </p:cNvPicPr>
            <p:nvPr/>
          </p:nvPicPr>
          <p:blipFill>
            <a:blip r:embed="rId7" cstate="print"/>
            <a:srcRect/>
            <a:stretch>
              <a:fillRect/>
            </a:stretch>
          </p:blipFill>
          <p:spPr bwMode="auto">
            <a:xfrm>
              <a:off x="3739679" y="3717032"/>
              <a:ext cx="2776537" cy="1800225"/>
            </a:xfrm>
            <a:prstGeom prst="rect">
              <a:avLst/>
            </a:prstGeom>
            <a:noFill/>
            <a:ln w="9525">
              <a:noFill/>
              <a:miter lim="800000"/>
              <a:headEnd/>
              <a:tailEnd/>
            </a:ln>
          </p:spPr>
        </p:pic>
        <p:pic>
          <p:nvPicPr>
            <p:cNvPr id="17" name="Picture 27" descr="txp_fig"/>
            <p:cNvPicPr>
              <a:picLocks noChangeAspect="1" noChangeArrowheads="1"/>
            </p:cNvPicPr>
            <p:nvPr>
              <p:custDataLst>
                <p:tags r:id="rId2"/>
              </p:custDataLst>
            </p:nvPr>
          </p:nvPicPr>
          <p:blipFill>
            <a:blip r:embed="rId8" cstate="print"/>
            <a:srcRect/>
            <a:stretch>
              <a:fillRect/>
            </a:stretch>
          </p:blipFill>
          <p:spPr bwMode="auto">
            <a:xfrm>
              <a:off x="3832647" y="3433415"/>
              <a:ext cx="1203325" cy="185737"/>
            </a:xfrm>
            <a:prstGeom prst="rect">
              <a:avLst/>
            </a:prstGeom>
            <a:solidFill>
              <a:schemeClr val="bg1"/>
            </a:solidFill>
            <a:ln w="9525">
              <a:solidFill>
                <a:srgbClr val="FF0000"/>
              </a:solidFill>
              <a:miter lim="800000"/>
              <a:headEnd/>
              <a:tailEnd/>
            </a:ln>
          </p:spPr>
        </p:pic>
        <p:sp>
          <p:nvSpPr>
            <p:cNvPr id="18" name="Line 28"/>
            <p:cNvSpPr>
              <a:spLocks noChangeShapeType="1"/>
            </p:cNvSpPr>
            <p:nvPr/>
          </p:nvSpPr>
          <p:spPr bwMode="auto">
            <a:xfrm>
              <a:off x="4387751" y="3645024"/>
              <a:ext cx="575816" cy="576064"/>
            </a:xfrm>
            <a:prstGeom prst="line">
              <a:avLst/>
            </a:prstGeom>
            <a:noFill/>
            <a:ln w="9525">
              <a:solidFill>
                <a:srgbClr val="00FF00"/>
              </a:solidFill>
              <a:round/>
              <a:headEnd/>
              <a:tailEnd type="triangle" w="med" len="med"/>
            </a:ln>
          </p:spPr>
          <p:txBody>
            <a:bodyPr/>
            <a:lstStyle/>
            <a:p>
              <a:endParaRPr lang="en-US"/>
            </a:p>
          </p:txBody>
        </p:sp>
        <p:pic>
          <p:nvPicPr>
            <p:cNvPr id="19" name="Picture 19" descr="txp_fig"/>
            <p:cNvPicPr>
              <a:picLocks noChangeAspect="1" noChangeArrowheads="1"/>
            </p:cNvPicPr>
            <p:nvPr>
              <p:custDataLst>
                <p:tags r:id="rId3"/>
              </p:custDataLst>
            </p:nvPr>
          </p:nvPicPr>
          <p:blipFill>
            <a:blip r:embed="rId9" cstate="print"/>
            <a:srcRect/>
            <a:stretch>
              <a:fillRect/>
            </a:stretch>
          </p:blipFill>
          <p:spPr bwMode="auto">
            <a:xfrm>
              <a:off x="5107409" y="5376515"/>
              <a:ext cx="1374775" cy="212725"/>
            </a:xfrm>
            <a:prstGeom prst="rect">
              <a:avLst/>
            </a:prstGeom>
            <a:noFill/>
            <a:ln w="12700">
              <a:solidFill>
                <a:srgbClr val="FF0000"/>
              </a:solidFill>
              <a:miter lim="800000"/>
              <a:headEnd/>
              <a:tailEnd/>
            </a:ln>
          </p:spPr>
        </p:pic>
        <p:sp>
          <p:nvSpPr>
            <p:cNvPr id="20" name="Line 25"/>
            <p:cNvSpPr>
              <a:spLocks noChangeShapeType="1"/>
            </p:cNvSpPr>
            <p:nvPr/>
          </p:nvSpPr>
          <p:spPr bwMode="auto">
            <a:xfrm flipV="1">
              <a:off x="5323309" y="5059015"/>
              <a:ext cx="288925" cy="288925"/>
            </a:xfrm>
            <a:prstGeom prst="line">
              <a:avLst/>
            </a:prstGeom>
            <a:noFill/>
            <a:ln w="9525">
              <a:solidFill>
                <a:srgbClr val="0000FF"/>
              </a:solidFill>
              <a:round/>
              <a:headEnd/>
              <a:tailEnd type="triangle" w="med" len="med"/>
            </a:ln>
          </p:spPr>
          <p:txBody>
            <a:bodyPr/>
            <a:lstStyle/>
            <a:p>
              <a:endParaRPr lang="en-US"/>
            </a:p>
          </p:txBody>
        </p:sp>
        <p:graphicFrame>
          <p:nvGraphicFramePr>
            <p:cNvPr id="21" name="Object 7"/>
            <p:cNvGraphicFramePr>
              <a:graphicFrameLocks noChangeAspect="1"/>
            </p:cNvGraphicFramePr>
            <p:nvPr/>
          </p:nvGraphicFramePr>
          <p:xfrm>
            <a:off x="5143252" y="3861048"/>
            <a:ext cx="828675" cy="225410"/>
          </p:xfrm>
          <a:graphic>
            <a:graphicData uri="http://schemas.openxmlformats.org/presentationml/2006/ole">
              <mc:AlternateContent xmlns:mc="http://schemas.openxmlformats.org/markup-compatibility/2006">
                <mc:Choice xmlns:v="urn:schemas-microsoft-com:vml" Requires="v">
                  <p:oleObj spid="_x0000_s1454215" name="Equation" r:id="rId10" imgW="634572" imgH="228600" progId="">
                    <p:embed/>
                  </p:oleObj>
                </mc:Choice>
                <mc:Fallback>
                  <p:oleObj name="Equation" r:id="rId10" imgW="634572" imgH="228600" progId="">
                    <p:embed/>
                    <p:pic>
                      <p:nvPicPr>
                        <p:cNvPr id="0" name="Picture 1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43252" y="3861048"/>
                          <a:ext cx="828675" cy="225410"/>
                        </a:xfrm>
                        <a:prstGeom prst="rect">
                          <a:avLst/>
                        </a:prstGeom>
                        <a:solidFill>
                          <a:srgbClr val="00FFFF"/>
                        </a:solidFill>
                        <a:ln w="9525">
                          <a:solidFill>
                            <a:schemeClr val="accent1"/>
                          </a:solidFill>
                          <a:miter lim="800000"/>
                          <a:headEnd/>
                          <a:tailEnd/>
                        </a:ln>
                      </p:spPr>
                    </p:pic>
                  </p:oleObj>
                </mc:Fallback>
              </mc:AlternateContent>
            </a:graphicData>
          </a:graphic>
        </p:graphicFrame>
        <p:graphicFrame>
          <p:nvGraphicFramePr>
            <p:cNvPr id="22" name="Object 7"/>
            <p:cNvGraphicFramePr>
              <a:graphicFrameLocks noChangeAspect="1"/>
            </p:cNvGraphicFramePr>
            <p:nvPr/>
          </p:nvGraphicFramePr>
          <p:xfrm>
            <a:off x="6115943" y="5013176"/>
            <a:ext cx="262107" cy="224773"/>
          </p:xfrm>
          <a:graphic>
            <a:graphicData uri="http://schemas.openxmlformats.org/presentationml/2006/ole">
              <mc:AlternateContent xmlns:mc="http://schemas.openxmlformats.org/markup-compatibility/2006">
                <mc:Choice xmlns:v="urn:schemas-microsoft-com:vml" Requires="v">
                  <p:oleObj spid="_x0000_s1454216" name="Equation" r:id="rId12" imgW="266448" imgH="228462" progId="">
                    <p:embed/>
                  </p:oleObj>
                </mc:Choice>
                <mc:Fallback>
                  <p:oleObj name="Equation" r:id="rId12" imgW="266448" imgH="228462" progId="">
                    <p:embed/>
                    <p:pic>
                      <p:nvPicPr>
                        <p:cNvPr id="0" name="Picture 1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15943" y="5013176"/>
                          <a:ext cx="262107" cy="224773"/>
                        </a:xfrm>
                        <a:prstGeom prst="rect">
                          <a:avLst/>
                        </a:prstGeom>
                        <a:solidFill>
                          <a:srgbClr val="00FFFF"/>
                        </a:solidFill>
                        <a:ln w="9525">
                          <a:solidFill>
                            <a:schemeClr val="accent1"/>
                          </a:solidFill>
                          <a:miter lim="800000"/>
                          <a:headEnd/>
                          <a:tailEnd/>
                        </a:ln>
                      </p:spPr>
                    </p:pic>
                  </p:oleObj>
                </mc:Fallback>
              </mc:AlternateContent>
            </a:graphicData>
          </a:graphic>
        </p:graphicFrame>
        <p:graphicFrame>
          <p:nvGraphicFramePr>
            <p:cNvPr id="23" name="Object 6"/>
            <p:cNvGraphicFramePr>
              <a:graphicFrameLocks noChangeAspect="1"/>
            </p:cNvGraphicFramePr>
            <p:nvPr/>
          </p:nvGraphicFramePr>
          <p:xfrm>
            <a:off x="4387751" y="5301208"/>
            <a:ext cx="259781" cy="232372"/>
          </p:xfrm>
          <a:graphic>
            <a:graphicData uri="http://schemas.openxmlformats.org/presentationml/2006/ole">
              <mc:AlternateContent xmlns:mc="http://schemas.openxmlformats.org/markup-compatibility/2006">
                <mc:Choice xmlns:v="urn:schemas-microsoft-com:vml" Requires="v">
                  <p:oleObj spid="_x0000_s1454217" name="Equation" r:id="rId14" imgW="253939" imgH="228600" progId="">
                    <p:embed/>
                  </p:oleObj>
                </mc:Choice>
                <mc:Fallback>
                  <p:oleObj name="Equation" r:id="rId14" imgW="253939" imgH="228600" progId="">
                    <p:embed/>
                    <p:pic>
                      <p:nvPicPr>
                        <p:cNvPr id="0" name="Picture 1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87751" y="5301208"/>
                          <a:ext cx="259781" cy="232372"/>
                        </a:xfrm>
                        <a:prstGeom prst="rect">
                          <a:avLst/>
                        </a:prstGeom>
                        <a:solidFill>
                          <a:srgbClr val="00FFFF"/>
                        </a:solidFill>
                        <a:ln w="9525">
                          <a:solidFill>
                            <a:schemeClr val="accent1"/>
                          </a:solidFill>
                          <a:miter lim="800000"/>
                          <a:headEnd/>
                          <a:tailEnd/>
                        </a:ln>
                      </p:spPr>
                    </p:pic>
                  </p:oleObj>
                </mc:Fallback>
              </mc:AlternateContent>
            </a:graphicData>
          </a:graphic>
        </p:graphicFrame>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268760"/>
            <a:ext cx="8568952" cy="1538883"/>
          </a:xfrm>
          <a:prstGeom prst="rect">
            <a:avLst/>
          </a:prstGeom>
          <a:solidFill>
            <a:schemeClr val="accent1">
              <a:lumMod val="20000"/>
              <a:lumOff val="80000"/>
            </a:schemeClr>
          </a:solidFill>
        </p:spPr>
        <p:txBody>
          <a:bodyPr wrap="square">
            <a:spAutoFit/>
          </a:bodyPr>
          <a:lstStyle/>
          <a:p>
            <a:r>
              <a:rPr lang="it-IT" b="1" dirty="0" smtClean="0">
                <a:solidFill>
                  <a:srgbClr val="FF0000"/>
                </a:solidFill>
              </a:rPr>
              <a:t>Anche la teoria delle interazioni elettrodeboli deve rispettare l’invarianza di gauge....</a:t>
            </a:r>
          </a:p>
          <a:p>
            <a:pPr algn="ctr"/>
            <a:endParaRPr lang="it-IT" sz="1050" b="1" dirty="0" smtClean="0">
              <a:solidFill>
                <a:srgbClr val="FF0000"/>
              </a:solidFill>
            </a:endParaRPr>
          </a:p>
          <a:p>
            <a:pPr algn="ctr"/>
            <a:r>
              <a:rPr lang="it-IT" sz="3200" b="1" dirty="0" smtClean="0">
                <a:solidFill>
                  <a:srgbClr val="FF0000"/>
                </a:solidFill>
              </a:rPr>
              <a:t>ma ci sono difficoltà !</a:t>
            </a:r>
          </a:p>
        </p:txBody>
      </p:sp>
      <p:sp>
        <p:nvSpPr>
          <p:cNvPr id="3" name="Rectangle 2"/>
          <p:cNvSpPr/>
          <p:nvPr/>
        </p:nvSpPr>
        <p:spPr>
          <a:xfrm>
            <a:off x="2040897" y="116632"/>
            <a:ext cx="5051383" cy="707886"/>
          </a:xfrm>
          <a:prstGeom prst="rect">
            <a:avLst/>
          </a:prstGeom>
          <a:solidFill>
            <a:schemeClr val="accent4">
              <a:lumMod val="20000"/>
              <a:lumOff val="80000"/>
            </a:schemeClr>
          </a:solidFill>
          <a:ln w="28575">
            <a:solidFill>
              <a:srgbClr val="00009F"/>
            </a:solidFill>
          </a:ln>
        </p:spPr>
        <p:txBody>
          <a:bodyPr wrap="none">
            <a:spAutoFit/>
          </a:bodyPr>
          <a:lstStyle/>
          <a:p>
            <a:r>
              <a:rPr lang="en-US" sz="4000" b="1" dirty="0" err="1" smtClean="0">
                <a:solidFill>
                  <a:srgbClr val="FF0000"/>
                </a:solidFill>
                <a:effectLst>
                  <a:outerShdw blurRad="38100" dist="38100" dir="2700000" algn="tl">
                    <a:srgbClr val="000000">
                      <a:alpha val="43137"/>
                    </a:srgbClr>
                  </a:outerShdw>
                </a:effectLst>
              </a:rPr>
              <a:t>Invarianza</a:t>
            </a:r>
            <a:r>
              <a:rPr lang="en-US" sz="4000" b="1" dirty="0" smtClean="0">
                <a:solidFill>
                  <a:srgbClr val="FF0000"/>
                </a:solidFill>
                <a:effectLst>
                  <a:outerShdw blurRad="38100" dist="38100" dir="2700000" algn="tl">
                    <a:srgbClr val="000000">
                      <a:alpha val="43137"/>
                    </a:srgbClr>
                  </a:outerShdw>
                </a:effectLst>
              </a:rPr>
              <a:t> </a:t>
            </a:r>
            <a:r>
              <a:rPr lang="en-US" sz="4000" b="1" dirty="0" err="1" smtClean="0">
                <a:solidFill>
                  <a:srgbClr val="FF0000"/>
                </a:solidFill>
                <a:effectLst>
                  <a:outerShdw blurRad="38100" dist="38100" dir="2700000" algn="tl">
                    <a:srgbClr val="000000">
                      <a:alpha val="43137"/>
                    </a:srgbClr>
                  </a:outerShdw>
                </a:effectLst>
              </a:rPr>
              <a:t>di</a:t>
            </a:r>
            <a:r>
              <a:rPr lang="en-US" sz="4000" b="1" dirty="0" smtClean="0">
                <a:solidFill>
                  <a:srgbClr val="FF0000"/>
                </a:solidFill>
                <a:effectLst>
                  <a:outerShdw blurRad="38100" dist="38100" dir="2700000" algn="tl">
                    <a:srgbClr val="000000">
                      <a:alpha val="43137"/>
                    </a:srgbClr>
                  </a:outerShdw>
                </a:effectLst>
              </a:rPr>
              <a:t> gauge</a:t>
            </a:r>
            <a:endParaRPr lang="en-US" sz="4000" b="1" dirty="0">
              <a:solidFill>
                <a:srgbClr val="FF0000"/>
              </a:solidFill>
              <a:effectLst>
                <a:outerShdw blurRad="38100" dist="38100" dir="2700000" algn="tl">
                  <a:srgbClr val="000000">
                    <a:alpha val="43137"/>
                  </a:srgbClr>
                </a:outerShdw>
              </a:effectLst>
            </a:endParaRPr>
          </a:p>
        </p:txBody>
      </p:sp>
      <p:sp>
        <p:nvSpPr>
          <p:cNvPr id="4" name="Rectangle 3"/>
          <p:cNvSpPr/>
          <p:nvPr/>
        </p:nvSpPr>
        <p:spPr>
          <a:xfrm>
            <a:off x="395536" y="3140968"/>
            <a:ext cx="8280920" cy="2062103"/>
          </a:xfrm>
          <a:prstGeom prst="rect">
            <a:avLst/>
          </a:prstGeom>
          <a:solidFill>
            <a:schemeClr val="bg1"/>
          </a:solidFill>
        </p:spPr>
        <p:txBody>
          <a:bodyPr wrap="square">
            <a:spAutoFit/>
          </a:bodyPr>
          <a:lstStyle/>
          <a:p>
            <a:r>
              <a:rPr lang="en-US" sz="3200" b="1" dirty="0" smtClean="0">
                <a:solidFill>
                  <a:srgbClr val="0070C0"/>
                </a:solidFill>
                <a:effectLst>
                  <a:outerShdw blurRad="38100" dist="38100" dir="2700000" algn="tl">
                    <a:srgbClr val="000000">
                      <a:alpha val="43137"/>
                    </a:srgbClr>
                  </a:outerShdw>
                </a:effectLst>
              </a:rPr>
              <a:t>Non </a:t>
            </a:r>
            <a:r>
              <a:rPr lang="en-US" sz="3200" b="1" dirty="0" err="1" smtClean="0">
                <a:solidFill>
                  <a:srgbClr val="0070C0"/>
                </a:solidFill>
                <a:effectLst>
                  <a:outerShdw blurRad="38100" dist="38100" dir="2700000" algn="tl">
                    <a:srgbClr val="000000">
                      <a:alpha val="43137"/>
                    </a:srgbClr>
                  </a:outerShdw>
                </a:effectLst>
              </a:rPr>
              <a:t>si</a:t>
            </a:r>
            <a:r>
              <a:rPr lang="en-US" sz="3200" b="1" dirty="0" smtClean="0">
                <a:solidFill>
                  <a:srgbClr val="0070C0"/>
                </a:solidFill>
                <a:effectLst>
                  <a:outerShdw blurRad="38100" dist="38100" dir="2700000" algn="tl">
                    <a:srgbClr val="000000">
                      <a:alpha val="43137"/>
                    </a:srgbClr>
                  </a:outerShdw>
                </a:effectLst>
              </a:rPr>
              <a:t> </a:t>
            </a:r>
            <a:r>
              <a:rPr lang="en-US" sz="3200" b="1" dirty="0" err="1" smtClean="0">
                <a:solidFill>
                  <a:srgbClr val="0070C0"/>
                </a:solidFill>
                <a:effectLst>
                  <a:outerShdw blurRad="38100" dist="38100" dir="2700000" algn="tl">
                    <a:srgbClr val="000000">
                      <a:alpha val="43137"/>
                    </a:srgbClr>
                  </a:outerShdw>
                </a:effectLst>
              </a:rPr>
              <a:t>riesce</a:t>
            </a:r>
            <a:r>
              <a:rPr lang="en-US" sz="3200" b="1" dirty="0" smtClean="0">
                <a:solidFill>
                  <a:srgbClr val="0070C0"/>
                </a:solidFill>
                <a:effectLst>
                  <a:outerShdw blurRad="38100" dist="38100" dir="2700000" algn="tl">
                    <a:srgbClr val="000000">
                      <a:alpha val="43137"/>
                    </a:srgbClr>
                  </a:outerShdw>
                </a:effectLst>
              </a:rPr>
              <a:t> a </a:t>
            </a:r>
            <a:r>
              <a:rPr lang="en-US" sz="3200" b="1" dirty="0" err="1" smtClean="0">
                <a:solidFill>
                  <a:srgbClr val="0070C0"/>
                </a:solidFill>
                <a:effectLst>
                  <a:outerShdw blurRad="38100" dist="38100" dir="2700000" algn="tl">
                    <a:srgbClr val="000000">
                      <a:alpha val="43137"/>
                    </a:srgbClr>
                  </a:outerShdw>
                </a:effectLst>
              </a:rPr>
              <a:t>trovare</a:t>
            </a:r>
            <a:r>
              <a:rPr lang="en-US" sz="3200" b="1" dirty="0" smtClean="0">
                <a:solidFill>
                  <a:srgbClr val="0070C0"/>
                </a:solidFill>
                <a:effectLst>
                  <a:outerShdw blurRad="38100" dist="38100" dir="2700000" algn="tl">
                    <a:srgbClr val="000000">
                      <a:alpha val="43137"/>
                    </a:srgbClr>
                  </a:outerShdw>
                </a:effectLst>
              </a:rPr>
              <a:t> </a:t>
            </a:r>
            <a:r>
              <a:rPr lang="en-US" sz="3200" b="1" dirty="0" err="1" smtClean="0">
                <a:solidFill>
                  <a:srgbClr val="0070C0"/>
                </a:solidFill>
                <a:effectLst>
                  <a:outerShdw blurRad="38100" dist="38100" dir="2700000" algn="tl">
                    <a:srgbClr val="000000">
                      <a:alpha val="43137"/>
                    </a:srgbClr>
                  </a:outerShdw>
                </a:effectLst>
              </a:rPr>
              <a:t>il</a:t>
            </a:r>
            <a:r>
              <a:rPr lang="en-US" sz="3200" b="1" dirty="0" smtClean="0">
                <a:solidFill>
                  <a:srgbClr val="0070C0"/>
                </a:solidFill>
                <a:effectLst>
                  <a:outerShdw blurRad="38100" dist="38100" dir="2700000" algn="tl">
                    <a:srgbClr val="000000">
                      <a:alpha val="43137"/>
                    </a:srgbClr>
                  </a:outerShdw>
                </a:effectLst>
              </a:rPr>
              <a:t> </a:t>
            </a:r>
            <a:r>
              <a:rPr lang="en-US" sz="3200" b="1" dirty="0" err="1" smtClean="0">
                <a:solidFill>
                  <a:srgbClr val="0070C0"/>
                </a:solidFill>
                <a:effectLst>
                  <a:outerShdw blurRad="38100" dist="38100" dir="2700000" algn="tl">
                    <a:srgbClr val="000000">
                      <a:alpha val="43137"/>
                    </a:srgbClr>
                  </a:outerShdw>
                </a:effectLst>
              </a:rPr>
              <a:t>modo</a:t>
            </a:r>
            <a:r>
              <a:rPr lang="en-US" sz="3200" b="1" dirty="0" smtClean="0">
                <a:solidFill>
                  <a:srgbClr val="0070C0"/>
                </a:solidFill>
                <a:effectLst>
                  <a:outerShdw blurRad="38100" dist="38100" dir="2700000" algn="tl">
                    <a:srgbClr val="000000">
                      <a:alpha val="43137"/>
                    </a:srgbClr>
                  </a:outerShdw>
                </a:effectLst>
              </a:rPr>
              <a:t> di dare </a:t>
            </a:r>
            <a:r>
              <a:rPr lang="en-US" sz="3200" b="1" dirty="0" err="1" smtClean="0">
                <a:solidFill>
                  <a:srgbClr val="0070C0"/>
                </a:solidFill>
                <a:effectLst>
                  <a:outerShdw blurRad="38100" dist="38100" dir="2700000" algn="tl">
                    <a:srgbClr val="000000">
                      <a:alpha val="43137"/>
                    </a:srgbClr>
                  </a:outerShdw>
                </a:effectLst>
              </a:rPr>
              <a:t>massa</a:t>
            </a:r>
            <a:r>
              <a:rPr lang="en-US" sz="3200" b="1" dirty="0" smtClean="0">
                <a:solidFill>
                  <a:srgbClr val="0070C0"/>
                </a:solidFill>
                <a:effectLst>
                  <a:outerShdw blurRad="38100" dist="38100" dir="2700000" algn="tl">
                    <a:srgbClr val="000000">
                      <a:alpha val="43137"/>
                    </a:srgbClr>
                  </a:outerShdw>
                </a:effectLst>
              </a:rPr>
              <a:t> </a:t>
            </a:r>
            <a:r>
              <a:rPr lang="en-US" sz="3200" b="1" dirty="0" err="1" smtClean="0">
                <a:solidFill>
                  <a:srgbClr val="0070C0"/>
                </a:solidFill>
                <a:effectLst>
                  <a:outerShdw blurRad="38100" dist="38100" dir="2700000" algn="tl">
                    <a:srgbClr val="000000">
                      <a:alpha val="43137"/>
                    </a:srgbClr>
                  </a:outerShdw>
                </a:effectLst>
              </a:rPr>
              <a:t>ai</a:t>
            </a:r>
            <a:r>
              <a:rPr lang="en-US" sz="3200" b="1" dirty="0" smtClean="0">
                <a:solidFill>
                  <a:srgbClr val="0070C0"/>
                </a:solidFill>
                <a:effectLst>
                  <a:outerShdw blurRad="38100" dist="38100" dir="2700000" algn="tl">
                    <a:srgbClr val="000000">
                      <a:alpha val="43137"/>
                    </a:srgbClr>
                  </a:outerShdw>
                </a:effectLst>
              </a:rPr>
              <a:t> </a:t>
            </a:r>
            <a:r>
              <a:rPr lang="en-US" sz="3200" b="1" dirty="0" err="1" smtClean="0">
                <a:solidFill>
                  <a:srgbClr val="0070C0"/>
                </a:solidFill>
                <a:effectLst>
                  <a:outerShdw blurRad="38100" dist="38100" dir="2700000" algn="tl">
                    <a:srgbClr val="000000">
                      <a:alpha val="43137"/>
                    </a:srgbClr>
                  </a:outerShdw>
                </a:effectLst>
              </a:rPr>
              <a:t>mediatori</a:t>
            </a:r>
            <a:r>
              <a:rPr lang="en-US" sz="3200" b="1" dirty="0" smtClean="0">
                <a:solidFill>
                  <a:srgbClr val="0070C0"/>
                </a:solidFill>
                <a:effectLst>
                  <a:outerShdw blurRad="38100" dist="38100" dir="2700000" algn="tl">
                    <a:srgbClr val="000000">
                      <a:alpha val="43137"/>
                    </a:srgbClr>
                  </a:outerShdw>
                </a:effectLst>
              </a:rPr>
              <a:t> </a:t>
            </a:r>
            <a:r>
              <a:rPr lang="en-US" sz="3200" b="1" dirty="0" err="1" smtClean="0">
                <a:solidFill>
                  <a:srgbClr val="0070C0"/>
                </a:solidFill>
                <a:effectLst>
                  <a:outerShdw blurRad="38100" dist="38100" dir="2700000" algn="tl">
                    <a:srgbClr val="000000">
                      <a:alpha val="43137"/>
                    </a:srgbClr>
                  </a:outerShdw>
                </a:effectLst>
              </a:rPr>
              <a:t>dell’interazione</a:t>
            </a:r>
            <a:r>
              <a:rPr lang="en-US" sz="3200" b="1" dirty="0" smtClean="0">
                <a:solidFill>
                  <a:srgbClr val="0070C0"/>
                </a:solidFill>
                <a:effectLst>
                  <a:outerShdw blurRad="38100" dist="38100" dir="2700000" algn="tl">
                    <a:srgbClr val="000000">
                      <a:alpha val="43137"/>
                    </a:srgbClr>
                  </a:outerShdw>
                </a:effectLst>
              </a:rPr>
              <a:t> (W</a:t>
            </a:r>
            <a:r>
              <a:rPr lang="en-US" sz="3200" b="1" baseline="30000" dirty="0" smtClean="0">
                <a:solidFill>
                  <a:srgbClr val="0070C0"/>
                </a:solidFill>
                <a:effectLst>
                  <a:outerShdw blurRad="38100" dist="38100" dir="2700000" algn="tl">
                    <a:srgbClr val="000000">
                      <a:alpha val="43137"/>
                    </a:srgbClr>
                  </a:outerShdw>
                </a:effectLst>
              </a:rPr>
              <a:t>± </a:t>
            </a:r>
            <a:r>
              <a:rPr lang="en-US" sz="3200" b="1" dirty="0" smtClean="0">
                <a:solidFill>
                  <a:srgbClr val="0070C0"/>
                </a:solidFill>
                <a:effectLst>
                  <a:outerShdw blurRad="38100" dist="38100" dir="2700000" algn="tl">
                    <a:srgbClr val="000000">
                      <a:alpha val="43137"/>
                    </a:srgbClr>
                  </a:outerShdw>
                </a:effectLst>
              </a:rPr>
              <a:t>e Z</a:t>
            </a:r>
            <a:r>
              <a:rPr lang="en-US" sz="3200" b="1" baseline="30000" dirty="0" smtClean="0">
                <a:solidFill>
                  <a:srgbClr val="0070C0"/>
                </a:solidFill>
                <a:effectLst>
                  <a:outerShdw blurRad="38100" dist="38100" dir="2700000" algn="tl">
                    <a:srgbClr val="000000">
                      <a:alpha val="43137"/>
                    </a:srgbClr>
                  </a:outerShdw>
                </a:effectLst>
              </a:rPr>
              <a:t>0</a:t>
            </a:r>
            <a:r>
              <a:rPr lang="en-US" sz="3200" b="1" dirty="0" smtClean="0">
                <a:solidFill>
                  <a:srgbClr val="0070C0"/>
                </a:solidFill>
                <a:effectLst>
                  <a:outerShdw blurRad="38100" dist="38100" dir="2700000" algn="tl">
                    <a:srgbClr val="000000">
                      <a:alpha val="43137"/>
                    </a:srgbClr>
                  </a:outerShdw>
                </a:effectLst>
              </a:rPr>
              <a:t>)</a:t>
            </a:r>
            <a:r>
              <a:rPr lang="en-US" sz="3200" b="1" baseline="30000" dirty="0" smtClean="0">
                <a:solidFill>
                  <a:srgbClr val="0070C0"/>
                </a:solidFill>
                <a:effectLst>
                  <a:outerShdw blurRad="38100" dist="38100" dir="2700000" algn="tl">
                    <a:srgbClr val="000000">
                      <a:alpha val="43137"/>
                    </a:srgbClr>
                  </a:outerShdw>
                </a:effectLst>
              </a:rPr>
              <a:t> </a:t>
            </a:r>
            <a:r>
              <a:rPr lang="en-US" sz="3200" b="1" dirty="0" err="1" smtClean="0">
                <a:solidFill>
                  <a:srgbClr val="0070C0"/>
                </a:solidFill>
                <a:effectLst>
                  <a:outerShdw blurRad="38100" dist="38100" dir="2700000" algn="tl">
                    <a:srgbClr val="000000">
                      <a:alpha val="43137"/>
                    </a:srgbClr>
                  </a:outerShdw>
                </a:effectLst>
              </a:rPr>
              <a:t>ed</a:t>
            </a:r>
            <a:r>
              <a:rPr lang="en-US" sz="3200" b="1" dirty="0" smtClean="0">
                <a:solidFill>
                  <a:srgbClr val="0070C0"/>
                </a:solidFill>
                <a:effectLst>
                  <a:outerShdw blurRad="38100" dist="38100" dir="2700000" algn="tl">
                    <a:srgbClr val="000000">
                      <a:alpha val="43137"/>
                    </a:srgbClr>
                  </a:outerShdw>
                </a:effectLst>
              </a:rPr>
              <a:t> </a:t>
            </a:r>
            <a:r>
              <a:rPr lang="en-US" sz="3200" b="1" dirty="0" err="1" smtClean="0">
                <a:solidFill>
                  <a:srgbClr val="0070C0"/>
                </a:solidFill>
                <a:effectLst>
                  <a:outerShdw blurRad="38100" dist="38100" dir="2700000" algn="tl">
                    <a:srgbClr val="000000">
                      <a:alpha val="43137"/>
                    </a:srgbClr>
                  </a:outerShdw>
                </a:effectLst>
              </a:rPr>
              <a:t>alle</a:t>
            </a:r>
            <a:r>
              <a:rPr lang="en-US" sz="3200" b="1" dirty="0" smtClean="0">
                <a:solidFill>
                  <a:srgbClr val="0070C0"/>
                </a:solidFill>
                <a:effectLst>
                  <a:outerShdw blurRad="38100" dist="38100" dir="2700000" algn="tl">
                    <a:srgbClr val="000000">
                      <a:alpha val="43137"/>
                    </a:srgbClr>
                  </a:outerShdw>
                </a:effectLst>
              </a:rPr>
              <a:t> </a:t>
            </a:r>
            <a:r>
              <a:rPr lang="en-US" sz="3200" b="1" dirty="0" err="1" smtClean="0">
                <a:solidFill>
                  <a:srgbClr val="0070C0"/>
                </a:solidFill>
                <a:effectLst>
                  <a:outerShdw blurRad="38100" dist="38100" dir="2700000" algn="tl">
                    <a:srgbClr val="000000">
                      <a:alpha val="43137"/>
                    </a:srgbClr>
                  </a:outerShdw>
                </a:effectLst>
              </a:rPr>
              <a:t>altre</a:t>
            </a:r>
            <a:r>
              <a:rPr lang="en-US" sz="3200" b="1" dirty="0" smtClean="0">
                <a:solidFill>
                  <a:srgbClr val="0070C0"/>
                </a:solidFill>
                <a:effectLst>
                  <a:outerShdw blurRad="38100" dist="38100" dir="2700000" algn="tl">
                    <a:srgbClr val="000000">
                      <a:alpha val="43137"/>
                    </a:srgbClr>
                  </a:outerShdw>
                </a:effectLst>
              </a:rPr>
              <a:t> </a:t>
            </a:r>
            <a:r>
              <a:rPr lang="en-US" sz="3200" b="1" dirty="0" err="1" smtClean="0">
                <a:solidFill>
                  <a:srgbClr val="0070C0"/>
                </a:solidFill>
                <a:effectLst>
                  <a:outerShdw blurRad="38100" dist="38100" dir="2700000" algn="tl">
                    <a:srgbClr val="000000">
                      <a:alpha val="43137"/>
                    </a:srgbClr>
                  </a:outerShdw>
                </a:effectLst>
              </a:rPr>
              <a:t>particelle</a:t>
            </a:r>
            <a:r>
              <a:rPr lang="en-US" sz="3200" b="1" dirty="0" smtClean="0">
                <a:solidFill>
                  <a:srgbClr val="0070C0"/>
                </a:solidFill>
                <a:effectLst>
                  <a:outerShdw blurRad="38100" dist="38100" dir="2700000" algn="tl">
                    <a:srgbClr val="000000">
                      <a:alpha val="43137"/>
                    </a:srgbClr>
                  </a:outerShdw>
                </a:effectLst>
              </a:rPr>
              <a:t> </a:t>
            </a:r>
            <a:r>
              <a:rPr lang="en-US" sz="3200" b="1" dirty="0" err="1" smtClean="0">
                <a:solidFill>
                  <a:srgbClr val="0070C0"/>
                </a:solidFill>
                <a:effectLst>
                  <a:outerShdw blurRad="38100" dist="38100" dir="2700000" algn="tl">
                    <a:srgbClr val="000000">
                      <a:alpha val="43137"/>
                    </a:srgbClr>
                  </a:outerShdw>
                </a:effectLst>
              </a:rPr>
              <a:t>senza</a:t>
            </a:r>
            <a:r>
              <a:rPr lang="en-US" sz="3200" b="1" dirty="0" smtClean="0">
                <a:solidFill>
                  <a:srgbClr val="0070C0"/>
                </a:solidFill>
                <a:effectLst>
                  <a:outerShdw blurRad="38100" dist="38100" dir="2700000" algn="tl">
                    <a:srgbClr val="000000">
                      <a:alpha val="43137"/>
                    </a:srgbClr>
                  </a:outerShdw>
                </a:effectLst>
              </a:rPr>
              <a:t> </a:t>
            </a:r>
            <a:r>
              <a:rPr lang="en-US" sz="3200" b="1" dirty="0" err="1" smtClean="0">
                <a:solidFill>
                  <a:srgbClr val="0070C0"/>
                </a:solidFill>
                <a:effectLst>
                  <a:outerShdw blurRad="38100" dist="38100" dir="2700000" algn="tl">
                    <a:srgbClr val="000000">
                      <a:alpha val="43137"/>
                    </a:srgbClr>
                  </a:outerShdw>
                </a:effectLst>
              </a:rPr>
              <a:t>violare</a:t>
            </a:r>
            <a:r>
              <a:rPr lang="en-US" sz="3200" b="1" dirty="0" smtClean="0">
                <a:solidFill>
                  <a:srgbClr val="0070C0"/>
                </a:solidFill>
                <a:effectLst>
                  <a:outerShdw blurRad="38100" dist="38100" dir="2700000" algn="tl">
                    <a:srgbClr val="000000">
                      <a:alpha val="43137"/>
                    </a:srgbClr>
                  </a:outerShdw>
                </a:effectLst>
              </a:rPr>
              <a:t> la </a:t>
            </a:r>
            <a:r>
              <a:rPr lang="en-US" sz="3200" b="1" dirty="0" err="1" smtClean="0">
                <a:solidFill>
                  <a:srgbClr val="0070C0"/>
                </a:solidFill>
                <a:effectLst>
                  <a:outerShdw blurRad="38100" dist="38100" dir="2700000" algn="tl">
                    <a:srgbClr val="000000">
                      <a:alpha val="43137"/>
                    </a:srgbClr>
                  </a:outerShdw>
                </a:effectLst>
              </a:rPr>
              <a:t>simmetria</a:t>
            </a:r>
            <a:r>
              <a:rPr lang="en-US" sz="3200" b="1" dirty="0" smtClean="0">
                <a:solidFill>
                  <a:srgbClr val="0070C0"/>
                </a:solidFill>
                <a:effectLst>
                  <a:outerShdw blurRad="38100" dist="38100" dir="2700000" algn="tl">
                    <a:srgbClr val="000000">
                      <a:alpha val="43137"/>
                    </a:srgbClr>
                  </a:outerShdw>
                </a:effectLst>
              </a:rPr>
              <a:t> di gauge !</a:t>
            </a:r>
            <a:endParaRPr lang="en-US" sz="3200" b="1" dirty="0">
              <a:solidFill>
                <a:srgbClr val="0070C0"/>
              </a:solidFill>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4" descr="000315"/>
          <p:cNvPicPr>
            <a:picLocks noChangeAspect="1" noChangeArrowheads="1"/>
          </p:cNvPicPr>
          <p:nvPr/>
        </p:nvPicPr>
        <p:blipFill>
          <a:blip r:embed="rId3" cstate="print"/>
          <a:srcRect/>
          <a:stretch>
            <a:fillRect/>
          </a:stretch>
        </p:blipFill>
        <p:spPr bwMode="auto">
          <a:xfrm>
            <a:off x="7596188" y="2420938"/>
            <a:ext cx="1425575" cy="1376362"/>
          </a:xfrm>
          <a:prstGeom prst="rect">
            <a:avLst/>
          </a:prstGeom>
          <a:noFill/>
          <a:ln w="9525">
            <a:noFill/>
            <a:miter lim="800000"/>
            <a:headEnd/>
            <a:tailEnd/>
          </a:ln>
        </p:spPr>
      </p:pic>
      <p:sp>
        <p:nvSpPr>
          <p:cNvPr id="257027" name="Title 1"/>
          <p:cNvSpPr>
            <a:spLocks noGrp="1"/>
          </p:cNvSpPr>
          <p:nvPr>
            <p:ph type="title"/>
          </p:nvPr>
        </p:nvSpPr>
        <p:spPr>
          <a:xfrm>
            <a:off x="2051050" y="-315913"/>
            <a:ext cx="4537075" cy="1143001"/>
          </a:xfrm>
        </p:spPr>
        <p:txBody>
          <a:bodyPr/>
          <a:lstStyle/>
          <a:p>
            <a:r>
              <a:rPr lang="en-US" sz="3600" smtClean="0">
                <a:latin typeface="Comic Sans MS" pitchFamily="66" charset="0"/>
                <a:ea typeface="ＭＳ Ｐゴシック" pitchFamily="34" charset="-128"/>
              </a:rPr>
              <a:t> </a:t>
            </a:r>
            <a:r>
              <a:rPr lang="en-US" sz="3600" b="1" smtClean="0">
                <a:solidFill>
                  <a:srgbClr val="FF0000"/>
                </a:solidFill>
                <a:latin typeface="Comic Sans MS" pitchFamily="66" charset="0"/>
                <a:ea typeface="ＭＳ Ｐゴシック" pitchFamily="34" charset="-128"/>
              </a:rPr>
              <a:t>L</a:t>
            </a:r>
            <a:r>
              <a:rPr lang="en-US" altLang="it-IT" sz="3600" b="1" smtClean="0">
                <a:solidFill>
                  <a:srgbClr val="FF0000"/>
                </a:solidFill>
                <a:latin typeface="Comic Sans MS" pitchFamily="66" charset="0"/>
                <a:ea typeface="ＭＳ Ｐゴシック" pitchFamily="34" charset="-128"/>
              </a:rPr>
              <a:t>’</a:t>
            </a:r>
            <a:r>
              <a:rPr lang="en-US" sz="3600" b="1" smtClean="0">
                <a:solidFill>
                  <a:srgbClr val="FF0000"/>
                </a:solidFill>
                <a:latin typeface="Comic Sans MS" pitchFamily="66" charset="0"/>
                <a:ea typeface="ＭＳ Ｐゴシック" pitchFamily="34" charset="-128"/>
              </a:rPr>
              <a:t>atomo</a:t>
            </a:r>
          </a:p>
        </p:txBody>
      </p:sp>
      <p:sp>
        <p:nvSpPr>
          <p:cNvPr id="257028" name="Content Placeholder 2"/>
          <p:cNvSpPr>
            <a:spLocks noGrp="1"/>
          </p:cNvSpPr>
          <p:nvPr>
            <p:ph idx="1"/>
          </p:nvPr>
        </p:nvSpPr>
        <p:spPr>
          <a:xfrm>
            <a:off x="179388" y="1484313"/>
            <a:ext cx="8856662" cy="936625"/>
          </a:xfrm>
          <a:solidFill>
            <a:srgbClr val="FFFFCC"/>
          </a:solidFill>
        </p:spPr>
        <p:txBody>
          <a:bodyPr/>
          <a:lstStyle/>
          <a:p>
            <a:pPr>
              <a:buFontTx/>
              <a:buNone/>
            </a:pPr>
            <a:r>
              <a:rPr lang="en-US" sz="2400" b="1" smtClean="0">
                <a:solidFill>
                  <a:srgbClr val="0000FF"/>
                </a:solidFill>
                <a:latin typeface="Comic Sans MS" pitchFamily="66" charset="0"/>
                <a:ea typeface="ＭＳ Ｐゴシック" pitchFamily="34" charset="-128"/>
              </a:rPr>
              <a:t>1897: Scoperta dell</a:t>
            </a:r>
            <a:r>
              <a:rPr lang="en-US" altLang="it-IT" sz="2400" b="1" smtClean="0">
                <a:solidFill>
                  <a:srgbClr val="0000FF"/>
                </a:solidFill>
                <a:latin typeface="Comic Sans MS" pitchFamily="66" charset="0"/>
                <a:ea typeface="ＭＳ Ｐゴシック" pitchFamily="34" charset="-128"/>
              </a:rPr>
              <a:t>’</a:t>
            </a:r>
            <a:r>
              <a:rPr lang="en-US" sz="2400" b="1" smtClean="0">
                <a:solidFill>
                  <a:srgbClr val="0000FF"/>
                </a:solidFill>
                <a:latin typeface="Comic Sans MS" pitchFamily="66" charset="0"/>
                <a:ea typeface="ＭＳ Ｐゴシック" pitchFamily="34" charset="-128"/>
              </a:rPr>
              <a:t>elettrone, </a:t>
            </a:r>
            <a:r>
              <a:rPr lang="en-US" sz="1600" b="1" smtClean="0">
                <a:solidFill>
                  <a:srgbClr val="0000FF"/>
                </a:solidFill>
                <a:latin typeface="Comic Sans MS" pitchFamily="66" charset="0"/>
                <a:ea typeface="ＭＳ Ｐゴシック" pitchFamily="34" charset="-128"/>
              </a:rPr>
              <a:t>J.J.Thomson</a:t>
            </a:r>
            <a:r>
              <a:rPr lang="en-US" sz="2400" b="1" smtClean="0">
                <a:solidFill>
                  <a:srgbClr val="0000FF"/>
                </a:solidFill>
                <a:latin typeface="Comic Sans MS" pitchFamily="66" charset="0"/>
                <a:ea typeface="ＭＳ Ｐゴシック" pitchFamily="34" charset="-128"/>
              </a:rPr>
              <a:t> </a:t>
            </a:r>
          </a:p>
          <a:p>
            <a:pPr>
              <a:buFontTx/>
              <a:buNone/>
            </a:pPr>
            <a:r>
              <a:rPr lang="it-IT" sz="1400" smtClean="0">
                <a:solidFill>
                  <a:srgbClr val="0000FF"/>
                </a:solidFill>
                <a:latin typeface="Comic Sans MS" pitchFamily="66" charset="0"/>
                <a:ea typeface="ＭＳ Ｐゴシック" pitchFamily="34" charset="-128"/>
              </a:rPr>
              <a:t>Misurandone la deflessione in un campo elettrico e magnetico, ne determina il rapporto fra carica</a:t>
            </a:r>
          </a:p>
          <a:p>
            <a:pPr>
              <a:buFontTx/>
              <a:buNone/>
            </a:pPr>
            <a:r>
              <a:rPr lang="it-IT" sz="1400" smtClean="0">
                <a:solidFill>
                  <a:srgbClr val="0000FF"/>
                </a:solidFill>
                <a:latin typeface="Comic Sans MS" pitchFamily="66" charset="0"/>
                <a:ea typeface="ＭＳ Ｐゴシック" pitchFamily="34" charset="-128"/>
              </a:rPr>
              <a:t>elettrica e massa. (Tubo a raggi catodici (tubi di Crookes) precursore del nostro (vecchio)televisore</a:t>
            </a:r>
          </a:p>
        </p:txBody>
      </p:sp>
      <p:pic>
        <p:nvPicPr>
          <p:cNvPr id="257029" name="Immagine 1"/>
          <p:cNvPicPr>
            <a:picLocks noChangeAspect="1"/>
          </p:cNvPicPr>
          <p:nvPr/>
        </p:nvPicPr>
        <p:blipFill>
          <a:blip r:embed="rId4" cstate="print"/>
          <a:srcRect/>
          <a:stretch>
            <a:fillRect/>
          </a:stretch>
        </p:blipFill>
        <p:spPr bwMode="auto">
          <a:xfrm>
            <a:off x="2833688" y="2482850"/>
            <a:ext cx="4546600" cy="1306513"/>
          </a:xfrm>
          <a:prstGeom prst="rect">
            <a:avLst/>
          </a:prstGeom>
          <a:noFill/>
          <a:ln w="9525">
            <a:noFill/>
            <a:miter lim="800000"/>
            <a:headEnd/>
            <a:tailEnd/>
          </a:ln>
        </p:spPr>
      </p:pic>
      <p:sp>
        <p:nvSpPr>
          <p:cNvPr id="257030" name="Content Placeholder 2"/>
          <p:cNvSpPr txBox="1">
            <a:spLocks/>
          </p:cNvSpPr>
          <p:nvPr/>
        </p:nvSpPr>
        <p:spPr bwMode="auto">
          <a:xfrm>
            <a:off x="179388" y="3860800"/>
            <a:ext cx="8856662" cy="936625"/>
          </a:xfrm>
          <a:prstGeom prst="rect">
            <a:avLst/>
          </a:prstGeom>
          <a:solidFill>
            <a:srgbClr val="FFFFCC"/>
          </a:solidFill>
          <a:ln w="9525">
            <a:noFill/>
            <a:miter lim="800000"/>
            <a:headEnd/>
            <a:tailEnd/>
          </a:ln>
        </p:spPr>
        <p:txBody>
          <a:bodyPr lIns="91435" tIns="45718" rIns="91435" bIns="45718"/>
          <a:lstStyle/>
          <a:p>
            <a:pPr marL="342900" indent="-342900" eaLnBrk="0" hangingPunct="0">
              <a:spcBef>
                <a:spcPct val="20000"/>
              </a:spcBef>
              <a:buFont typeface="Arial" pitchFamily="34" charset="0"/>
              <a:buNone/>
            </a:pPr>
            <a:r>
              <a:rPr lang="en-US" b="1">
                <a:solidFill>
                  <a:srgbClr val="0000FF"/>
                </a:solidFill>
              </a:rPr>
              <a:t>1911: Scoperta del nucleo,</a:t>
            </a:r>
            <a:r>
              <a:rPr lang="en-US" sz="2000" b="1">
                <a:solidFill>
                  <a:srgbClr val="0000FF"/>
                </a:solidFill>
              </a:rPr>
              <a:t> </a:t>
            </a:r>
            <a:r>
              <a:rPr lang="en-US" sz="1600" b="1">
                <a:solidFill>
                  <a:srgbClr val="0000FF"/>
                </a:solidFill>
              </a:rPr>
              <a:t>E. Rutherford</a:t>
            </a:r>
          </a:p>
          <a:p>
            <a:pPr marL="342900" indent="-342900" eaLnBrk="0" hangingPunct="0">
              <a:spcBef>
                <a:spcPct val="20000"/>
              </a:spcBef>
            </a:pPr>
            <a:r>
              <a:rPr lang="it-IT" sz="1400">
                <a:solidFill>
                  <a:srgbClr val="0000FF"/>
                </a:solidFill>
              </a:rPr>
              <a:t>E. Rutherford, </a:t>
            </a:r>
            <a:r>
              <a:rPr lang="en-US" sz="1400">
                <a:solidFill>
                  <a:srgbClr val="0000FF"/>
                </a:solidFill>
              </a:rPr>
              <a:t>Geiger e Mardsen </a:t>
            </a:r>
            <a:r>
              <a:rPr lang="it-IT" sz="1400">
                <a:solidFill>
                  <a:srgbClr val="0000FF"/>
                </a:solidFill>
              </a:rPr>
              <a:t>dimostrano che l</a:t>
            </a:r>
            <a:r>
              <a:rPr lang="it-IT" altLang="it-IT" sz="1400">
                <a:solidFill>
                  <a:srgbClr val="0000FF"/>
                </a:solidFill>
              </a:rPr>
              <a:t>’</a:t>
            </a:r>
            <a:r>
              <a:rPr lang="it-IT" sz="1400">
                <a:solidFill>
                  <a:srgbClr val="0000FF"/>
                </a:solidFill>
              </a:rPr>
              <a:t>atomo possiede una struttura e che la maggior</a:t>
            </a:r>
          </a:p>
          <a:p>
            <a:pPr marL="342900" indent="-342900" eaLnBrk="0" hangingPunct="0">
              <a:spcBef>
                <a:spcPct val="20000"/>
              </a:spcBef>
            </a:pPr>
            <a:r>
              <a:rPr lang="it-IT" sz="1400">
                <a:solidFill>
                  <a:srgbClr val="0000FF"/>
                </a:solidFill>
              </a:rPr>
              <a:t>parte della propria massa è concentrata in un piccolo nucleo centrale (</a:t>
            </a:r>
            <a:r>
              <a:rPr lang="en-US" sz="1400">
                <a:solidFill>
                  <a:srgbClr val="0000FF"/>
                </a:solidFill>
              </a:rPr>
              <a:t>dimensione del nucleo (10</a:t>
            </a:r>
            <a:r>
              <a:rPr lang="en-US" sz="1400" baseline="30000">
                <a:solidFill>
                  <a:srgbClr val="0000FF"/>
                </a:solidFill>
              </a:rPr>
              <a:t>-15 </a:t>
            </a:r>
            <a:r>
              <a:rPr lang="en-US" sz="1400">
                <a:solidFill>
                  <a:srgbClr val="0000FF"/>
                </a:solidFill>
              </a:rPr>
              <a:t>m))</a:t>
            </a:r>
          </a:p>
          <a:p>
            <a:pPr marL="342900" indent="-342900" eaLnBrk="0" hangingPunct="0">
              <a:spcBef>
                <a:spcPct val="20000"/>
              </a:spcBef>
            </a:pPr>
            <a:endParaRPr lang="it-IT" sz="1400">
              <a:solidFill>
                <a:srgbClr val="0000FF"/>
              </a:solidFill>
            </a:endParaRPr>
          </a:p>
          <a:p>
            <a:pPr marL="342900" indent="-342900" eaLnBrk="0" hangingPunct="0">
              <a:spcBef>
                <a:spcPct val="20000"/>
              </a:spcBef>
              <a:buFont typeface="Arial" pitchFamily="34" charset="0"/>
              <a:buNone/>
            </a:pPr>
            <a:endParaRPr lang="en-US" b="1">
              <a:solidFill>
                <a:srgbClr val="0000FF"/>
              </a:solidFill>
            </a:endParaRPr>
          </a:p>
        </p:txBody>
      </p:sp>
      <p:pic>
        <p:nvPicPr>
          <p:cNvPr id="257031" name="Picture 3" descr="C:\Acosta\hep\rutherford.gif"/>
          <p:cNvPicPr>
            <a:picLocks noChangeAspect="1" noChangeArrowheads="1"/>
          </p:cNvPicPr>
          <p:nvPr/>
        </p:nvPicPr>
        <p:blipFill>
          <a:blip r:embed="rId5" cstate="print"/>
          <a:srcRect/>
          <a:stretch>
            <a:fillRect/>
          </a:stretch>
        </p:blipFill>
        <p:spPr bwMode="auto">
          <a:xfrm>
            <a:off x="596900" y="5013325"/>
            <a:ext cx="3470275" cy="1584325"/>
          </a:xfrm>
          <a:prstGeom prst="rect">
            <a:avLst/>
          </a:prstGeom>
          <a:noFill/>
          <a:ln w="9525">
            <a:noFill/>
            <a:miter lim="800000"/>
            <a:headEnd/>
            <a:tailEnd/>
          </a:ln>
        </p:spPr>
      </p:pic>
      <p:pic>
        <p:nvPicPr>
          <p:cNvPr id="257032" name="Picture 2" descr="C:\Acosta\hep\rutherford6.gif"/>
          <p:cNvPicPr>
            <a:picLocks noChangeAspect="1" noChangeArrowheads="1"/>
          </p:cNvPicPr>
          <p:nvPr/>
        </p:nvPicPr>
        <p:blipFill>
          <a:blip r:embed="rId6" cstate="print"/>
          <a:srcRect/>
          <a:stretch>
            <a:fillRect/>
          </a:stretch>
        </p:blipFill>
        <p:spPr bwMode="auto">
          <a:xfrm>
            <a:off x="4284663" y="4940300"/>
            <a:ext cx="1792287" cy="1801813"/>
          </a:xfrm>
          <a:prstGeom prst="rect">
            <a:avLst/>
          </a:prstGeom>
          <a:noFill/>
          <a:ln w="9525">
            <a:noFill/>
            <a:miter lim="800000"/>
            <a:headEnd/>
            <a:tailEnd/>
          </a:ln>
        </p:spPr>
      </p:pic>
      <p:pic>
        <p:nvPicPr>
          <p:cNvPr id="257033" name="Picture 5" descr="C:\Acosta\hep\rutherford3.gif"/>
          <p:cNvPicPr>
            <a:picLocks noChangeAspect="1" noChangeArrowheads="1"/>
          </p:cNvPicPr>
          <p:nvPr/>
        </p:nvPicPr>
        <p:blipFill>
          <a:blip r:embed="rId7" cstate="print"/>
          <a:srcRect/>
          <a:stretch>
            <a:fillRect/>
          </a:stretch>
        </p:blipFill>
        <p:spPr bwMode="auto">
          <a:xfrm>
            <a:off x="6664325" y="5157788"/>
            <a:ext cx="2084388" cy="1511300"/>
          </a:xfrm>
          <a:prstGeom prst="rect">
            <a:avLst/>
          </a:prstGeom>
          <a:noFill/>
          <a:ln w="9525">
            <a:noFill/>
            <a:miter lim="800000"/>
            <a:headEnd/>
            <a:tailEnd/>
          </a:ln>
        </p:spPr>
      </p:pic>
      <p:sp>
        <p:nvSpPr>
          <p:cNvPr id="257034" name="CasellaDiTesto 16"/>
          <p:cNvSpPr txBox="1">
            <a:spLocks noChangeArrowheads="1"/>
          </p:cNvSpPr>
          <p:nvPr/>
        </p:nvSpPr>
        <p:spPr bwMode="auto">
          <a:xfrm>
            <a:off x="1979613" y="4886325"/>
            <a:ext cx="647700" cy="430213"/>
          </a:xfrm>
          <a:prstGeom prst="rect">
            <a:avLst/>
          </a:prstGeom>
          <a:solidFill>
            <a:srgbClr val="FFFFFF"/>
          </a:solidFill>
          <a:ln w="9525">
            <a:noFill/>
            <a:miter lim="800000"/>
            <a:headEnd/>
            <a:tailEnd/>
          </a:ln>
        </p:spPr>
        <p:txBody>
          <a:bodyPr lIns="91435" tIns="45718" rIns="91435" bIns="45718">
            <a:spAutoFit/>
          </a:bodyPr>
          <a:lstStyle/>
          <a:p>
            <a:r>
              <a:rPr lang="it-IT" sz="1100" b="1">
                <a:solidFill>
                  <a:srgbClr val="3400FF"/>
                </a:solidFill>
              </a:rPr>
              <a:t>Foglia d</a:t>
            </a:r>
            <a:r>
              <a:rPr lang="it-IT" altLang="it-IT" sz="1100" b="1">
                <a:solidFill>
                  <a:srgbClr val="3400FF"/>
                </a:solidFill>
              </a:rPr>
              <a:t>’</a:t>
            </a:r>
            <a:r>
              <a:rPr lang="it-IT" sz="1100" b="1">
                <a:solidFill>
                  <a:srgbClr val="3400FF"/>
                </a:solidFill>
              </a:rPr>
              <a:t>oro</a:t>
            </a:r>
          </a:p>
        </p:txBody>
      </p:sp>
      <p:sp>
        <p:nvSpPr>
          <p:cNvPr id="257035" name="CasellaDiTesto 17"/>
          <p:cNvSpPr txBox="1">
            <a:spLocks noChangeArrowheads="1"/>
          </p:cNvSpPr>
          <p:nvPr/>
        </p:nvSpPr>
        <p:spPr bwMode="auto">
          <a:xfrm>
            <a:off x="2555875" y="5029200"/>
            <a:ext cx="1208088" cy="431800"/>
          </a:xfrm>
          <a:prstGeom prst="rect">
            <a:avLst/>
          </a:prstGeom>
          <a:solidFill>
            <a:srgbClr val="FFFFFF"/>
          </a:solidFill>
          <a:ln w="9525">
            <a:noFill/>
            <a:miter lim="800000"/>
            <a:headEnd/>
            <a:tailEnd/>
          </a:ln>
        </p:spPr>
        <p:txBody>
          <a:bodyPr lIns="91435" tIns="45718" rIns="91435" bIns="45718">
            <a:spAutoFit/>
          </a:bodyPr>
          <a:lstStyle/>
          <a:p>
            <a:r>
              <a:rPr lang="it-IT" sz="1100" b="1">
                <a:solidFill>
                  <a:srgbClr val="3400FF"/>
                </a:solidFill>
              </a:rPr>
              <a:t>Sorgente radioattiva    </a:t>
            </a:r>
          </a:p>
        </p:txBody>
      </p:sp>
      <p:sp>
        <p:nvSpPr>
          <p:cNvPr id="257036" name="CasellaDiTesto 18"/>
          <p:cNvSpPr txBox="1">
            <a:spLocks noChangeArrowheads="1"/>
          </p:cNvSpPr>
          <p:nvPr/>
        </p:nvSpPr>
        <p:spPr bwMode="auto">
          <a:xfrm>
            <a:off x="2268538" y="6021388"/>
            <a:ext cx="1727200" cy="265112"/>
          </a:xfrm>
          <a:prstGeom prst="rect">
            <a:avLst/>
          </a:prstGeom>
          <a:solidFill>
            <a:srgbClr val="FFFFFF"/>
          </a:solidFill>
          <a:ln w="9525">
            <a:noFill/>
            <a:miter lim="800000"/>
            <a:headEnd/>
            <a:tailEnd/>
          </a:ln>
        </p:spPr>
        <p:txBody>
          <a:bodyPr lIns="91435" tIns="45718" rIns="91435" bIns="45718">
            <a:spAutoFit/>
          </a:bodyPr>
          <a:lstStyle/>
          <a:p>
            <a:r>
              <a:rPr lang="it-IT" sz="1100" b="1">
                <a:solidFill>
                  <a:srgbClr val="3400FF"/>
                </a:solidFill>
              </a:rPr>
              <a:t> particelle alfa   </a:t>
            </a:r>
          </a:p>
        </p:txBody>
      </p:sp>
      <p:sp>
        <p:nvSpPr>
          <p:cNvPr id="257037" name="CasellaDiTesto 19"/>
          <p:cNvSpPr txBox="1">
            <a:spLocks noChangeArrowheads="1"/>
          </p:cNvSpPr>
          <p:nvPr/>
        </p:nvSpPr>
        <p:spPr bwMode="auto">
          <a:xfrm>
            <a:off x="4284663" y="4797425"/>
            <a:ext cx="1727200" cy="461963"/>
          </a:xfrm>
          <a:prstGeom prst="rect">
            <a:avLst/>
          </a:prstGeom>
          <a:solidFill>
            <a:srgbClr val="FFFFFF"/>
          </a:solidFill>
          <a:ln w="9525">
            <a:noFill/>
            <a:miter lim="800000"/>
            <a:headEnd/>
            <a:tailEnd/>
          </a:ln>
        </p:spPr>
        <p:txBody>
          <a:bodyPr lIns="91435" tIns="45718" rIns="91435" bIns="45718">
            <a:spAutoFit/>
          </a:bodyPr>
          <a:lstStyle/>
          <a:p>
            <a:endParaRPr lang="it-IT" sz="1200" b="1">
              <a:solidFill>
                <a:srgbClr val="3400FF"/>
              </a:solidFill>
            </a:endParaRPr>
          </a:p>
          <a:p>
            <a:r>
              <a:rPr lang="it-IT" sz="1200" b="1">
                <a:solidFill>
                  <a:srgbClr val="3400FF"/>
                </a:solidFill>
              </a:rPr>
              <a:t>Risultato ottenuto   </a:t>
            </a:r>
          </a:p>
        </p:txBody>
      </p:sp>
      <p:sp>
        <p:nvSpPr>
          <p:cNvPr id="257038" name="CasellaDiTesto 20"/>
          <p:cNvSpPr txBox="1">
            <a:spLocks noChangeArrowheads="1"/>
          </p:cNvSpPr>
          <p:nvPr/>
        </p:nvSpPr>
        <p:spPr bwMode="auto">
          <a:xfrm>
            <a:off x="6732588" y="4886325"/>
            <a:ext cx="1511300" cy="430213"/>
          </a:xfrm>
          <a:prstGeom prst="rect">
            <a:avLst/>
          </a:prstGeom>
          <a:solidFill>
            <a:srgbClr val="FFFFFF"/>
          </a:solidFill>
          <a:ln w="9525">
            <a:noFill/>
            <a:miter lim="800000"/>
            <a:headEnd/>
            <a:tailEnd/>
          </a:ln>
        </p:spPr>
        <p:txBody>
          <a:bodyPr lIns="91435" tIns="45718" rIns="91435" bIns="45718">
            <a:spAutoFit/>
          </a:bodyPr>
          <a:lstStyle/>
          <a:p>
            <a:r>
              <a:rPr lang="it-IT" sz="1100" b="1">
                <a:solidFill>
                  <a:srgbClr val="3400FF"/>
                </a:solidFill>
              </a:rPr>
              <a:t>Risultato aspettato</a:t>
            </a:r>
          </a:p>
          <a:p>
            <a:pPr algn="ctr"/>
            <a:r>
              <a:rPr lang="it-IT" sz="1100" b="1">
                <a:solidFill>
                  <a:srgbClr val="3400FF"/>
                </a:solidFill>
              </a:rPr>
              <a:t>(atomo Thomson)   </a:t>
            </a:r>
          </a:p>
        </p:txBody>
      </p:sp>
      <p:pic>
        <p:nvPicPr>
          <p:cNvPr id="257039" name="Picture 5" descr="crookes"/>
          <p:cNvPicPr>
            <a:picLocks noChangeAspect="1" noChangeArrowheads="1"/>
          </p:cNvPicPr>
          <p:nvPr/>
        </p:nvPicPr>
        <p:blipFill>
          <a:blip r:embed="rId8" cstate="print"/>
          <a:srcRect/>
          <a:stretch>
            <a:fillRect/>
          </a:stretch>
        </p:blipFill>
        <p:spPr bwMode="auto">
          <a:xfrm>
            <a:off x="179388" y="2492375"/>
            <a:ext cx="2455862" cy="1368425"/>
          </a:xfrm>
          <a:prstGeom prst="rect">
            <a:avLst/>
          </a:prstGeom>
          <a:noFill/>
          <a:ln w="9525">
            <a:noFill/>
            <a:miter lim="800000"/>
            <a:headEnd/>
            <a:tailEnd/>
          </a:ln>
        </p:spPr>
      </p:pic>
      <p:sp>
        <p:nvSpPr>
          <p:cNvPr id="257040" name="Content Placeholder 2"/>
          <p:cNvSpPr txBox="1">
            <a:spLocks/>
          </p:cNvSpPr>
          <p:nvPr/>
        </p:nvSpPr>
        <p:spPr bwMode="auto">
          <a:xfrm>
            <a:off x="179388" y="620713"/>
            <a:ext cx="8856662" cy="720725"/>
          </a:xfrm>
          <a:prstGeom prst="rect">
            <a:avLst/>
          </a:prstGeom>
          <a:solidFill>
            <a:srgbClr val="FFFFCC"/>
          </a:solidFill>
          <a:ln w="9525">
            <a:noFill/>
            <a:miter lim="800000"/>
            <a:headEnd/>
            <a:tailEnd/>
          </a:ln>
        </p:spPr>
        <p:txBody>
          <a:bodyPr lIns="91435" tIns="45718" rIns="91435" bIns="45718"/>
          <a:lstStyle/>
          <a:p>
            <a:pPr marL="342900" indent="-342900" eaLnBrk="0" hangingPunct="0">
              <a:spcBef>
                <a:spcPct val="20000"/>
              </a:spcBef>
              <a:buFont typeface="Arial" pitchFamily="34" charset="0"/>
              <a:buNone/>
            </a:pPr>
            <a:r>
              <a:rPr lang="en-US" b="1">
                <a:solidFill>
                  <a:srgbClr val="0000FF"/>
                </a:solidFill>
              </a:rPr>
              <a:t>1896: Scoperta della radioattività, </a:t>
            </a:r>
            <a:r>
              <a:rPr lang="it-IT" sz="1600" b="1">
                <a:solidFill>
                  <a:srgbClr val="3400FF"/>
                </a:solidFill>
              </a:rPr>
              <a:t>H. Becquerel, P. Curie, M. Curie </a:t>
            </a:r>
            <a:r>
              <a:rPr lang="en-US" sz="1600" b="1">
                <a:solidFill>
                  <a:srgbClr val="3400FF"/>
                </a:solidFill>
              </a:rPr>
              <a:t> </a:t>
            </a:r>
          </a:p>
          <a:p>
            <a:pPr marL="342900" indent="-342900" eaLnBrk="0" hangingPunct="0">
              <a:spcBef>
                <a:spcPct val="20000"/>
              </a:spcBef>
              <a:buFont typeface="Arial" pitchFamily="34" charset="0"/>
              <a:buNone/>
            </a:pPr>
            <a:r>
              <a:rPr lang="en-US" sz="1400">
                <a:solidFill>
                  <a:srgbClr val="0000FF"/>
                </a:solidFill>
              </a:rPr>
              <a:t>R</a:t>
            </a:r>
            <a:r>
              <a:rPr lang="it-IT" sz="1400">
                <a:solidFill>
                  <a:srgbClr val="0000FF"/>
                </a:solidFill>
              </a:rPr>
              <a:t>adiazione </a:t>
            </a:r>
            <a:r>
              <a:rPr lang="it-IT" sz="1600" b="1">
                <a:solidFill>
                  <a:srgbClr val="0000FF"/>
                </a:solidFill>
                <a:latin typeface="Symbol" pitchFamily="18" charset="2"/>
              </a:rPr>
              <a:t>a</a:t>
            </a:r>
            <a:r>
              <a:rPr lang="it-IT" sz="1400">
                <a:solidFill>
                  <a:srgbClr val="0000FF"/>
                </a:solidFill>
              </a:rPr>
              <a:t> (nucleo di Elio: 2 protoni + 2 neutroni), radiazione </a:t>
            </a:r>
            <a:r>
              <a:rPr lang="it-IT" sz="1600" b="1">
                <a:solidFill>
                  <a:srgbClr val="0000FF"/>
                </a:solidFill>
                <a:latin typeface="Symbol" pitchFamily="18" charset="2"/>
              </a:rPr>
              <a:t>b</a:t>
            </a:r>
            <a:r>
              <a:rPr lang="it-IT" sz="1400">
                <a:solidFill>
                  <a:srgbClr val="0000FF"/>
                </a:solidFill>
              </a:rPr>
              <a:t> (elettrone), radiazione </a:t>
            </a:r>
            <a:r>
              <a:rPr lang="it-IT" sz="1600" b="1">
                <a:solidFill>
                  <a:srgbClr val="0000FF"/>
                </a:solidFill>
                <a:latin typeface="Symbol" pitchFamily="18" charset="2"/>
              </a:rPr>
              <a:t>g </a:t>
            </a:r>
            <a:r>
              <a:rPr lang="it-IT" sz="1400">
                <a:solidFill>
                  <a:srgbClr val="0000FF"/>
                </a:solidFill>
              </a:rPr>
              <a:t>(fotone)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itle 1"/>
          <p:cNvSpPr>
            <a:spLocks noGrp="1"/>
          </p:cNvSpPr>
          <p:nvPr>
            <p:ph type="title"/>
          </p:nvPr>
        </p:nvSpPr>
        <p:spPr>
          <a:xfrm>
            <a:off x="457200" y="-228600"/>
            <a:ext cx="8229600" cy="1143000"/>
          </a:xfrm>
        </p:spPr>
        <p:txBody>
          <a:bodyPr/>
          <a:lstStyle/>
          <a:p>
            <a:r>
              <a:rPr lang="en-US" sz="4000" b="1" dirty="0" smtClean="0">
                <a:solidFill>
                  <a:srgbClr val="0000FF"/>
                </a:solidFill>
                <a:latin typeface="Comic Sans MS" pitchFamily="66" charset="0"/>
                <a:ea typeface="ＭＳ Ｐゴシック" pitchFamily="34" charset="-128"/>
              </a:rPr>
              <a:t> La </a:t>
            </a:r>
            <a:r>
              <a:rPr lang="en-US" sz="4000" b="1" dirty="0" err="1" smtClean="0">
                <a:solidFill>
                  <a:srgbClr val="0000FF"/>
                </a:solidFill>
                <a:latin typeface="Comic Sans MS" pitchFamily="66" charset="0"/>
                <a:ea typeface="ＭＳ Ｐゴシック" pitchFamily="34" charset="-128"/>
              </a:rPr>
              <a:t>struttura</a:t>
            </a:r>
            <a:r>
              <a:rPr lang="en-US" sz="4000" b="1" dirty="0" smtClean="0">
                <a:solidFill>
                  <a:srgbClr val="0000FF"/>
                </a:solidFill>
                <a:latin typeface="Comic Sans MS" pitchFamily="66" charset="0"/>
                <a:ea typeface="ＭＳ Ｐゴシック" pitchFamily="34" charset="-128"/>
              </a:rPr>
              <a:t> </a:t>
            </a:r>
            <a:r>
              <a:rPr lang="en-US" sz="4000" b="1" dirty="0" err="1" smtClean="0">
                <a:solidFill>
                  <a:srgbClr val="0000FF"/>
                </a:solidFill>
                <a:latin typeface="Comic Sans MS" pitchFamily="66" charset="0"/>
                <a:ea typeface="ＭＳ Ｐゴシック" pitchFamily="34" charset="-128"/>
              </a:rPr>
              <a:t>dell</a:t>
            </a:r>
            <a:r>
              <a:rPr lang="en-US" altLang="it-IT" sz="4000" b="1" dirty="0" err="1" smtClean="0">
                <a:solidFill>
                  <a:srgbClr val="0000FF"/>
                </a:solidFill>
                <a:latin typeface="Comic Sans MS" pitchFamily="66" charset="0"/>
                <a:ea typeface="ＭＳ Ｐゴシック" pitchFamily="34" charset="-128"/>
              </a:rPr>
              <a:t>’</a:t>
            </a:r>
            <a:r>
              <a:rPr lang="en-US" sz="4000" b="1" dirty="0" err="1" smtClean="0">
                <a:solidFill>
                  <a:srgbClr val="0000FF"/>
                </a:solidFill>
                <a:latin typeface="Comic Sans MS" pitchFamily="66" charset="0"/>
                <a:ea typeface="ＭＳ Ｐゴシック" pitchFamily="34" charset="-128"/>
              </a:rPr>
              <a:t>atomo</a:t>
            </a:r>
            <a:endParaRPr lang="en-US" sz="4000" b="1" dirty="0" smtClean="0">
              <a:solidFill>
                <a:srgbClr val="0000FF"/>
              </a:solidFill>
              <a:latin typeface="Comic Sans MS" pitchFamily="66" charset="0"/>
              <a:ea typeface="ＭＳ Ｐゴシック" pitchFamily="34" charset="-128"/>
            </a:endParaRPr>
          </a:p>
        </p:txBody>
      </p:sp>
      <p:pic>
        <p:nvPicPr>
          <p:cNvPr id="258051" name="Picture 9"/>
          <p:cNvPicPr>
            <a:picLocks noChangeAspect="1"/>
          </p:cNvPicPr>
          <p:nvPr/>
        </p:nvPicPr>
        <p:blipFill>
          <a:blip r:embed="rId3" cstate="print"/>
          <a:srcRect/>
          <a:stretch>
            <a:fillRect/>
          </a:stretch>
        </p:blipFill>
        <p:spPr bwMode="auto">
          <a:xfrm>
            <a:off x="179388" y="476250"/>
            <a:ext cx="2251075" cy="2198688"/>
          </a:xfrm>
          <a:prstGeom prst="rect">
            <a:avLst/>
          </a:prstGeom>
          <a:noFill/>
          <a:ln w="9525">
            <a:noFill/>
            <a:miter lim="800000"/>
            <a:headEnd/>
            <a:tailEnd/>
          </a:ln>
        </p:spPr>
      </p:pic>
      <p:sp>
        <p:nvSpPr>
          <p:cNvPr id="258052" name="TextBox 10"/>
          <p:cNvSpPr txBox="1">
            <a:spLocks noChangeArrowheads="1"/>
          </p:cNvSpPr>
          <p:nvPr/>
        </p:nvSpPr>
        <p:spPr bwMode="auto">
          <a:xfrm>
            <a:off x="2268538" y="1700213"/>
            <a:ext cx="6875462" cy="2432050"/>
          </a:xfrm>
          <a:prstGeom prst="rect">
            <a:avLst/>
          </a:prstGeom>
          <a:noFill/>
          <a:ln w="9525">
            <a:noFill/>
            <a:miter lim="800000"/>
            <a:headEnd/>
            <a:tailEnd/>
          </a:ln>
        </p:spPr>
        <p:txBody>
          <a:bodyPr lIns="91435" tIns="45718" rIns="91435" bIns="45718">
            <a:spAutoFit/>
          </a:bodyPr>
          <a:lstStyle/>
          <a:p>
            <a:pPr algn="ctr"/>
            <a:r>
              <a:rPr lang="en-US" sz="2000" b="1">
                <a:solidFill>
                  <a:srgbClr val="FF0000"/>
                </a:solidFill>
              </a:rPr>
              <a:t>Problema: l</a:t>
            </a:r>
            <a:r>
              <a:rPr lang="en-US" altLang="it-IT" sz="2000" b="1">
                <a:solidFill>
                  <a:srgbClr val="FF0000"/>
                </a:solidFill>
              </a:rPr>
              <a:t>’</a:t>
            </a:r>
            <a:r>
              <a:rPr lang="en-US" sz="2000" b="1">
                <a:solidFill>
                  <a:srgbClr val="FF0000"/>
                </a:solidFill>
              </a:rPr>
              <a:t>atomo di Rutherford è instabile !</a:t>
            </a:r>
          </a:p>
          <a:p>
            <a:r>
              <a:rPr lang="en-US" sz="2000" b="1">
                <a:solidFill>
                  <a:srgbClr val="0000FF"/>
                </a:solidFill>
              </a:rPr>
              <a:t>Come fanno gli elettroni ad orbitare intorno al nucleo senza irraggiare e quindi a non collassare nel nucleo?</a:t>
            </a:r>
          </a:p>
          <a:p>
            <a:pPr algn="ctr"/>
            <a:r>
              <a:rPr lang="en-US" sz="2000" b="1">
                <a:solidFill>
                  <a:srgbClr val="FF0000"/>
                </a:solidFill>
              </a:rPr>
              <a:t>Soluzione: meccanica quantistica </a:t>
            </a:r>
          </a:p>
          <a:p>
            <a:r>
              <a:rPr lang="en-US" sz="2000" b="1">
                <a:solidFill>
                  <a:srgbClr val="0000FF"/>
                </a:solidFill>
              </a:rPr>
              <a:t>L</a:t>
            </a:r>
            <a:r>
              <a:rPr lang="en-US" altLang="it-IT" sz="2000" b="1">
                <a:solidFill>
                  <a:srgbClr val="0000FF"/>
                </a:solidFill>
              </a:rPr>
              <a:t>’</a:t>
            </a:r>
            <a:r>
              <a:rPr lang="en-US" sz="2000" b="1">
                <a:solidFill>
                  <a:srgbClr val="0000FF"/>
                </a:solidFill>
              </a:rPr>
              <a:t>atomo di </a:t>
            </a:r>
            <a:r>
              <a:rPr lang="en-US" sz="2000" b="1">
                <a:solidFill>
                  <a:srgbClr val="3400FF"/>
                </a:solidFill>
              </a:rPr>
              <a:t>Bohr (1913): le orbite sono quantizzate</a:t>
            </a:r>
            <a:r>
              <a:rPr lang="en-US" b="1">
                <a:solidFill>
                  <a:srgbClr val="3400FF"/>
                </a:solidFill>
              </a:rPr>
              <a:t> </a:t>
            </a:r>
            <a:r>
              <a:rPr lang="en-US" sz="1600">
                <a:solidFill>
                  <a:srgbClr val="3400FF"/>
                </a:solidFill>
              </a:rPr>
              <a:t>L</a:t>
            </a:r>
            <a:r>
              <a:rPr lang="en-US" altLang="it-IT" sz="1600">
                <a:solidFill>
                  <a:srgbClr val="3400FF"/>
                </a:solidFill>
              </a:rPr>
              <a:t>’</a:t>
            </a:r>
            <a:r>
              <a:rPr lang="en-US" sz="1600">
                <a:solidFill>
                  <a:srgbClr val="3400FF"/>
                </a:solidFill>
              </a:rPr>
              <a:t>idea fu confermata sperimentalmente riuscendo a spiegare lo spettro della lampada ad idrogeno. Le righe spettrali corrispondono ai salti energetici tra i possibili orbitali dell</a:t>
            </a:r>
            <a:r>
              <a:rPr lang="en-US" altLang="it-IT" sz="1600">
                <a:solidFill>
                  <a:srgbClr val="3400FF"/>
                </a:solidFill>
              </a:rPr>
              <a:t>’</a:t>
            </a:r>
            <a:r>
              <a:rPr lang="en-US" sz="1600">
                <a:solidFill>
                  <a:srgbClr val="3400FF"/>
                </a:solidFill>
              </a:rPr>
              <a:t>atomo di idrogeno. </a:t>
            </a:r>
          </a:p>
        </p:txBody>
      </p:sp>
      <p:sp>
        <p:nvSpPr>
          <p:cNvPr id="258053" name="Text Box 4"/>
          <p:cNvSpPr txBox="1">
            <a:spLocks noChangeArrowheads="1"/>
          </p:cNvSpPr>
          <p:nvPr/>
        </p:nvSpPr>
        <p:spPr bwMode="auto">
          <a:xfrm>
            <a:off x="2771775" y="836613"/>
            <a:ext cx="5122863" cy="784225"/>
          </a:xfrm>
          <a:prstGeom prst="rect">
            <a:avLst/>
          </a:prstGeom>
          <a:noFill/>
          <a:ln w="9525">
            <a:noFill/>
            <a:miter lim="800000"/>
            <a:headEnd/>
            <a:tailEnd/>
          </a:ln>
        </p:spPr>
        <p:txBody>
          <a:bodyPr lIns="91435" tIns="45718" rIns="91435" bIns="45718">
            <a:spAutoFit/>
          </a:bodyPr>
          <a:lstStyle/>
          <a:p>
            <a:pPr>
              <a:spcBef>
                <a:spcPct val="50000"/>
              </a:spcBef>
            </a:pPr>
            <a:r>
              <a:rPr lang="en-US" sz="2000" b="1">
                <a:solidFill>
                  <a:srgbClr val="0000FF"/>
                </a:solidFill>
              </a:rPr>
              <a:t>Dimensioni dell</a:t>
            </a:r>
            <a:r>
              <a:rPr lang="en-US" altLang="it-IT" sz="2000" b="1">
                <a:solidFill>
                  <a:srgbClr val="0000FF"/>
                </a:solidFill>
              </a:rPr>
              <a:t>’</a:t>
            </a:r>
            <a:r>
              <a:rPr lang="en-US" sz="2000" b="1">
                <a:solidFill>
                  <a:srgbClr val="0000FF"/>
                </a:solidFill>
              </a:rPr>
              <a:t>atomo ~ 10</a:t>
            </a:r>
            <a:r>
              <a:rPr lang="en-US" sz="2000" b="1" baseline="30000">
                <a:solidFill>
                  <a:srgbClr val="0000FF"/>
                </a:solidFill>
              </a:rPr>
              <a:t>-10 </a:t>
            </a:r>
            <a:r>
              <a:rPr lang="en-US" sz="2000" b="1">
                <a:solidFill>
                  <a:srgbClr val="0000FF"/>
                </a:solidFill>
              </a:rPr>
              <a:t>m</a:t>
            </a:r>
          </a:p>
          <a:p>
            <a:pPr>
              <a:lnSpc>
                <a:spcPct val="70000"/>
              </a:lnSpc>
              <a:spcBef>
                <a:spcPct val="50000"/>
              </a:spcBef>
            </a:pPr>
            <a:r>
              <a:rPr lang="en-US" sz="2000" b="1">
                <a:solidFill>
                  <a:srgbClr val="0000FF"/>
                </a:solidFill>
              </a:rPr>
              <a:t>Dimensioni del nucleo ~ 10</a:t>
            </a:r>
            <a:r>
              <a:rPr lang="en-US" sz="2000" b="1" baseline="30000">
                <a:solidFill>
                  <a:srgbClr val="0000FF"/>
                </a:solidFill>
              </a:rPr>
              <a:t>-15 </a:t>
            </a:r>
            <a:r>
              <a:rPr lang="en-US" sz="2000" b="1">
                <a:solidFill>
                  <a:srgbClr val="0000FF"/>
                </a:solidFill>
              </a:rPr>
              <a:t>m</a:t>
            </a:r>
            <a:endParaRPr lang="it-IT" sz="2000" b="1">
              <a:solidFill>
                <a:srgbClr val="0000FF"/>
              </a:solidFill>
            </a:endParaRPr>
          </a:p>
        </p:txBody>
      </p:sp>
      <p:pic>
        <p:nvPicPr>
          <p:cNvPr id="258054" name="Picture 4" descr="The Bohr model of the hydrogen atom, where negatively charged electrons confined to atomic shells encircle a small positively charged atomic nucleus, and that an electron jump between orbits must be accompanied by an emitted or absorbed amount of electromagnetic energy hν.  The orbits that the electrons travel in are shown as dashed black circles; their radius increases n2, where n is the principal quantum number.  The 3→2 transition depicted here produces the first line of the Balmer series, and results in a photon of wavelength 656 nm (red).">
            <a:hlinkClick r:id="rId4" tooltip="The Bohr model of the hydrogen atom, where negatively charged electrons confined to atomic shells encircle a small positively charged atomic nucleus, and that an electron jump between orbits must be accompanied by an emitted or absorbed amount of electromagnetic energy hν.  The orbits that the electrons travel in are shown as dashed black circles; their radius increases n2, where n is the principal quantum number.  The 3→2 transition depicted here produces the first line of the Balmer series, and results in a photon of wavelength 656 nm (red)."/>
          </p:cNvPr>
          <p:cNvPicPr>
            <a:picLocks noGrp="1" noChangeAspect="1" noChangeArrowheads="1"/>
          </p:cNvPicPr>
          <p:nvPr>
            <p:ph sz="quarter" idx="1"/>
          </p:nvPr>
        </p:nvPicPr>
        <p:blipFill>
          <a:blip r:embed="rId5" cstate="print"/>
          <a:srcRect/>
          <a:stretch>
            <a:fillRect/>
          </a:stretch>
        </p:blipFill>
        <p:spPr>
          <a:xfrm>
            <a:off x="34925" y="2636838"/>
            <a:ext cx="2268538" cy="1971675"/>
          </a:xfrm>
        </p:spPr>
      </p:pic>
      <p:sp>
        <p:nvSpPr>
          <p:cNvPr id="258055" name="Rettangolo 2"/>
          <p:cNvSpPr>
            <a:spLocks noChangeArrowheads="1"/>
          </p:cNvSpPr>
          <p:nvPr/>
        </p:nvSpPr>
        <p:spPr bwMode="auto">
          <a:xfrm>
            <a:off x="2376488" y="4149725"/>
            <a:ext cx="4572000" cy="830263"/>
          </a:xfrm>
          <a:prstGeom prst="rect">
            <a:avLst/>
          </a:prstGeom>
          <a:noFill/>
          <a:ln w="9525">
            <a:noFill/>
            <a:miter lim="800000"/>
            <a:headEnd/>
            <a:tailEnd/>
          </a:ln>
        </p:spPr>
        <p:txBody>
          <a:bodyPr lIns="91435" tIns="45718" rIns="91435" bIns="45718">
            <a:spAutoFit/>
          </a:bodyPr>
          <a:lstStyle/>
          <a:p>
            <a:r>
              <a:rPr lang="en-US" b="1">
                <a:solidFill>
                  <a:srgbClr val="FF0000"/>
                </a:solidFill>
              </a:rPr>
              <a:t>Di cosa e` fatto il nucleo ? </a:t>
            </a:r>
          </a:p>
          <a:p>
            <a:r>
              <a:rPr lang="en-US" b="1">
                <a:solidFill>
                  <a:srgbClr val="0000FF"/>
                </a:solidFill>
              </a:rPr>
              <a:t> </a:t>
            </a:r>
          </a:p>
        </p:txBody>
      </p:sp>
      <p:sp>
        <p:nvSpPr>
          <p:cNvPr id="258056" name="Text Box 5"/>
          <p:cNvSpPr txBox="1">
            <a:spLocks noChangeArrowheads="1"/>
          </p:cNvSpPr>
          <p:nvPr/>
        </p:nvSpPr>
        <p:spPr bwMode="auto">
          <a:xfrm>
            <a:off x="71438" y="4581525"/>
            <a:ext cx="8964612" cy="2191365"/>
          </a:xfrm>
          <a:prstGeom prst="rect">
            <a:avLst/>
          </a:prstGeom>
          <a:noFill/>
          <a:ln w="9525">
            <a:noFill/>
            <a:miter lim="800000"/>
            <a:headEnd/>
            <a:tailEnd/>
          </a:ln>
        </p:spPr>
        <p:txBody>
          <a:bodyPr lIns="91435" tIns="45718" rIns="91435" bIns="45718">
            <a:spAutoFit/>
          </a:bodyPr>
          <a:lstStyle/>
          <a:p>
            <a:pPr marL="284163" indent="-284163">
              <a:spcBef>
                <a:spcPct val="50000"/>
              </a:spcBef>
              <a:buFont typeface="Wingdings" pitchFamily="2" charset="2"/>
              <a:buChar char="Ø"/>
            </a:pPr>
            <a:r>
              <a:rPr lang="it-IT" sz="1600" u="sng" dirty="0"/>
              <a:t> </a:t>
            </a:r>
            <a:r>
              <a:rPr lang="it-IT" sz="1800" b="1" u="sng" dirty="0"/>
              <a:t>1919</a:t>
            </a:r>
            <a:r>
              <a:rPr lang="it-IT" sz="1800" u="sng" dirty="0"/>
              <a:t>: </a:t>
            </a:r>
            <a:r>
              <a:rPr lang="it-IT" sz="1800" b="1" u="sng" dirty="0"/>
              <a:t>scoperta del protone - </a:t>
            </a:r>
            <a:r>
              <a:rPr lang="it-IT" sz="1600" b="1" u="sng" dirty="0"/>
              <a:t>E. </a:t>
            </a:r>
            <a:r>
              <a:rPr lang="it-IT" sz="1800" b="1" u="sng" dirty="0"/>
              <a:t>Rutherford (in realtà lo scopre W. Crokes)</a:t>
            </a:r>
            <a:endParaRPr lang="it-IT" sz="800" u="sng" dirty="0"/>
          </a:p>
          <a:p>
            <a:pPr marL="284163" indent="-284163">
              <a:lnSpc>
                <a:spcPct val="80000"/>
              </a:lnSpc>
              <a:spcBef>
                <a:spcPct val="50000"/>
              </a:spcBef>
            </a:pPr>
            <a:r>
              <a:rPr lang="it-IT" sz="1600" dirty="0" smtClean="0"/>
              <a:t>	Il </a:t>
            </a:r>
            <a:r>
              <a:rPr lang="it-IT" sz="1600" dirty="0"/>
              <a:t>nucleo deve avere tanti protoni quanti sono gli elettroni (m</a:t>
            </a:r>
            <a:r>
              <a:rPr lang="it-IT" sz="1100" dirty="0"/>
              <a:t>p</a:t>
            </a:r>
            <a:r>
              <a:rPr lang="it-IT" sz="1600" dirty="0"/>
              <a:t>=1836 • m</a:t>
            </a:r>
            <a:r>
              <a:rPr lang="it-IT" sz="1100" dirty="0"/>
              <a:t>e</a:t>
            </a:r>
            <a:r>
              <a:rPr lang="it-IT" sz="1600" dirty="0"/>
              <a:t>). </a:t>
            </a:r>
            <a:r>
              <a:rPr lang="it-IT" sz="1600" dirty="0" smtClean="0">
                <a:solidFill>
                  <a:schemeClr val="tx1"/>
                </a:solidFill>
              </a:rPr>
              <a:t>La </a:t>
            </a:r>
            <a:r>
              <a:rPr lang="it-IT" sz="1600" dirty="0">
                <a:solidFill>
                  <a:schemeClr val="tx1"/>
                </a:solidFill>
              </a:rPr>
              <a:t>massa </a:t>
            </a:r>
            <a:r>
              <a:rPr lang="it-IT" sz="1600" dirty="0" smtClean="0">
                <a:solidFill>
                  <a:schemeClr val="tx1"/>
                </a:solidFill>
              </a:rPr>
              <a:t>dei protoni </a:t>
            </a:r>
            <a:r>
              <a:rPr lang="it-IT" sz="1600" dirty="0">
                <a:solidFill>
                  <a:schemeClr val="tx1"/>
                </a:solidFill>
              </a:rPr>
              <a:t>è circa la metà della massa dell</a:t>
            </a:r>
            <a:r>
              <a:rPr lang="ja-JP" altLang="it-IT" sz="1600" dirty="0">
                <a:solidFill>
                  <a:schemeClr val="tx1"/>
                </a:solidFill>
                <a:latin typeface="Arial" pitchFamily="34" charset="0"/>
              </a:rPr>
              <a:t>’</a:t>
            </a:r>
            <a:r>
              <a:rPr lang="it-IT" altLang="ja-JP" sz="1600" dirty="0">
                <a:solidFill>
                  <a:schemeClr val="tx1"/>
                </a:solidFill>
              </a:rPr>
              <a:t>atomo. </a:t>
            </a:r>
            <a:r>
              <a:rPr lang="it-IT" altLang="ja-JP" sz="1600" dirty="0"/>
              <a:t>IPOTESI: particella simile al protone ma senza carica: il neutrone.</a:t>
            </a:r>
            <a:endParaRPr lang="it-IT" altLang="ja-JP" sz="800" dirty="0"/>
          </a:p>
          <a:p>
            <a:pPr marL="284163" indent="-284163">
              <a:lnSpc>
                <a:spcPct val="70000"/>
              </a:lnSpc>
              <a:spcBef>
                <a:spcPct val="50000"/>
              </a:spcBef>
              <a:buFont typeface="Wingdings" pitchFamily="2" charset="2"/>
              <a:buChar char="Ø"/>
            </a:pPr>
            <a:r>
              <a:rPr lang="it-IT" sz="1800" b="1" u="sng" dirty="0"/>
              <a:t>1932: scoperta del neutrone – J. Chadwick. </a:t>
            </a:r>
          </a:p>
          <a:p>
            <a:pPr marL="284163" indent="-284163" algn="ctr">
              <a:lnSpc>
                <a:spcPct val="70000"/>
              </a:lnSpc>
              <a:spcBef>
                <a:spcPct val="50000"/>
              </a:spcBef>
            </a:pPr>
            <a:r>
              <a:rPr lang="it-IT" b="1" u="sng" dirty="0">
                <a:solidFill>
                  <a:srgbClr val="FF0000"/>
                </a:solidFill>
              </a:rPr>
              <a:t>Il nucleo è composto da protoni e neutroni</a:t>
            </a:r>
          </a:p>
          <a:p>
            <a:pPr marL="284163" indent="-284163" algn="ctr">
              <a:lnSpc>
                <a:spcPct val="70000"/>
              </a:lnSpc>
              <a:spcBef>
                <a:spcPct val="50000"/>
              </a:spcBef>
            </a:pPr>
            <a:r>
              <a:rPr lang="it-IT" sz="1800" b="1" dirty="0">
                <a:solidFill>
                  <a:srgbClr val="3400FF"/>
                </a:solidFill>
              </a:rPr>
              <a:t>(tenuti uniti nel nucleo da una nuova forza: la forza forte)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usepackage[dvips]{color}&#10;\definecolor{mygreen}{named}{Green}&#10;\definecolor{myblue}{named}{Blue}&#10;\definecolor{mycyan}{named}{Cyan}&#10;\definecolor{myred}{named}{Red}&#10;\definecolor{mypurple}{named}{Purple}&#10;\newcommand{\green}[1]{{\color{mygreen}#1}}&#10;\newcommand{\blue}[1]{{\color{myblue}#1}}&#10;\newcommand{\red}[1]{{\color{myred}#1}}&#10;\newcommand{\cyan}[1]{{\color{mycyan}#1}}&#10;\newcommand{\purple}[1]{{\color{mypurple}#1}}&#10;\newcommand{\yellow}[1]{{\color{yellow}#1}}&#10;\newcommand{\magenta}[1]{{\color{magenta}#1}}&#10;\begin{document}&#10;$\green{ m_W, m_Z = 0 }$&#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256"/>
  <p:tag name="ORIGWIDTH" val="123"/>
  <p:tag name="PICTUREFILESIZE" val="9123"/>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usepackage[dvips]{color}&#10;\definecolor{mygreen}{named}{Green}&#10;\definecolor{myblue}{named}{Blue}&#10;\definecolor{mycyan}{named}{Cyan}&#10;\definecolor{myred}{named}{Red}&#10;\definecolor{mypurple}{named}{Purple}&#10;\newcommand{\green}[1]{{\color{mygreen}#1}}&#10;\newcommand{\blue}[1]{{\color{myblue}#1}}&#10;\newcommand{\red}[1]{{\color{myred}#1}}&#10;\newcommand{\cyan}[1]{{\color{mycyan}#1}}&#10;\newcommand{\purple}[1]{{\color{mypurple}#1}}&#10;\newcommand{\yellow}[1]{{\color{yellow}#1}}&#10;\newcommand{\magenta}[1]{{\color{magenta}#1}}&#10;\begin{document}&#10;$\blue{ m_W, m_Z  \neq 0 }$&#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256"/>
  <p:tag name="ORIGWIDTH" val="123"/>
  <p:tag name="PICTUREFILESIZE" val="9843"/>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usepackage[dvips]{color}&#10;\definecolor{mygreen}{named}{Green}&#10;\definecolor{myblue}{named}{Blue}&#10;\definecolor{mycyan}{named}{Cyan}&#10;\definecolor{myred}{named}{Red}&#10;\definecolor{mypurple}{named}{Purple}&#10;\newcommand{\green}[1]{{\color{mygreen}#1}}&#10;\newcommand{\blue}[1]{{\color{myblue}#1}}&#10;\newcommand{\red}[1]{{\color{myred}#1}}&#10;\newcommand{\cyan}[1]{{\color{mycyan}#1}}&#10;\newcommand{\purple}[1]{{\color{mypurple}#1}}&#10;\newcommand{\yellow}[1]{{\color{yellow}#1}}&#10;\newcommand{\magenta}[1]{{\color{magenta}#1}}&#10;\begin{document}&#10;$\blue{ m_W, m_Z  \neq 0 }$&#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256"/>
  <p:tag name="ORIGWIDTH" val="123"/>
  <p:tag name="PICTUREFILESIZE" val="9843"/>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usepackage[dvips]{color}&#10;\definecolor{mygreen}{named}{Green}&#10;\definecolor{myblue}{named}{Blue}&#10;\definecolor{mycyan}{named}{Cyan}&#10;\definecolor{myred}{named}{Red}&#10;\definecolor{mypurple}{named}{Purple}&#10;\newcommand{\green}[1]{{\color{mygreen}#1}}&#10;\newcommand{\blue}[1]{{\color{myblue}#1}}&#10;\newcommand{\red}[1]{{\color{myred}#1}}&#10;\newcommand{\cyan}[1]{{\color{mycyan}#1}}&#10;\newcommand{\purple}[1]{{\color{mypurple}#1}}&#10;\newcommand{\yellow}[1]{{\color{yellow}#1}}&#10;\newcommand{\magenta}[1]{{\color{magenta}#1}}&#10;\begin{document}&#10;$\green{ m_W, m_Z = 0 }$&#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256"/>
  <p:tag name="ORIGWIDTH" val="123"/>
  <p:tag name="PICTUREFILESIZE" val="9123"/>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usepackage[dvips]{color}&#10;\definecolor{mygreen}{named}{Green}&#10;\definecolor{myblue}{named}{Blue}&#10;\definecolor{mycyan}{named}{Cyan}&#10;\definecolor{myred}{named}{Red}&#10;\definecolor{mypurple}{named}{Purple}&#10;\newcommand{\green}[1]{{\color{mygreen}#1}}&#10;\newcommand{\blue}[1]{{\color{myblue}#1}}&#10;\newcommand{\red}[1]{{\color{myred}#1}}&#10;\newcommand{\cyan}[1]{{\color{mycyan}#1}}&#10;\newcommand{\purple}[1]{{\color{mypurple}#1}}&#10;\newcommand{\yellow}[1]{{\color{yellow}#1}}&#10;\newcommand{\magenta}[1]{{\color{magenta}#1}}&#10;\begin{document}&#10;$\blue{ m_W, m_Z  \neq 0 }$&#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256"/>
  <p:tag name="ORIGWIDTH" val="123"/>
  <p:tag name="PICTUREFILESIZE" val="9843"/>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usepackage[dvips]{color}&#10;\definecolor{mygreen}{named}{Green}&#10;\definecolor{myblue}{named}{Blue}&#10;\definecolor{mycyan}{named}{Cyan}&#10;\definecolor{myred}{named}{Red}&#10;\definecolor{mypurple}{named}{Purple}&#10;\newcommand{\green}[1]{{\color{mygreen}#1}}&#10;\newcommand{\blue}[1]{{\color{myblue}#1}}&#10;\newcommand{\red}[1]{{\color{myred}#1}}&#10;\newcommand{\cyan}[1]{{\color{mycyan}#1}}&#10;\newcommand{\purple}[1]{{\color{mypurple}#1}}&#10;\newcommand{\yellow}[1]{{\color{yellow}#1}}&#10;\newcommand{\magenta}[1]{{\color{magenta}#1}}&#10;\begin{document}&#10;$\green{ m_W, m_Z = 0 }$&#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256"/>
  <p:tag name="ORIGWIDTH" val="123"/>
  <p:tag name="PICTUREFILESIZE" val="9123"/>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usepackage[dvips]{color}&#10;\definecolor{mygreen}{named}{Green}&#10;\definecolor{myblue}{named}{Blue}&#10;\definecolor{mycyan}{named}{Cyan}&#10;\definecolor{myred}{named}{Red}&#10;\definecolor{mypurple}{named}{Purple}&#10;\newcommand{\green}[1]{{\color{mygreen}#1}}&#10;\newcommand{\blue}[1]{{\color{myblue}#1}}&#10;\newcommand{\red}[1]{{\color{myred}#1}}&#10;\newcommand{\cyan}[1]{{\color{mycyan}#1}}&#10;\newcommand{\purple}[1]{{\color{mypurple}#1}}&#10;\newcommand{\yellow}[1]{{\color{yellow}#1}}&#10;\newcommand{\magenta}[1]{{\color{magenta}#1}}&#10;\begin{document}&#10;$\blue{ m_W, m_Z  \neq 0 }$&#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256"/>
  <p:tag name="ORIGWIDTH" val="123"/>
  <p:tag name="PICTUREFILESIZE" val="9843"/>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usepackage[dvips]{color}&#10;\definecolor{mygreen}{named}{Green}&#10;\definecolor{myblue}{named}{Blue}&#10;\definecolor{mycyan}{named}{Cyan}&#10;\definecolor{myred}{named}{Red}&#10;\definecolor{mypurple}{named}{Purple}&#10;\newcommand{\green}[1]{{\color{mygreen}#1}}&#10;\newcommand{\blue}[1]{{\color{myblue}#1}}&#10;\newcommand{\red}[1]{{\color{myred}#1}}&#10;\newcommand{\cyan}[1]{{\color{mycyan}#1}}&#10;\newcommand{\purple}[1]{{\color{mypurple}#1}}&#10;\newcommand{\yellow}[1]{{\color{yellow}#1}}&#10;\newcommand{\magenta}[1]{{\color{magenta}#1}}&#10;\begin{document}&#10;$\green{ m_W, m_Z = 0 }$&#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256"/>
  <p:tag name="ORIGWIDTH" val="123"/>
  <p:tag name="PICTUREFILESIZE" val="9123"/>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usepackage[dvips]{color}&#10;\definecolor{mygreen}{named}{Green}&#10;\definecolor{myblue}{named}{Blue}&#10;\definecolor{mycyan}{named}{Cyan}&#10;\definecolor{myred}{named}{Red}&#10;\definecolor{mypurple}{named}{Purple}&#10;\newcommand{\green}[1]{{\color{mygreen}#1}}&#10;\newcommand{\blue}[1]{{\color{myblue}#1}}&#10;\newcommand{\red}[1]{{\color{myred}#1}}&#10;\newcommand{\cyan}[1]{{\color{mycyan}#1}}&#10;\newcommand{\purple}[1]{{\color{mypurple}#1}}&#10;\newcommand{\yellow}[1]{{\color{yellow}#1}}&#10;\newcommand{\magenta}[1]{{\color{magenta}#1}}&#10;\begin{document}&#10;$\blue{ m_W, m_Z  \neq 0 }$&#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256"/>
  <p:tag name="ORIGWIDTH" val="123"/>
  <p:tag name="PICTUREFILESIZE" val="9843"/>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dvips]{color}&#10;\definecolor{mygreen}{named}{Green}&#10;\definecolor{myblue}{named}{Blue}&#10;\definecolor{mycyan}{named}{Cyan}&#10;\definecolor{myred}{named}{Red}&#10;\definecolor{mypurple}{named}{Purple}&#10;\newcommand{\green}[1]{{\color{mygreen}#1}}&#10;\newcommand{\blue}[1]{{\color{myblue}#1}}&#10;\newcommand{\red}[1]{{\color{myred}#1}}&#10;\newcommand{\cyan}[1]{{\color{mycyan}#1}}&#10;\newcommand{\purple}[1]{{\color{mypurple}#1}}&#10;\newcommand{\yellow}[1]{{\color{yellow}#1}}&#10;\newcommand{\magenta}[1]{{\color{magenta}#1}}&#10;\begin{document}&#10;$\green{ m_W, m_Z = 0 }$&#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256"/>
  <p:tag name="ORIGWIDTH" val="123"/>
  <p:tag name="PICTUREFILESIZE" val="9123"/>
</p:tagLst>
</file>

<file path=ppt/theme/_rels/theme12.xml.rels><?xml version="1.0" encoding="UTF-8" standalone="yes"?>
<Relationships xmlns="http://schemas.openxmlformats.org/package/2006/relationships"><Relationship Id="rId1" Type="http://schemas.openxmlformats.org/officeDocument/2006/relationships/image" Target="../media/image2.jpeg"/></Relationships>
</file>

<file path=ppt/theme/_rels/theme40.xml.rels><?xml version="1.0" encoding="UTF-8" standalone="yes"?>
<Relationships xmlns="http://schemas.openxmlformats.org/package/2006/relationships"><Relationship Id="rId1" Type="http://schemas.openxmlformats.org/officeDocument/2006/relationships/image" Target="../media/image2.jpeg"/></Relationships>
</file>

<file path=ppt/theme/_rels/theme41.xml.rels><?xml version="1.0" encoding="UTF-8" standalone="yes"?>
<Relationships xmlns="http://schemas.openxmlformats.org/package/2006/relationships"><Relationship Id="rId1" Type="http://schemas.openxmlformats.org/officeDocument/2006/relationships/image" Target="../media/image2.jpeg"/></Relationships>
</file>

<file path=ppt/theme/_rels/theme48.xml.rels><?xml version="1.0" encoding="UTF-8" standalone="yes"?>
<Relationships xmlns="http://schemas.openxmlformats.org/package/2006/relationships"><Relationship Id="rId1" Type="http://schemas.openxmlformats.org/officeDocument/2006/relationships/image" Target="../media/image2.jpeg"/></Relationships>
</file>

<file path=ppt/theme/_rels/theme49.xml.rels><?xml version="1.0" encoding="UTF-8" standalone="yes"?>
<Relationships xmlns="http://schemas.openxmlformats.org/package/2006/relationships"><Relationship Id="rId1" Type="http://schemas.openxmlformats.org/officeDocument/2006/relationships/image" Target="../media/image2.jpeg"/></Relationships>
</file>

<file path=ppt/theme/_rels/theme66.xml.rels><?xml version="1.0" encoding="UTF-8" standalone="yes"?>
<Relationships xmlns="http://schemas.openxmlformats.org/package/2006/relationships"><Relationship Id="rId1" Type="http://schemas.openxmlformats.org/officeDocument/2006/relationships/image" Target="../media/image8.jpeg"/></Relationships>
</file>

<file path=ppt/theme/_rels/theme67.xml.rels><?xml version="1.0" encoding="UTF-8" standalone="yes"?>
<Relationships xmlns="http://schemas.openxmlformats.org/package/2006/relationships"><Relationship Id="rId1" Type="http://schemas.openxmlformats.org/officeDocument/2006/relationships/image" Target="../media/image8.jpeg"/></Relationships>
</file>

<file path=ppt/theme/_rels/theme84.xml.rels><?xml version="1.0" encoding="UTF-8" standalone="yes"?>
<Relationships xmlns="http://schemas.openxmlformats.org/package/2006/relationships"><Relationship Id="rId1" Type="http://schemas.openxmlformats.org/officeDocument/2006/relationships/image" Target="../media/image13.jpeg"/></Relationships>
</file>

<file path=ppt/theme/_rels/themeOverride19.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Pixel">
  <a:themeElements>
    <a:clrScheme name="Pixel 12">
      <a:dk1>
        <a:srgbClr val="000000"/>
      </a:dk1>
      <a:lt1>
        <a:srgbClr val="FFFFFF"/>
      </a:lt1>
      <a:dk2>
        <a:srgbClr val="FFFFFF"/>
      </a:dk2>
      <a:lt2>
        <a:srgbClr val="808080"/>
      </a:lt2>
      <a:accent1>
        <a:srgbClr val="000080"/>
      </a:accent1>
      <a:accent2>
        <a:srgbClr val="9999CC"/>
      </a:accent2>
      <a:accent3>
        <a:srgbClr val="FFFFFF"/>
      </a:accent3>
      <a:accent4>
        <a:srgbClr val="000000"/>
      </a:accent4>
      <a:accent5>
        <a:srgbClr val="AAAAC0"/>
      </a:accent5>
      <a:accent6>
        <a:srgbClr val="8A8AB9"/>
      </a:accent6>
      <a:hlink>
        <a:srgbClr val="CCCCE6"/>
      </a:hlink>
      <a:folHlink>
        <a:srgbClr val="B2B2B2"/>
      </a:folHlink>
    </a:clrScheme>
    <a:fontScheme name="Pixel">
      <a:majorFont>
        <a:latin typeface="Tahom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Pixel 1">
        <a:dk1>
          <a:srgbClr val="666699"/>
        </a:dk1>
        <a:lt1>
          <a:srgbClr val="FFFFFF"/>
        </a:lt1>
        <a:dk2>
          <a:srgbClr val="000066"/>
        </a:dk2>
        <a:lt2>
          <a:srgbClr val="FFFFFF"/>
        </a:lt2>
        <a:accent1>
          <a:srgbClr val="0066FF"/>
        </a:accent1>
        <a:accent2>
          <a:srgbClr val="3333FF"/>
        </a:accent2>
        <a:accent3>
          <a:srgbClr val="AAAAB8"/>
        </a:accent3>
        <a:accent4>
          <a:srgbClr val="DADADA"/>
        </a:accent4>
        <a:accent5>
          <a:srgbClr val="AAB8FF"/>
        </a:accent5>
        <a:accent6>
          <a:srgbClr val="2D2DE7"/>
        </a:accent6>
        <a:hlink>
          <a:srgbClr val="0000CC"/>
        </a:hlink>
        <a:folHlink>
          <a:srgbClr val="B2B2B2"/>
        </a:folHlink>
      </a:clrScheme>
      <a:clrMap bg1="dk2" tx1="lt1" bg2="dk1" tx2="lt2" accent1="accent1" accent2="accent2" accent3="accent3" accent4="accent4" accent5="accent5" accent6="accent6" hlink="hlink" folHlink="folHlink"/>
    </a:extraClrScheme>
    <a:extraClrScheme>
      <a:clrScheme name="Pixel 2">
        <a:dk1>
          <a:srgbClr val="000000"/>
        </a:dk1>
        <a:lt1>
          <a:srgbClr val="FFFFFF"/>
        </a:lt1>
        <a:dk2>
          <a:srgbClr val="334B49"/>
        </a:dk2>
        <a:lt2>
          <a:srgbClr val="FFFFFF"/>
        </a:lt2>
        <a:accent1>
          <a:srgbClr val="009999"/>
        </a:accent1>
        <a:accent2>
          <a:srgbClr val="008080"/>
        </a:accent2>
        <a:accent3>
          <a:srgbClr val="ADB1B1"/>
        </a:accent3>
        <a:accent4>
          <a:srgbClr val="DADADA"/>
        </a:accent4>
        <a:accent5>
          <a:srgbClr val="AACACA"/>
        </a:accent5>
        <a:accent6>
          <a:srgbClr val="007373"/>
        </a:accent6>
        <a:hlink>
          <a:srgbClr val="006666"/>
        </a:hlink>
        <a:folHlink>
          <a:srgbClr val="B2B2B2"/>
        </a:folHlink>
      </a:clrScheme>
      <a:clrMap bg1="dk2" tx1="lt1" bg2="dk1" tx2="lt2" accent1="accent1" accent2="accent2" accent3="accent3" accent4="accent4" accent5="accent5" accent6="accent6" hlink="hlink" folHlink="folHlink"/>
    </a:extraClrScheme>
    <a:extraClrScheme>
      <a:clrScheme name="Pixel 3">
        <a:dk1>
          <a:srgbClr val="000000"/>
        </a:dk1>
        <a:lt1>
          <a:srgbClr val="FFFFFF"/>
        </a:lt1>
        <a:dk2>
          <a:srgbClr val="FFFFFF"/>
        </a:dk2>
        <a:lt2>
          <a:srgbClr val="808080"/>
        </a:lt2>
        <a:accent1>
          <a:srgbClr val="FF9900"/>
        </a:accent1>
        <a:accent2>
          <a:srgbClr val="FCB138"/>
        </a:accent2>
        <a:accent3>
          <a:srgbClr val="FFFFFF"/>
        </a:accent3>
        <a:accent4>
          <a:srgbClr val="000000"/>
        </a:accent4>
        <a:accent5>
          <a:srgbClr val="FFCAAA"/>
        </a:accent5>
        <a:accent6>
          <a:srgbClr val="E4A032"/>
        </a:accent6>
        <a:hlink>
          <a:srgbClr val="FCC66E"/>
        </a:hlink>
        <a:folHlink>
          <a:srgbClr val="B2B2B2"/>
        </a:folHlink>
      </a:clrScheme>
      <a:clrMap bg1="lt1" tx1="dk1" bg2="lt2" tx2="dk2" accent1="accent1" accent2="accent2" accent3="accent3" accent4="accent4" accent5="accent5" accent6="accent6" hlink="hlink" folHlink="folHlink"/>
    </a:extraClrScheme>
    <a:extraClrScheme>
      <a:clrScheme name="Pixel 4">
        <a:dk1>
          <a:srgbClr val="000000"/>
        </a:dk1>
        <a:lt1>
          <a:srgbClr val="FFFFFF"/>
        </a:lt1>
        <a:dk2>
          <a:srgbClr val="FFFFFF"/>
        </a:dk2>
        <a:lt2>
          <a:srgbClr val="808080"/>
        </a:lt2>
        <a:accent1>
          <a:srgbClr val="440044"/>
        </a:accent1>
        <a:accent2>
          <a:srgbClr val="790571"/>
        </a:accent2>
        <a:accent3>
          <a:srgbClr val="FFFFFF"/>
        </a:accent3>
        <a:accent4>
          <a:srgbClr val="000000"/>
        </a:accent4>
        <a:accent5>
          <a:srgbClr val="B0AAB0"/>
        </a:accent5>
        <a:accent6>
          <a:srgbClr val="6D0466"/>
        </a:accent6>
        <a:hlink>
          <a:srgbClr val="9F839F"/>
        </a:hlink>
        <a:folHlink>
          <a:srgbClr val="B2B2B2"/>
        </a:folHlink>
      </a:clrScheme>
      <a:clrMap bg1="lt1" tx1="dk1" bg2="lt2" tx2="dk2" accent1="accent1" accent2="accent2" accent3="accent3" accent4="accent4" accent5="accent5" accent6="accent6" hlink="hlink" folHlink="folHlink"/>
    </a:extraClrScheme>
    <a:extraClrScheme>
      <a:clrScheme name="Pixel 5">
        <a:dk1>
          <a:srgbClr val="000000"/>
        </a:dk1>
        <a:lt1>
          <a:srgbClr val="FFFFFF"/>
        </a:lt1>
        <a:dk2>
          <a:srgbClr val="FFFFFF"/>
        </a:dk2>
        <a:lt2>
          <a:srgbClr val="666699"/>
        </a:lt2>
        <a:accent1>
          <a:srgbClr val="779F92"/>
        </a:accent1>
        <a:accent2>
          <a:srgbClr val="9DC2D7"/>
        </a:accent2>
        <a:accent3>
          <a:srgbClr val="FFFFFF"/>
        </a:accent3>
        <a:accent4>
          <a:srgbClr val="000000"/>
        </a:accent4>
        <a:accent5>
          <a:srgbClr val="BDCDC7"/>
        </a:accent5>
        <a:accent6>
          <a:srgbClr val="8EB0C3"/>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ixel 6">
        <a:dk1>
          <a:srgbClr val="6A0000"/>
        </a:dk1>
        <a:lt1>
          <a:srgbClr val="FFFFFF"/>
        </a:lt1>
        <a:dk2>
          <a:srgbClr val="FFFFFF"/>
        </a:dk2>
        <a:lt2>
          <a:srgbClr val="666699"/>
        </a:lt2>
        <a:accent1>
          <a:srgbClr val="CC3300"/>
        </a:accent1>
        <a:accent2>
          <a:srgbClr val="CC6600"/>
        </a:accent2>
        <a:accent3>
          <a:srgbClr val="FFFFFF"/>
        </a:accent3>
        <a:accent4>
          <a:srgbClr val="590000"/>
        </a:accent4>
        <a:accent5>
          <a:srgbClr val="E2ADAA"/>
        </a:accent5>
        <a:accent6>
          <a:srgbClr val="B95C00"/>
        </a:accent6>
        <a:hlink>
          <a:srgbClr val="CC9900"/>
        </a:hlink>
        <a:folHlink>
          <a:srgbClr val="B2B2B2"/>
        </a:folHlink>
      </a:clrScheme>
      <a:clrMap bg1="lt1" tx1="dk1" bg2="lt2" tx2="dk2" accent1="accent1" accent2="accent2" accent3="accent3" accent4="accent4" accent5="accent5" accent6="accent6" hlink="hlink" folHlink="folHlink"/>
    </a:extraClrScheme>
    <a:extraClrScheme>
      <a:clrScheme name="Pixel 7">
        <a:dk1>
          <a:srgbClr val="4F4F77"/>
        </a:dk1>
        <a:lt1>
          <a:srgbClr val="FFFFFF"/>
        </a:lt1>
        <a:dk2>
          <a:srgbClr val="4A7911"/>
        </a:dk2>
        <a:lt2>
          <a:srgbClr val="FFFFFF"/>
        </a:lt2>
        <a:accent1>
          <a:srgbClr val="336600"/>
        </a:accent1>
        <a:accent2>
          <a:srgbClr val="669900"/>
        </a:accent2>
        <a:accent3>
          <a:srgbClr val="B1BEAA"/>
        </a:accent3>
        <a:accent4>
          <a:srgbClr val="DADADA"/>
        </a:accent4>
        <a:accent5>
          <a:srgbClr val="ADB8AA"/>
        </a:accent5>
        <a:accent6>
          <a:srgbClr val="5C8A00"/>
        </a:accent6>
        <a:hlink>
          <a:srgbClr val="99CC00"/>
        </a:hlink>
        <a:folHlink>
          <a:srgbClr val="B2B2B2"/>
        </a:folHlink>
      </a:clrScheme>
      <a:clrMap bg1="dk2" tx1="lt1" bg2="dk1" tx2="lt2" accent1="accent1" accent2="accent2" accent3="accent3" accent4="accent4" accent5="accent5" accent6="accent6" hlink="hlink" folHlink="folHlink"/>
    </a:extraClrScheme>
    <a:extraClrScheme>
      <a:clrScheme name="Pixel 8">
        <a:dk1>
          <a:srgbClr val="003300"/>
        </a:dk1>
        <a:lt1>
          <a:srgbClr val="FFFFFF"/>
        </a:lt1>
        <a:dk2>
          <a:srgbClr val="FFFFFF"/>
        </a:dk2>
        <a:lt2>
          <a:srgbClr val="4F4F77"/>
        </a:lt2>
        <a:accent1>
          <a:srgbClr val="336600"/>
        </a:accent1>
        <a:accent2>
          <a:srgbClr val="669900"/>
        </a:accent2>
        <a:accent3>
          <a:srgbClr val="FFFFFF"/>
        </a:accent3>
        <a:accent4>
          <a:srgbClr val="002A00"/>
        </a:accent4>
        <a:accent5>
          <a:srgbClr val="ADB8AA"/>
        </a:accent5>
        <a:accent6>
          <a:srgbClr val="5C8A00"/>
        </a:accent6>
        <a:hlink>
          <a:srgbClr val="99CC00"/>
        </a:hlink>
        <a:folHlink>
          <a:srgbClr val="B2B2B2"/>
        </a:folHlink>
      </a:clrScheme>
      <a:clrMap bg1="lt1" tx1="dk1" bg2="lt2" tx2="dk2" accent1="accent1" accent2="accent2" accent3="accent3" accent4="accent4" accent5="accent5" accent6="accent6" hlink="hlink" folHlink="folHlink"/>
    </a:extraClrScheme>
    <a:extraClrScheme>
      <a:clrScheme name="Pixel 9">
        <a:dk1>
          <a:srgbClr val="808080"/>
        </a:dk1>
        <a:lt1>
          <a:srgbClr val="FFFFFF"/>
        </a:lt1>
        <a:dk2>
          <a:srgbClr val="2F978D"/>
        </a:dk2>
        <a:lt2>
          <a:srgbClr val="FFFFFF"/>
        </a:lt2>
        <a:accent1>
          <a:srgbClr val="008080"/>
        </a:accent1>
        <a:accent2>
          <a:srgbClr val="009999"/>
        </a:accent2>
        <a:accent3>
          <a:srgbClr val="ADC9C5"/>
        </a:accent3>
        <a:accent4>
          <a:srgbClr val="DADADA"/>
        </a:accent4>
        <a:accent5>
          <a:srgbClr val="AAC0C0"/>
        </a:accent5>
        <a:accent6>
          <a:srgbClr val="008A8A"/>
        </a:accent6>
        <a:hlink>
          <a:srgbClr val="70CAC6"/>
        </a:hlink>
        <a:folHlink>
          <a:srgbClr val="B2B2B2"/>
        </a:folHlink>
      </a:clrScheme>
      <a:clrMap bg1="dk2" tx1="lt1" bg2="dk1" tx2="lt2" accent1="accent1" accent2="accent2" accent3="accent3" accent4="accent4" accent5="accent5" accent6="accent6" hlink="hlink" folHlink="folHlink"/>
    </a:extraClrScheme>
    <a:extraClrScheme>
      <a:clrScheme name="Pixel 10">
        <a:dk1>
          <a:srgbClr val="4F4F77"/>
        </a:dk1>
        <a:lt1>
          <a:srgbClr val="FFFFFF"/>
        </a:lt1>
        <a:dk2>
          <a:srgbClr val="330000"/>
        </a:dk2>
        <a:lt2>
          <a:srgbClr val="FFFFFF"/>
        </a:lt2>
        <a:accent1>
          <a:srgbClr val="822504"/>
        </a:accent1>
        <a:accent2>
          <a:srgbClr val="9E2A06"/>
        </a:accent2>
        <a:accent3>
          <a:srgbClr val="ADAAAA"/>
        </a:accent3>
        <a:accent4>
          <a:srgbClr val="DADADA"/>
        </a:accent4>
        <a:accent5>
          <a:srgbClr val="C1ACAA"/>
        </a:accent5>
        <a:accent6>
          <a:srgbClr val="8F2505"/>
        </a:accent6>
        <a:hlink>
          <a:srgbClr val="7C0704"/>
        </a:hlink>
        <a:folHlink>
          <a:srgbClr val="B2B2B2"/>
        </a:folHlink>
      </a:clrScheme>
      <a:clrMap bg1="dk2" tx1="lt1" bg2="dk1" tx2="lt2" accent1="accent1" accent2="accent2" accent3="accent3" accent4="accent4" accent5="accent5" accent6="accent6" hlink="hlink" folHlink="folHlink"/>
    </a:extraClrScheme>
    <a:extraClrScheme>
      <a:clrScheme name="Pixel 11">
        <a:dk1>
          <a:srgbClr val="333333"/>
        </a:dk1>
        <a:lt1>
          <a:srgbClr val="FFFFFF"/>
        </a:lt1>
        <a:dk2>
          <a:srgbClr val="333399"/>
        </a:dk2>
        <a:lt2>
          <a:srgbClr val="FFFFFF"/>
        </a:lt2>
        <a:accent1>
          <a:srgbClr val="006699"/>
        </a:accent1>
        <a:accent2>
          <a:srgbClr val="0386AF"/>
        </a:accent2>
        <a:accent3>
          <a:srgbClr val="ADADCA"/>
        </a:accent3>
        <a:accent4>
          <a:srgbClr val="DADADA"/>
        </a:accent4>
        <a:accent5>
          <a:srgbClr val="AAB8CA"/>
        </a:accent5>
        <a:accent6>
          <a:srgbClr val="02799E"/>
        </a:accent6>
        <a:hlink>
          <a:srgbClr val="6699FF"/>
        </a:hlink>
        <a:folHlink>
          <a:srgbClr val="B2B2B2"/>
        </a:folHlink>
      </a:clrScheme>
      <a:clrMap bg1="dk2" tx1="lt1" bg2="dk1" tx2="lt2" accent1="accent1" accent2="accent2" accent3="accent3" accent4="accent4" accent5="accent5" accent6="accent6" hlink="hlink" folHlink="folHlink"/>
    </a:extraClrScheme>
    <a:extraClrScheme>
      <a:clrScheme name="Pixel 12">
        <a:dk1>
          <a:srgbClr val="000000"/>
        </a:dk1>
        <a:lt1>
          <a:srgbClr val="FFFFFF"/>
        </a:lt1>
        <a:dk2>
          <a:srgbClr val="FFFFFF"/>
        </a:dk2>
        <a:lt2>
          <a:srgbClr val="808080"/>
        </a:lt2>
        <a:accent1>
          <a:srgbClr val="000080"/>
        </a:accent1>
        <a:accent2>
          <a:srgbClr val="9999CC"/>
        </a:accent2>
        <a:accent3>
          <a:srgbClr val="FFFFFF"/>
        </a:accent3>
        <a:accent4>
          <a:srgbClr val="000000"/>
        </a:accent4>
        <a:accent5>
          <a:srgbClr val="AAAAC0"/>
        </a:accent5>
        <a:accent6>
          <a:srgbClr val="8A8AB9"/>
        </a:accent6>
        <a:hlink>
          <a:srgbClr val="CCCCE6"/>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ito Comic+Times">
      <a:majorFont>
        <a:latin typeface="Comic Sans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1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Pixel">
  <a:themeElements>
    <a:clrScheme name="Pixel 12">
      <a:dk1>
        <a:srgbClr val="000000"/>
      </a:dk1>
      <a:lt1>
        <a:srgbClr val="FFFFFF"/>
      </a:lt1>
      <a:dk2>
        <a:srgbClr val="FFFFFF"/>
      </a:dk2>
      <a:lt2>
        <a:srgbClr val="808080"/>
      </a:lt2>
      <a:accent1>
        <a:srgbClr val="000080"/>
      </a:accent1>
      <a:accent2>
        <a:srgbClr val="9999CC"/>
      </a:accent2>
      <a:accent3>
        <a:srgbClr val="FFFFFF"/>
      </a:accent3>
      <a:accent4>
        <a:srgbClr val="000000"/>
      </a:accent4>
      <a:accent5>
        <a:srgbClr val="AAAAC0"/>
      </a:accent5>
      <a:accent6>
        <a:srgbClr val="8A8AB9"/>
      </a:accent6>
      <a:hlink>
        <a:srgbClr val="CCCCE6"/>
      </a:hlink>
      <a:folHlink>
        <a:srgbClr val="B2B2B2"/>
      </a:folHlink>
    </a:clrScheme>
    <a:fontScheme name="Pixel">
      <a:majorFont>
        <a:latin typeface="Tahom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Pixel 1">
        <a:dk1>
          <a:srgbClr val="666699"/>
        </a:dk1>
        <a:lt1>
          <a:srgbClr val="FFFFFF"/>
        </a:lt1>
        <a:dk2>
          <a:srgbClr val="000066"/>
        </a:dk2>
        <a:lt2>
          <a:srgbClr val="FFFFFF"/>
        </a:lt2>
        <a:accent1>
          <a:srgbClr val="0066FF"/>
        </a:accent1>
        <a:accent2>
          <a:srgbClr val="3333FF"/>
        </a:accent2>
        <a:accent3>
          <a:srgbClr val="AAAAB8"/>
        </a:accent3>
        <a:accent4>
          <a:srgbClr val="DADADA"/>
        </a:accent4>
        <a:accent5>
          <a:srgbClr val="AAB8FF"/>
        </a:accent5>
        <a:accent6>
          <a:srgbClr val="2D2DE7"/>
        </a:accent6>
        <a:hlink>
          <a:srgbClr val="0000CC"/>
        </a:hlink>
        <a:folHlink>
          <a:srgbClr val="B2B2B2"/>
        </a:folHlink>
      </a:clrScheme>
      <a:clrMap bg1="dk2" tx1="lt1" bg2="dk1" tx2="lt2" accent1="accent1" accent2="accent2" accent3="accent3" accent4="accent4" accent5="accent5" accent6="accent6" hlink="hlink" folHlink="folHlink"/>
    </a:extraClrScheme>
    <a:extraClrScheme>
      <a:clrScheme name="Pixel 2">
        <a:dk1>
          <a:srgbClr val="000000"/>
        </a:dk1>
        <a:lt1>
          <a:srgbClr val="FFFFFF"/>
        </a:lt1>
        <a:dk2>
          <a:srgbClr val="334B49"/>
        </a:dk2>
        <a:lt2>
          <a:srgbClr val="FFFFFF"/>
        </a:lt2>
        <a:accent1>
          <a:srgbClr val="009999"/>
        </a:accent1>
        <a:accent2>
          <a:srgbClr val="008080"/>
        </a:accent2>
        <a:accent3>
          <a:srgbClr val="ADB1B1"/>
        </a:accent3>
        <a:accent4>
          <a:srgbClr val="DADADA"/>
        </a:accent4>
        <a:accent5>
          <a:srgbClr val="AACACA"/>
        </a:accent5>
        <a:accent6>
          <a:srgbClr val="007373"/>
        </a:accent6>
        <a:hlink>
          <a:srgbClr val="006666"/>
        </a:hlink>
        <a:folHlink>
          <a:srgbClr val="B2B2B2"/>
        </a:folHlink>
      </a:clrScheme>
      <a:clrMap bg1="dk2" tx1="lt1" bg2="dk1" tx2="lt2" accent1="accent1" accent2="accent2" accent3="accent3" accent4="accent4" accent5="accent5" accent6="accent6" hlink="hlink" folHlink="folHlink"/>
    </a:extraClrScheme>
    <a:extraClrScheme>
      <a:clrScheme name="Pixel 3">
        <a:dk1>
          <a:srgbClr val="000000"/>
        </a:dk1>
        <a:lt1>
          <a:srgbClr val="FFFFFF"/>
        </a:lt1>
        <a:dk2>
          <a:srgbClr val="FFFFFF"/>
        </a:dk2>
        <a:lt2>
          <a:srgbClr val="808080"/>
        </a:lt2>
        <a:accent1>
          <a:srgbClr val="FF9900"/>
        </a:accent1>
        <a:accent2>
          <a:srgbClr val="FCB138"/>
        </a:accent2>
        <a:accent3>
          <a:srgbClr val="FFFFFF"/>
        </a:accent3>
        <a:accent4>
          <a:srgbClr val="000000"/>
        </a:accent4>
        <a:accent5>
          <a:srgbClr val="FFCAAA"/>
        </a:accent5>
        <a:accent6>
          <a:srgbClr val="E4A032"/>
        </a:accent6>
        <a:hlink>
          <a:srgbClr val="FCC66E"/>
        </a:hlink>
        <a:folHlink>
          <a:srgbClr val="B2B2B2"/>
        </a:folHlink>
      </a:clrScheme>
      <a:clrMap bg1="lt1" tx1="dk1" bg2="lt2" tx2="dk2" accent1="accent1" accent2="accent2" accent3="accent3" accent4="accent4" accent5="accent5" accent6="accent6" hlink="hlink" folHlink="folHlink"/>
    </a:extraClrScheme>
    <a:extraClrScheme>
      <a:clrScheme name="Pixel 4">
        <a:dk1>
          <a:srgbClr val="000000"/>
        </a:dk1>
        <a:lt1>
          <a:srgbClr val="FFFFFF"/>
        </a:lt1>
        <a:dk2>
          <a:srgbClr val="FFFFFF"/>
        </a:dk2>
        <a:lt2>
          <a:srgbClr val="808080"/>
        </a:lt2>
        <a:accent1>
          <a:srgbClr val="440044"/>
        </a:accent1>
        <a:accent2>
          <a:srgbClr val="790571"/>
        </a:accent2>
        <a:accent3>
          <a:srgbClr val="FFFFFF"/>
        </a:accent3>
        <a:accent4>
          <a:srgbClr val="000000"/>
        </a:accent4>
        <a:accent5>
          <a:srgbClr val="B0AAB0"/>
        </a:accent5>
        <a:accent6>
          <a:srgbClr val="6D0466"/>
        </a:accent6>
        <a:hlink>
          <a:srgbClr val="9F839F"/>
        </a:hlink>
        <a:folHlink>
          <a:srgbClr val="B2B2B2"/>
        </a:folHlink>
      </a:clrScheme>
      <a:clrMap bg1="lt1" tx1="dk1" bg2="lt2" tx2="dk2" accent1="accent1" accent2="accent2" accent3="accent3" accent4="accent4" accent5="accent5" accent6="accent6" hlink="hlink" folHlink="folHlink"/>
    </a:extraClrScheme>
    <a:extraClrScheme>
      <a:clrScheme name="Pixel 5">
        <a:dk1>
          <a:srgbClr val="000000"/>
        </a:dk1>
        <a:lt1>
          <a:srgbClr val="FFFFFF"/>
        </a:lt1>
        <a:dk2>
          <a:srgbClr val="FFFFFF"/>
        </a:dk2>
        <a:lt2>
          <a:srgbClr val="666699"/>
        </a:lt2>
        <a:accent1>
          <a:srgbClr val="779F92"/>
        </a:accent1>
        <a:accent2>
          <a:srgbClr val="9DC2D7"/>
        </a:accent2>
        <a:accent3>
          <a:srgbClr val="FFFFFF"/>
        </a:accent3>
        <a:accent4>
          <a:srgbClr val="000000"/>
        </a:accent4>
        <a:accent5>
          <a:srgbClr val="BDCDC7"/>
        </a:accent5>
        <a:accent6>
          <a:srgbClr val="8EB0C3"/>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ixel 6">
        <a:dk1>
          <a:srgbClr val="6A0000"/>
        </a:dk1>
        <a:lt1>
          <a:srgbClr val="FFFFFF"/>
        </a:lt1>
        <a:dk2>
          <a:srgbClr val="FFFFFF"/>
        </a:dk2>
        <a:lt2>
          <a:srgbClr val="666699"/>
        </a:lt2>
        <a:accent1>
          <a:srgbClr val="CC3300"/>
        </a:accent1>
        <a:accent2>
          <a:srgbClr val="CC6600"/>
        </a:accent2>
        <a:accent3>
          <a:srgbClr val="FFFFFF"/>
        </a:accent3>
        <a:accent4>
          <a:srgbClr val="590000"/>
        </a:accent4>
        <a:accent5>
          <a:srgbClr val="E2ADAA"/>
        </a:accent5>
        <a:accent6>
          <a:srgbClr val="B95C00"/>
        </a:accent6>
        <a:hlink>
          <a:srgbClr val="CC9900"/>
        </a:hlink>
        <a:folHlink>
          <a:srgbClr val="B2B2B2"/>
        </a:folHlink>
      </a:clrScheme>
      <a:clrMap bg1="lt1" tx1="dk1" bg2="lt2" tx2="dk2" accent1="accent1" accent2="accent2" accent3="accent3" accent4="accent4" accent5="accent5" accent6="accent6" hlink="hlink" folHlink="folHlink"/>
    </a:extraClrScheme>
    <a:extraClrScheme>
      <a:clrScheme name="Pixel 7">
        <a:dk1>
          <a:srgbClr val="4F4F77"/>
        </a:dk1>
        <a:lt1>
          <a:srgbClr val="FFFFFF"/>
        </a:lt1>
        <a:dk2>
          <a:srgbClr val="4A7911"/>
        </a:dk2>
        <a:lt2>
          <a:srgbClr val="FFFFFF"/>
        </a:lt2>
        <a:accent1>
          <a:srgbClr val="336600"/>
        </a:accent1>
        <a:accent2>
          <a:srgbClr val="669900"/>
        </a:accent2>
        <a:accent3>
          <a:srgbClr val="B1BEAA"/>
        </a:accent3>
        <a:accent4>
          <a:srgbClr val="DADADA"/>
        </a:accent4>
        <a:accent5>
          <a:srgbClr val="ADB8AA"/>
        </a:accent5>
        <a:accent6>
          <a:srgbClr val="5C8A00"/>
        </a:accent6>
        <a:hlink>
          <a:srgbClr val="99CC00"/>
        </a:hlink>
        <a:folHlink>
          <a:srgbClr val="B2B2B2"/>
        </a:folHlink>
      </a:clrScheme>
      <a:clrMap bg1="dk2" tx1="lt1" bg2="dk1" tx2="lt2" accent1="accent1" accent2="accent2" accent3="accent3" accent4="accent4" accent5="accent5" accent6="accent6" hlink="hlink" folHlink="folHlink"/>
    </a:extraClrScheme>
    <a:extraClrScheme>
      <a:clrScheme name="Pixel 8">
        <a:dk1>
          <a:srgbClr val="003300"/>
        </a:dk1>
        <a:lt1>
          <a:srgbClr val="FFFFFF"/>
        </a:lt1>
        <a:dk2>
          <a:srgbClr val="FFFFFF"/>
        </a:dk2>
        <a:lt2>
          <a:srgbClr val="4F4F77"/>
        </a:lt2>
        <a:accent1>
          <a:srgbClr val="336600"/>
        </a:accent1>
        <a:accent2>
          <a:srgbClr val="669900"/>
        </a:accent2>
        <a:accent3>
          <a:srgbClr val="FFFFFF"/>
        </a:accent3>
        <a:accent4>
          <a:srgbClr val="002A00"/>
        </a:accent4>
        <a:accent5>
          <a:srgbClr val="ADB8AA"/>
        </a:accent5>
        <a:accent6>
          <a:srgbClr val="5C8A00"/>
        </a:accent6>
        <a:hlink>
          <a:srgbClr val="99CC00"/>
        </a:hlink>
        <a:folHlink>
          <a:srgbClr val="B2B2B2"/>
        </a:folHlink>
      </a:clrScheme>
      <a:clrMap bg1="lt1" tx1="dk1" bg2="lt2" tx2="dk2" accent1="accent1" accent2="accent2" accent3="accent3" accent4="accent4" accent5="accent5" accent6="accent6" hlink="hlink" folHlink="folHlink"/>
    </a:extraClrScheme>
    <a:extraClrScheme>
      <a:clrScheme name="Pixel 9">
        <a:dk1>
          <a:srgbClr val="808080"/>
        </a:dk1>
        <a:lt1>
          <a:srgbClr val="FFFFFF"/>
        </a:lt1>
        <a:dk2>
          <a:srgbClr val="2F978D"/>
        </a:dk2>
        <a:lt2>
          <a:srgbClr val="FFFFFF"/>
        </a:lt2>
        <a:accent1>
          <a:srgbClr val="008080"/>
        </a:accent1>
        <a:accent2>
          <a:srgbClr val="009999"/>
        </a:accent2>
        <a:accent3>
          <a:srgbClr val="ADC9C5"/>
        </a:accent3>
        <a:accent4>
          <a:srgbClr val="DADADA"/>
        </a:accent4>
        <a:accent5>
          <a:srgbClr val="AAC0C0"/>
        </a:accent5>
        <a:accent6>
          <a:srgbClr val="008A8A"/>
        </a:accent6>
        <a:hlink>
          <a:srgbClr val="70CAC6"/>
        </a:hlink>
        <a:folHlink>
          <a:srgbClr val="B2B2B2"/>
        </a:folHlink>
      </a:clrScheme>
      <a:clrMap bg1="dk2" tx1="lt1" bg2="dk1" tx2="lt2" accent1="accent1" accent2="accent2" accent3="accent3" accent4="accent4" accent5="accent5" accent6="accent6" hlink="hlink" folHlink="folHlink"/>
    </a:extraClrScheme>
    <a:extraClrScheme>
      <a:clrScheme name="Pixel 10">
        <a:dk1>
          <a:srgbClr val="4F4F77"/>
        </a:dk1>
        <a:lt1>
          <a:srgbClr val="FFFFFF"/>
        </a:lt1>
        <a:dk2>
          <a:srgbClr val="330000"/>
        </a:dk2>
        <a:lt2>
          <a:srgbClr val="FFFFFF"/>
        </a:lt2>
        <a:accent1>
          <a:srgbClr val="822504"/>
        </a:accent1>
        <a:accent2>
          <a:srgbClr val="9E2A06"/>
        </a:accent2>
        <a:accent3>
          <a:srgbClr val="ADAAAA"/>
        </a:accent3>
        <a:accent4>
          <a:srgbClr val="DADADA"/>
        </a:accent4>
        <a:accent5>
          <a:srgbClr val="C1ACAA"/>
        </a:accent5>
        <a:accent6>
          <a:srgbClr val="8F2505"/>
        </a:accent6>
        <a:hlink>
          <a:srgbClr val="7C0704"/>
        </a:hlink>
        <a:folHlink>
          <a:srgbClr val="B2B2B2"/>
        </a:folHlink>
      </a:clrScheme>
      <a:clrMap bg1="dk2" tx1="lt1" bg2="dk1" tx2="lt2" accent1="accent1" accent2="accent2" accent3="accent3" accent4="accent4" accent5="accent5" accent6="accent6" hlink="hlink" folHlink="folHlink"/>
    </a:extraClrScheme>
    <a:extraClrScheme>
      <a:clrScheme name="Pixel 11">
        <a:dk1>
          <a:srgbClr val="333333"/>
        </a:dk1>
        <a:lt1>
          <a:srgbClr val="FFFFFF"/>
        </a:lt1>
        <a:dk2>
          <a:srgbClr val="333399"/>
        </a:dk2>
        <a:lt2>
          <a:srgbClr val="FFFFFF"/>
        </a:lt2>
        <a:accent1>
          <a:srgbClr val="006699"/>
        </a:accent1>
        <a:accent2>
          <a:srgbClr val="0386AF"/>
        </a:accent2>
        <a:accent3>
          <a:srgbClr val="ADADCA"/>
        </a:accent3>
        <a:accent4>
          <a:srgbClr val="DADADA"/>
        </a:accent4>
        <a:accent5>
          <a:srgbClr val="AAB8CA"/>
        </a:accent5>
        <a:accent6>
          <a:srgbClr val="02799E"/>
        </a:accent6>
        <a:hlink>
          <a:srgbClr val="6699FF"/>
        </a:hlink>
        <a:folHlink>
          <a:srgbClr val="B2B2B2"/>
        </a:folHlink>
      </a:clrScheme>
      <a:clrMap bg1="dk2" tx1="lt1" bg2="dk1" tx2="lt2" accent1="accent1" accent2="accent2" accent3="accent3" accent4="accent4" accent5="accent5" accent6="accent6" hlink="hlink" folHlink="folHlink"/>
    </a:extraClrScheme>
    <a:extraClrScheme>
      <a:clrScheme name="Pixel 12">
        <a:dk1>
          <a:srgbClr val="000000"/>
        </a:dk1>
        <a:lt1>
          <a:srgbClr val="FFFFFF"/>
        </a:lt1>
        <a:dk2>
          <a:srgbClr val="FFFFFF"/>
        </a:dk2>
        <a:lt2>
          <a:srgbClr val="808080"/>
        </a:lt2>
        <a:accent1>
          <a:srgbClr val="000080"/>
        </a:accent1>
        <a:accent2>
          <a:srgbClr val="9999CC"/>
        </a:accent2>
        <a:accent3>
          <a:srgbClr val="FFFFFF"/>
        </a:accent3>
        <a:accent4>
          <a:srgbClr val="000000"/>
        </a:accent4>
        <a:accent5>
          <a:srgbClr val="AAAAC0"/>
        </a:accent5>
        <a:accent6>
          <a:srgbClr val="8A8AB9"/>
        </a:accent6>
        <a:hlink>
          <a:srgbClr val="CCCCE6"/>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16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16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4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16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16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16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16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16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16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9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ESstatus">
  <a:themeElements>
    <a:clrScheme name="ESstatus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CC"/>
      </a:folHlink>
    </a:clrScheme>
    <a:fontScheme name="ESstatus">
      <a:majorFont>
        <a:latin typeface="Arial Unicode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Sstatu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statu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statu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statu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statu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statu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statu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ESstatus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CC"/>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MS Office 98 ">
  <a:themeElements>
    <a:clrScheme name="">
      <a:dk1>
        <a:srgbClr val="414141"/>
      </a:dk1>
      <a:lt1>
        <a:srgbClr val="FFFFFF"/>
      </a:lt1>
      <a:dk2>
        <a:srgbClr val="4811F7"/>
      </a:dk2>
      <a:lt2>
        <a:srgbClr val="3399FF"/>
      </a:lt2>
      <a:accent1>
        <a:srgbClr val="DBFFB8"/>
      </a:accent1>
      <a:accent2>
        <a:srgbClr val="00B7A5"/>
      </a:accent2>
      <a:accent3>
        <a:srgbClr val="FFFFFF"/>
      </a:accent3>
      <a:accent4>
        <a:srgbClr val="363636"/>
      </a:accent4>
      <a:accent5>
        <a:srgbClr val="EAFFD8"/>
      </a:accent5>
      <a:accent6>
        <a:srgbClr val="00A695"/>
      </a:accent6>
      <a:hlink>
        <a:srgbClr val="618FFD"/>
      </a:hlink>
      <a:folHlink>
        <a:srgbClr val="FF0000"/>
      </a:folHlink>
    </a:clrScheme>
    <a:fontScheme name="MS Office 98 ">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B9FDE5"/>
            </a:gs>
            <a:gs pos="100000">
              <a:srgbClr val="FFFFFF"/>
            </a:gs>
          </a:gsLst>
          <a:lin ang="2700000" scaled="1"/>
        </a:gradFill>
        <a:ln w="12700" cap="flat" cmpd="sng" algn="ctr">
          <a:noFill/>
          <a:prstDash val="solid"/>
          <a:round/>
          <a:headEnd type="none" w="med" len="med"/>
          <a:tailEnd type="none" w="med" len="med"/>
        </a:ln>
        <a:effectLst>
          <a:outerShdw dist="107763" dir="2700000" algn="ctr" rotWithShape="0">
            <a:schemeClr val="bg2"/>
          </a:outerShdw>
        </a:effectLst>
      </a:spPr>
      <a:bodyPr vert="horz" wrap="square" lIns="90487" tIns="44450" rIns="90487" bIns="4445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33CC"/>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gradFill rotWithShape="0">
          <a:gsLst>
            <a:gs pos="0">
              <a:srgbClr val="B9FDE5"/>
            </a:gs>
            <a:gs pos="100000">
              <a:srgbClr val="FFFFFF"/>
            </a:gs>
          </a:gsLst>
          <a:lin ang="2700000" scaled="1"/>
        </a:gradFill>
        <a:ln w="12700" cap="flat" cmpd="sng" algn="ctr">
          <a:noFill/>
          <a:prstDash val="solid"/>
          <a:round/>
          <a:headEnd type="none" w="med" len="med"/>
          <a:tailEnd type="none" w="med" len="med"/>
        </a:ln>
        <a:effectLst>
          <a:outerShdw dist="107763" dir="2700000" algn="ctr" rotWithShape="0">
            <a:schemeClr val="bg2"/>
          </a:outerShdw>
        </a:effectLst>
      </a:spPr>
      <a:bodyPr vert="horz" wrap="square" lIns="90487" tIns="44450" rIns="90487" bIns="4445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33CC"/>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MS Office 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S Office 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S Office 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S Office 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S Office 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S Office 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S Office 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4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ESstatus">
  <a:themeElements>
    <a:clrScheme name="ESstatus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CC"/>
      </a:folHlink>
    </a:clrScheme>
    <a:fontScheme name="ESstatus">
      <a:majorFont>
        <a:latin typeface="Arial Unicode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Sstatu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statu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statu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statu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statu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statu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statu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ESstatus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CC"/>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6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MS Office 98 ">
  <a:themeElements>
    <a:clrScheme name="">
      <a:dk1>
        <a:srgbClr val="414141"/>
      </a:dk1>
      <a:lt1>
        <a:srgbClr val="FFFFFF"/>
      </a:lt1>
      <a:dk2>
        <a:srgbClr val="4811F7"/>
      </a:dk2>
      <a:lt2>
        <a:srgbClr val="3399FF"/>
      </a:lt2>
      <a:accent1>
        <a:srgbClr val="DBFFB8"/>
      </a:accent1>
      <a:accent2>
        <a:srgbClr val="00B7A5"/>
      </a:accent2>
      <a:accent3>
        <a:srgbClr val="FFFFFF"/>
      </a:accent3>
      <a:accent4>
        <a:srgbClr val="363636"/>
      </a:accent4>
      <a:accent5>
        <a:srgbClr val="EAFFD8"/>
      </a:accent5>
      <a:accent6>
        <a:srgbClr val="00A695"/>
      </a:accent6>
      <a:hlink>
        <a:srgbClr val="618FFD"/>
      </a:hlink>
      <a:folHlink>
        <a:srgbClr val="FF0000"/>
      </a:folHlink>
    </a:clrScheme>
    <a:fontScheme name="MS Office 98 ">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B9FDE5"/>
            </a:gs>
            <a:gs pos="100000">
              <a:srgbClr val="FFFFFF"/>
            </a:gs>
          </a:gsLst>
          <a:lin ang="2700000" scaled="1"/>
        </a:gradFill>
        <a:ln w="12700" cap="flat" cmpd="sng" algn="ctr">
          <a:noFill/>
          <a:prstDash val="solid"/>
          <a:round/>
          <a:headEnd type="none" w="med" len="med"/>
          <a:tailEnd type="none" w="med" len="med"/>
        </a:ln>
        <a:effectLst>
          <a:outerShdw dist="107763" dir="2700000" algn="ctr" rotWithShape="0">
            <a:schemeClr val="bg2"/>
          </a:outerShdw>
        </a:effectLst>
      </a:spPr>
      <a:bodyPr vert="horz" wrap="square" lIns="90487" tIns="44450" rIns="90487" bIns="4445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33CC"/>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gradFill rotWithShape="0">
          <a:gsLst>
            <a:gs pos="0">
              <a:srgbClr val="B9FDE5"/>
            </a:gs>
            <a:gs pos="100000">
              <a:srgbClr val="FFFFFF"/>
            </a:gs>
          </a:gsLst>
          <a:lin ang="2700000" scaled="1"/>
        </a:gradFill>
        <a:ln w="12700" cap="flat" cmpd="sng" algn="ctr">
          <a:noFill/>
          <a:prstDash val="solid"/>
          <a:round/>
          <a:headEnd type="none" w="med" len="med"/>
          <a:tailEnd type="none" w="med" len="med"/>
        </a:ln>
        <a:effectLst>
          <a:outerShdw dist="107763" dir="2700000" algn="ctr" rotWithShape="0">
            <a:schemeClr val="bg2"/>
          </a:outerShdw>
        </a:effectLst>
      </a:spPr>
      <a:bodyPr vert="horz" wrap="square" lIns="90487" tIns="44450" rIns="90487" bIns="4445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33CC"/>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MS Office 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S Office 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S Office 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S Office 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S Office 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S Office 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S Office 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9_Default Design">
  <a:themeElements>
    <a:clrScheme name="Custom 1">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Default Design">
      <a:majorFont>
        <a:latin typeface="Comic Sans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11" charset="0"/>
          </a:defRPr>
        </a:defPPr>
      </a:lstStyle>
    </a:lnDef>
    <a:txDef>
      <a:spPr>
        <a:noFill/>
      </a:spPr>
      <a:bodyPr wrap="none" rtlCol="0">
        <a:spAutoFit/>
      </a:bodyPr>
      <a:lstStyle>
        <a:defPPr>
          <a:defRPr dirty="0" smtClean="0">
            <a:effectLst/>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0_Default Design">
  <a:themeElements>
    <a:clrScheme name="Custom 1">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Default Design">
      <a:majorFont>
        <a:latin typeface="Comic Sans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11" charset="0"/>
          </a:defRPr>
        </a:defPPr>
      </a:lstStyle>
    </a:lnDef>
    <a:txDef>
      <a:spPr>
        <a:noFill/>
      </a:spPr>
      <a:bodyPr wrap="none" rtlCol="0">
        <a:spAutoFit/>
      </a:bodyPr>
      <a:lstStyle>
        <a:defPPr>
          <a:defRPr dirty="0" smtClean="0">
            <a:effectLst/>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MS Office 98 ">
  <a:themeElements>
    <a:clrScheme name="">
      <a:dk1>
        <a:srgbClr val="414141"/>
      </a:dk1>
      <a:lt1>
        <a:srgbClr val="FFFFFF"/>
      </a:lt1>
      <a:dk2>
        <a:srgbClr val="4811F7"/>
      </a:dk2>
      <a:lt2>
        <a:srgbClr val="3399FF"/>
      </a:lt2>
      <a:accent1>
        <a:srgbClr val="DBFFB8"/>
      </a:accent1>
      <a:accent2>
        <a:srgbClr val="00B7A5"/>
      </a:accent2>
      <a:accent3>
        <a:srgbClr val="FFFFFF"/>
      </a:accent3>
      <a:accent4>
        <a:srgbClr val="363636"/>
      </a:accent4>
      <a:accent5>
        <a:srgbClr val="EAFFD8"/>
      </a:accent5>
      <a:accent6>
        <a:srgbClr val="00A695"/>
      </a:accent6>
      <a:hlink>
        <a:srgbClr val="618FFD"/>
      </a:hlink>
      <a:folHlink>
        <a:srgbClr val="FF0000"/>
      </a:folHlink>
    </a:clrScheme>
    <a:fontScheme name="MS Office 98 ">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B9FDE5"/>
            </a:gs>
            <a:gs pos="100000">
              <a:srgbClr val="FFFFFF"/>
            </a:gs>
          </a:gsLst>
          <a:lin ang="2700000" scaled="1"/>
        </a:gradFill>
        <a:ln w="12700" cap="flat" cmpd="sng" algn="ctr">
          <a:noFill/>
          <a:prstDash val="solid"/>
          <a:round/>
          <a:headEnd type="none" w="med" len="med"/>
          <a:tailEnd type="none" w="med" len="med"/>
        </a:ln>
        <a:effectLst>
          <a:outerShdw dist="107763" dir="2700000" algn="ctr" rotWithShape="0">
            <a:schemeClr val="bg2"/>
          </a:outerShdw>
        </a:effectLst>
      </a:spPr>
      <a:bodyPr vert="horz" wrap="square" lIns="90487" tIns="44450" rIns="90487" bIns="4445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33CC"/>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gradFill rotWithShape="0">
          <a:gsLst>
            <a:gs pos="0">
              <a:srgbClr val="B9FDE5"/>
            </a:gs>
            <a:gs pos="100000">
              <a:srgbClr val="FFFFFF"/>
            </a:gs>
          </a:gsLst>
          <a:lin ang="2700000" scaled="1"/>
        </a:gradFill>
        <a:ln w="12700" cap="flat" cmpd="sng" algn="ctr">
          <a:noFill/>
          <a:prstDash val="solid"/>
          <a:round/>
          <a:headEnd type="none" w="med" len="med"/>
          <a:tailEnd type="none" w="med" len="med"/>
        </a:ln>
        <a:effectLst>
          <a:outerShdw dist="107763" dir="2700000" algn="ctr" rotWithShape="0">
            <a:schemeClr val="bg2"/>
          </a:outerShdw>
        </a:effectLst>
      </a:spPr>
      <a:bodyPr vert="horz" wrap="square" lIns="90487" tIns="44450" rIns="90487" bIns="4445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33CC"/>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MS Office 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S Office 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S Office 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S Office 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S Office 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S Office 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S Office 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41.xml><?xml version="1.0" encoding="utf-8"?>
<a:theme xmlns:a="http://schemas.openxmlformats.org/drawingml/2006/main" name="6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42.xml><?xml version="1.0" encoding="utf-8"?>
<a:theme xmlns:a="http://schemas.openxmlformats.org/drawingml/2006/main" name="4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16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16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ESstatus">
  <a:themeElements>
    <a:clrScheme name="ESstatus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CC"/>
      </a:folHlink>
    </a:clrScheme>
    <a:fontScheme name="ESstatus">
      <a:majorFont>
        <a:latin typeface="Arial Unicode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Sstatu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statu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statu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statu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statu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statu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statu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ESstatus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CC"/>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9_Pixel">
  <a:themeElements>
    <a:clrScheme name="Pixel 12">
      <a:dk1>
        <a:srgbClr val="000000"/>
      </a:dk1>
      <a:lt1>
        <a:srgbClr val="FFFFFF"/>
      </a:lt1>
      <a:dk2>
        <a:srgbClr val="FFFFFF"/>
      </a:dk2>
      <a:lt2>
        <a:srgbClr val="808080"/>
      </a:lt2>
      <a:accent1>
        <a:srgbClr val="000080"/>
      </a:accent1>
      <a:accent2>
        <a:srgbClr val="9999CC"/>
      </a:accent2>
      <a:accent3>
        <a:srgbClr val="FFFFFF"/>
      </a:accent3>
      <a:accent4>
        <a:srgbClr val="000000"/>
      </a:accent4>
      <a:accent5>
        <a:srgbClr val="AAAAC0"/>
      </a:accent5>
      <a:accent6>
        <a:srgbClr val="8A8AB9"/>
      </a:accent6>
      <a:hlink>
        <a:srgbClr val="CCCCE6"/>
      </a:hlink>
      <a:folHlink>
        <a:srgbClr val="B2B2B2"/>
      </a:folHlink>
    </a:clrScheme>
    <a:fontScheme name="Pixel">
      <a:majorFont>
        <a:latin typeface="Tahom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Pixel 1">
        <a:dk1>
          <a:srgbClr val="666699"/>
        </a:dk1>
        <a:lt1>
          <a:srgbClr val="FFFFFF"/>
        </a:lt1>
        <a:dk2>
          <a:srgbClr val="000066"/>
        </a:dk2>
        <a:lt2>
          <a:srgbClr val="FFFFFF"/>
        </a:lt2>
        <a:accent1>
          <a:srgbClr val="0066FF"/>
        </a:accent1>
        <a:accent2>
          <a:srgbClr val="3333FF"/>
        </a:accent2>
        <a:accent3>
          <a:srgbClr val="AAAAB8"/>
        </a:accent3>
        <a:accent4>
          <a:srgbClr val="DADADA"/>
        </a:accent4>
        <a:accent5>
          <a:srgbClr val="AAB8FF"/>
        </a:accent5>
        <a:accent6>
          <a:srgbClr val="2D2DE7"/>
        </a:accent6>
        <a:hlink>
          <a:srgbClr val="0000CC"/>
        </a:hlink>
        <a:folHlink>
          <a:srgbClr val="B2B2B2"/>
        </a:folHlink>
      </a:clrScheme>
      <a:clrMap bg1="dk2" tx1="lt1" bg2="dk1" tx2="lt2" accent1="accent1" accent2="accent2" accent3="accent3" accent4="accent4" accent5="accent5" accent6="accent6" hlink="hlink" folHlink="folHlink"/>
    </a:extraClrScheme>
    <a:extraClrScheme>
      <a:clrScheme name="Pixel 2">
        <a:dk1>
          <a:srgbClr val="000000"/>
        </a:dk1>
        <a:lt1>
          <a:srgbClr val="FFFFFF"/>
        </a:lt1>
        <a:dk2>
          <a:srgbClr val="334B49"/>
        </a:dk2>
        <a:lt2>
          <a:srgbClr val="FFFFFF"/>
        </a:lt2>
        <a:accent1>
          <a:srgbClr val="009999"/>
        </a:accent1>
        <a:accent2>
          <a:srgbClr val="008080"/>
        </a:accent2>
        <a:accent3>
          <a:srgbClr val="ADB1B1"/>
        </a:accent3>
        <a:accent4>
          <a:srgbClr val="DADADA"/>
        </a:accent4>
        <a:accent5>
          <a:srgbClr val="AACACA"/>
        </a:accent5>
        <a:accent6>
          <a:srgbClr val="007373"/>
        </a:accent6>
        <a:hlink>
          <a:srgbClr val="006666"/>
        </a:hlink>
        <a:folHlink>
          <a:srgbClr val="B2B2B2"/>
        </a:folHlink>
      </a:clrScheme>
      <a:clrMap bg1="dk2" tx1="lt1" bg2="dk1" tx2="lt2" accent1="accent1" accent2="accent2" accent3="accent3" accent4="accent4" accent5="accent5" accent6="accent6" hlink="hlink" folHlink="folHlink"/>
    </a:extraClrScheme>
    <a:extraClrScheme>
      <a:clrScheme name="Pixel 3">
        <a:dk1>
          <a:srgbClr val="000000"/>
        </a:dk1>
        <a:lt1>
          <a:srgbClr val="FFFFFF"/>
        </a:lt1>
        <a:dk2>
          <a:srgbClr val="FFFFFF"/>
        </a:dk2>
        <a:lt2>
          <a:srgbClr val="808080"/>
        </a:lt2>
        <a:accent1>
          <a:srgbClr val="FF9900"/>
        </a:accent1>
        <a:accent2>
          <a:srgbClr val="FCB138"/>
        </a:accent2>
        <a:accent3>
          <a:srgbClr val="FFFFFF"/>
        </a:accent3>
        <a:accent4>
          <a:srgbClr val="000000"/>
        </a:accent4>
        <a:accent5>
          <a:srgbClr val="FFCAAA"/>
        </a:accent5>
        <a:accent6>
          <a:srgbClr val="E4A032"/>
        </a:accent6>
        <a:hlink>
          <a:srgbClr val="FCC66E"/>
        </a:hlink>
        <a:folHlink>
          <a:srgbClr val="B2B2B2"/>
        </a:folHlink>
      </a:clrScheme>
      <a:clrMap bg1="lt1" tx1="dk1" bg2="lt2" tx2="dk2" accent1="accent1" accent2="accent2" accent3="accent3" accent4="accent4" accent5="accent5" accent6="accent6" hlink="hlink" folHlink="folHlink"/>
    </a:extraClrScheme>
    <a:extraClrScheme>
      <a:clrScheme name="Pixel 4">
        <a:dk1>
          <a:srgbClr val="000000"/>
        </a:dk1>
        <a:lt1>
          <a:srgbClr val="FFFFFF"/>
        </a:lt1>
        <a:dk2>
          <a:srgbClr val="FFFFFF"/>
        </a:dk2>
        <a:lt2>
          <a:srgbClr val="808080"/>
        </a:lt2>
        <a:accent1>
          <a:srgbClr val="440044"/>
        </a:accent1>
        <a:accent2>
          <a:srgbClr val="790571"/>
        </a:accent2>
        <a:accent3>
          <a:srgbClr val="FFFFFF"/>
        </a:accent3>
        <a:accent4>
          <a:srgbClr val="000000"/>
        </a:accent4>
        <a:accent5>
          <a:srgbClr val="B0AAB0"/>
        </a:accent5>
        <a:accent6>
          <a:srgbClr val="6D0466"/>
        </a:accent6>
        <a:hlink>
          <a:srgbClr val="9F839F"/>
        </a:hlink>
        <a:folHlink>
          <a:srgbClr val="B2B2B2"/>
        </a:folHlink>
      </a:clrScheme>
      <a:clrMap bg1="lt1" tx1="dk1" bg2="lt2" tx2="dk2" accent1="accent1" accent2="accent2" accent3="accent3" accent4="accent4" accent5="accent5" accent6="accent6" hlink="hlink" folHlink="folHlink"/>
    </a:extraClrScheme>
    <a:extraClrScheme>
      <a:clrScheme name="Pixel 5">
        <a:dk1>
          <a:srgbClr val="000000"/>
        </a:dk1>
        <a:lt1>
          <a:srgbClr val="FFFFFF"/>
        </a:lt1>
        <a:dk2>
          <a:srgbClr val="FFFFFF"/>
        </a:dk2>
        <a:lt2>
          <a:srgbClr val="666699"/>
        </a:lt2>
        <a:accent1>
          <a:srgbClr val="779F92"/>
        </a:accent1>
        <a:accent2>
          <a:srgbClr val="9DC2D7"/>
        </a:accent2>
        <a:accent3>
          <a:srgbClr val="FFFFFF"/>
        </a:accent3>
        <a:accent4>
          <a:srgbClr val="000000"/>
        </a:accent4>
        <a:accent5>
          <a:srgbClr val="BDCDC7"/>
        </a:accent5>
        <a:accent6>
          <a:srgbClr val="8EB0C3"/>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ixel 6">
        <a:dk1>
          <a:srgbClr val="6A0000"/>
        </a:dk1>
        <a:lt1>
          <a:srgbClr val="FFFFFF"/>
        </a:lt1>
        <a:dk2>
          <a:srgbClr val="FFFFFF"/>
        </a:dk2>
        <a:lt2>
          <a:srgbClr val="666699"/>
        </a:lt2>
        <a:accent1>
          <a:srgbClr val="CC3300"/>
        </a:accent1>
        <a:accent2>
          <a:srgbClr val="CC6600"/>
        </a:accent2>
        <a:accent3>
          <a:srgbClr val="FFFFFF"/>
        </a:accent3>
        <a:accent4>
          <a:srgbClr val="590000"/>
        </a:accent4>
        <a:accent5>
          <a:srgbClr val="E2ADAA"/>
        </a:accent5>
        <a:accent6>
          <a:srgbClr val="B95C00"/>
        </a:accent6>
        <a:hlink>
          <a:srgbClr val="CC9900"/>
        </a:hlink>
        <a:folHlink>
          <a:srgbClr val="B2B2B2"/>
        </a:folHlink>
      </a:clrScheme>
      <a:clrMap bg1="lt1" tx1="dk1" bg2="lt2" tx2="dk2" accent1="accent1" accent2="accent2" accent3="accent3" accent4="accent4" accent5="accent5" accent6="accent6" hlink="hlink" folHlink="folHlink"/>
    </a:extraClrScheme>
    <a:extraClrScheme>
      <a:clrScheme name="Pixel 7">
        <a:dk1>
          <a:srgbClr val="4F4F77"/>
        </a:dk1>
        <a:lt1>
          <a:srgbClr val="FFFFFF"/>
        </a:lt1>
        <a:dk2>
          <a:srgbClr val="4A7911"/>
        </a:dk2>
        <a:lt2>
          <a:srgbClr val="FFFFFF"/>
        </a:lt2>
        <a:accent1>
          <a:srgbClr val="336600"/>
        </a:accent1>
        <a:accent2>
          <a:srgbClr val="669900"/>
        </a:accent2>
        <a:accent3>
          <a:srgbClr val="B1BEAA"/>
        </a:accent3>
        <a:accent4>
          <a:srgbClr val="DADADA"/>
        </a:accent4>
        <a:accent5>
          <a:srgbClr val="ADB8AA"/>
        </a:accent5>
        <a:accent6>
          <a:srgbClr val="5C8A00"/>
        </a:accent6>
        <a:hlink>
          <a:srgbClr val="99CC00"/>
        </a:hlink>
        <a:folHlink>
          <a:srgbClr val="B2B2B2"/>
        </a:folHlink>
      </a:clrScheme>
      <a:clrMap bg1="dk2" tx1="lt1" bg2="dk1" tx2="lt2" accent1="accent1" accent2="accent2" accent3="accent3" accent4="accent4" accent5="accent5" accent6="accent6" hlink="hlink" folHlink="folHlink"/>
    </a:extraClrScheme>
    <a:extraClrScheme>
      <a:clrScheme name="Pixel 8">
        <a:dk1>
          <a:srgbClr val="003300"/>
        </a:dk1>
        <a:lt1>
          <a:srgbClr val="FFFFFF"/>
        </a:lt1>
        <a:dk2>
          <a:srgbClr val="FFFFFF"/>
        </a:dk2>
        <a:lt2>
          <a:srgbClr val="4F4F77"/>
        </a:lt2>
        <a:accent1>
          <a:srgbClr val="336600"/>
        </a:accent1>
        <a:accent2>
          <a:srgbClr val="669900"/>
        </a:accent2>
        <a:accent3>
          <a:srgbClr val="FFFFFF"/>
        </a:accent3>
        <a:accent4>
          <a:srgbClr val="002A00"/>
        </a:accent4>
        <a:accent5>
          <a:srgbClr val="ADB8AA"/>
        </a:accent5>
        <a:accent6>
          <a:srgbClr val="5C8A00"/>
        </a:accent6>
        <a:hlink>
          <a:srgbClr val="99CC00"/>
        </a:hlink>
        <a:folHlink>
          <a:srgbClr val="B2B2B2"/>
        </a:folHlink>
      </a:clrScheme>
      <a:clrMap bg1="lt1" tx1="dk1" bg2="lt2" tx2="dk2" accent1="accent1" accent2="accent2" accent3="accent3" accent4="accent4" accent5="accent5" accent6="accent6" hlink="hlink" folHlink="folHlink"/>
    </a:extraClrScheme>
    <a:extraClrScheme>
      <a:clrScheme name="Pixel 9">
        <a:dk1>
          <a:srgbClr val="808080"/>
        </a:dk1>
        <a:lt1>
          <a:srgbClr val="FFFFFF"/>
        </a:lt1>
        <a:dk2>
          <a:srgbClr val="2F978D"/>
        </a:dk2>
        <a:lt2>
          <a:srgbClr val="FFFFFF"/>
        </a:lt2>
        <a:accent1>
          <a:srgbClr val="008080"/>
        </a:accent1>
        <a:accent2>
          <a:srgbClr val="009999"/>
        </a:accent2>
        <a:accent3>
          <a:srgbClr val="ADC9C5"/>
        </a:accent3>
        <a:accent4>
          <a:srgbClr val="DADADA"/>
        </a:accent4>
        <a:accent5>
          <a:srgbClr val="AAC0C0"/>
        </a:accent5>
        <a:accent6>
          <a:srgbClr val="008A8A"/>
        </a:accent6>
        <a:hlink>
          <a:srgbClr val="70CAC6"/>
        </a:hlink>
        <a:folHlink>
          <a:srgbClr val="B2B2B2"/>
        </a:folHlink>
      </a:clrScheme>
      <a:clrMap bg1="dk2" tx1="lt1" bg2="dk1" tx2="lt2" accent1="accent1" accent2="accent2" accent3="accent3" accent4="accent4" accent5="accent5" accent6="accent6" hlink="hlink" folHlink="folHlink"/>
    </a:extraClrScheme>
    <a:extraClrScheme>
      <a:clrScheme name="Pixel 10">
        <a:dk1>
          <a:srgbClr val="4F4F77"/>
        </a:dk1>
        <a:lt1>
          <a:srgbClr val="FFFFFF"/>
        </a:lt1>
        <a:dk2>
          <a:srgbClr val="330000"/>
        </a:dk2>
        <a:lt2>
          <a:srgbClr val="FFFFFF"/>
        </a:lt2>
        <a:accent1>
          <a:srgbClr val="822504"/>
        </a:accent1>
        <a:accent2>
          <a:srgbClr val="9E2A06"/>
        </a:accent2>
        <a:accent3>
          <a:srgbClr val="ADAAAA"/>
        </a:accent3>
        <a:accent4>
          <a:srgbClr val="DADADA"/>
        </a:accent4>
        <a:accent5>
          <a:srgbClr val="C1ACAA"/>
        </a:accent5>
        <a:accent6>
          <a:srgbClr val="8F2505"/>
        </a:accent6>
        <a:hlink>
          <a:srgbClr val="7C0704"/>
        </a:hlink>
        <a:folHlink>
          <a:srgbClr val="B2B2B2"/>
        </a:folHlink>
      </a:clrScheme>
      <a:clrMap bg1="dk2" tx1="lt1" bg2="dk1" tx2="lt2" accent1="accent1" accent2="accent2" accent3="accent3" accent4="accent4" accent5="accent5" accent6="accent6" hlink="hlink" folHlink="folHlink"/>
    </a:extraClrScheme>
    <a:extraClrScheme>
      <a:clrScheme name="Pixel 11">
        <a:dk1>
          <a:srgbClr val="333333"/>
        </a:dk1>
        <a:lt1>
          <a:srgbClr val="FFFFFF"/>
        </a:lt1>
        <a:dk2>
          <a:srgbClr val="333399"/>
        </a:dk2>
        <a:lt2>
          <a:srgbClr val="FFFFFF"/>
        </a:lt2>
        <a:accent1>
          <a:srgbClr val="006699"/>
        </a:accent1>
        <a:accent2>
          <a:srgbClr val="0386AF"/>
        </a:accent2>
        <a:accent3>
          <a:srgbClr val="ADADCA"/>
        </a:accent3>
        <a:accent4>
          <a:srgbClr val="DADADA"/>
        </a:accent4>
        <a:accent5>
          <a:srgbClr val="AAB8CA"/>
        </a:accent5>
        <a:accent6>
          <a:srgbClr val="02799E"/>
        </a:accent6>
        <a:hlink>
          <a:srgbClr val="6699FF"/>
        </a:hlink>
        <a:folHlink>
          <a:srgbClr val="B2B2B2"/>
        </a:folHlink>
      </a:clrScheme>
      <a:clrMap bg1="dk2" tx1="lt1" bg2="dk1" tx2="lt2" accent1="accent1" accent2="accent2" accent3="accent3" accent4="accent4" accent5="accent5" accent6="accent6" hlink="hlink" folHlink="folHlink"/>
    </a:extraClrScheme>
    <a:extraClrScheme>
      <a:clrScheme name="Pixel 12">
        <a:dk1>
          <a:srgbClr val="000000"/>
        </a:dk1>
        <a:lt1>
          <a:srgbClr val="FFFFFF"/>
        </a:lt1>
        <a:dk2>
          <a:srgbClr val="FFFFFF"/>
        </a:dk2>
        <a:lt2>
          <a:srgbClr val="808080"/>
        </a:lt2>
        <a:accent1>
          <a:srgbClr val="000080"/>
        </a:accent1>
        <a:accent2>
          <a:srgbClr val="9999CC"/>
        </a:accent2>
        <a:accent3>
          <a:srgbClr val="FFFFFF"/>
        </a:accent3>
        <a:accent4>
          <a:srgbClr val="000000"/>
        </a:accent4>
        <a:accent5>
          <a:srgbClr val="AAAAC0"/>
        </a:accent5>
        <a:accent6>
          <a:srgbClr val="8A8AB9"/>
        </a:accent6>
        <a:hlink>
          <a:srgbClr val="CCCCE6"/>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3_Default Design">
  <a:themeElements>
    <a:clrScheme name="Custom 1">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Default Design">
      <a:majorFont>
        <a:latin typeface="Comic Sans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11" charset="0"/>
          </a:defRPr>
        </a:defPPr>
      </a:lstStyle>
    </a:lnDef>
    <a:txDef>
      <a:spPr>
        <a:noFill/>
      </a:spPr>
      <a:bodyPr wrap="none" rtlCol="0">
        <a:spAutoFit/>
      </a:bodyPr>
      <a:lstStyle>
        <a:defPPr>
          <a:defRPr dirty="0" smtClean="0">
            <a:effectLst/>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4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16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16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6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7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49.xml><?xml version="1.0" encoding="utf-8"?>
<a:theme xmlns:a="http://schemas.openxmlformats.org/drawingml/2006/main" name="22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5.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ito Comic+Times">
      <a:majorFont>
        <a:latin typeface="Comic Sans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0.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4.xml><?xml version="1.0" encoding="utf-8"?>
<a:theme xmlns:a="http://schemas.openxmlformats.org/drawingml/2006/main" name="5_Pixel">
  <a:themeElements>
    <a:clrScheme name="Pixel 12">
      <a:dk1>
        <a:srgbClr val="000000"/>
      </a:dk1>
      <a:lt1>
        <a:srgbClr val="FFFFFF"/>
      </a:lt1>
      <a:dk2>
        <a:srgbClr val="FFFFFF"/>
      </a:dk2>
      <a:lt2>
        <a:srgbClr val="808080"/>
      </a:lt2>
      <a:accent1>
        <a:srgbClr val="000080"/>
      </a:accent1>
      <a:accent2>
        <a:srgbClr val="9999CC"/>
      </a:accent2>
      <a:accent3>
        <a:srgbClr val="FFFFFF"/>
      </a:accent3>
      <a:accent4>
        <a:srgbClr val="000000"/>
      </a:accent4>
      <a:accent5>
        <a:srgbClr val="AAAAC0"/>
      </a:accent5>
      <a:accent6>
        <a:srgbClr val="8A8AB9"/>
      </a:accent6>
      <a:hlink>
        <a:srgbClr val="CCCCE6"/>
      </a:hlink>
      <a:folHlink>
        <a:srgbClr val="B2B2B2"/>
      </a:folHlink>
    </a:clrScheme>
    <a:fontScheme name="Pixel">
      <a:majorFont>
        <a:latin typeface="Tahom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Pixel 1">
        <a:dk1>
          <a:srgbClr val="666699"/>
        </a:dk1>
        <a:lt1>
          <a:srgbClr val="FFFFFF"/>
        </a:lt1>
        <a:dk2>
          <a:srgbClr val="000066"/>
        </a:dk2>
        <a:lt2>
          <a:srgbClr val="FFFFFF"/>
        </a:lt2>
        <a:accent1>
          <a:srgbClr val="0066FF"/>
        </a:accent1>
        <a:accent2>
          <a:srgbClr val="3333FF"/>
        </a:accent2>
        <a:accent3>
          <a:srgbClr val="AAAAB8"/>
        </a:accent3>
        <a:accent4>
          <a:srgbClr val="DADADA"/>
        </a:accent4>
        <a:accent5>
          <a:srgbClr val="AAB8FF"/>
        </a:accent5>
        <a:accent6>
          <a:srgbClr val="2D2DE7"/>
        </a:accent6>
        <a:hlink>
          <a:srgbClr val="0000CC"/>
        </a:hlink>
        <a:folHlink>
          <a:srgbClr val="B2B2B2"/>
        </a:folHlink>
      </a:clrScheme>
      <a:clrMap bg1="dk2" tx1="lt1" bg2="dk1" tx2="lt2" accent1="accent1" accent2="accent2" accent3="accent3" accent4="accent4" accent5="accent5" accent6="accent6" hlink="hlink" folHlink="folHlink"/>
    </a:extraClrScheme>
    <a:extraClrScheme>
      <a:clrScheme name="Pixel 2">
        <a:dk1>
          <a:srgbClr val="000000"/>
        </a:dk1>
        <a:lt1>
          <a:srgbClr val="FFFFFF"/>
        </a:lt1>
        <a:dk2>
          <a:srgbClr val="334B49"/>
        </a:dk2>
        <a:lt2>
          <a:srgbClr val="FFFFFF"/>
        </a:lt2>
        <a:accent1>
          <a:srgbClr val="009999"/>
        </a:accent1>
        <a:accent2>
          <a:srgbClr val="008080"/>
        </a:accent2>
        <a:accent3>
          <a:srgbClr val="ADB1B1"/>
        </a:accent3>
        <a:accent4>
          <a:srgbClr val="DADADA"/>
        </a:accent4>
        <a:accent5>
          <a:srgbClr val="AACACA"/>
        </a:accent5>
        <a:accent6>
          <a:srgbClr val="007373"/>
        </a:accent6>
        <a:hlink>
          <a:srgbClr val="006666"/>
        </a:hlink>
        <a:folHlink>
          <a:srgbClr val="B2B2B2"/>
        </a:folHlink>
      </a:clrScheme>
      <a:clrMap bg1="dk2" tx1="lt1" bg2="dk1" tx2="lt2" accent1="accent1" accent2="accent2" accent3="accent3" accent4="accent4" accent5="accent5" accent6="accent6" hlink="hlink" folHlink="folHlink"/>
    </a:extraClrScheme>
    <a:extraClrScheme>
      <a:clrScheme name="Pixel 3">
        <a:dk1>
          <a:srgbClr val="000000"/>
        </a:dk1>
        <a:lt1>
          <a:srgbClr val="FFFFFF"/>
        </a:lt1>
        <a:dk2>
          <a:srgbClr val="FFFFFF"/>
        </a:dk2>
        <a:lt2>
          <a:srgbClr val="808080"/>
        </a:lt2>
        <a:accent1>
          <a:srgbClr val="FF9900"/>
        </a:accent1>
        <a:accent2>
          <a:srgbClr val="FCB138"/>
        </a:accent2>
        <a:accent3>
          <a:srgbClr val="FFFFFF"/>
        </a:accent3>
        <a:accent4>
          <a:srgbClr val="000000"/>
        </a:accent4>
        <a:accent5>
          <a:srgbClr val="FFCAAA"/>
        </a:accent5>
        <a:accent6>
          <a:srgbClr val="E4A032"/>
        </a:accent6>
        <a:hlink>
          <a:srgbClr val="FCC66E"/>
        </a:hlink>
        <a:folHlink>
          <a:srgbClr val="B2B2B2"/>
        </a:folHlink>
      </a:clrScheme>
      <a:clrMap bg1="lt1" tx1="dk1" bg2="lt2" tx2="dk2" accent1="accent1" accent2="accent2" accent3="accent3" accent4="accent4" accent5="accent5" accent6="accent6" hlink="hlink" folHlink="folHlink"/>
    </a:extraClrScheme>
    <a:extraClrScheme>
      <a:clrScheme name="Pixel 4">
        <a:dk1>
          <a:srgbClr val="000000"/>
        </a:dk1>
        <a:lt1>
          <a:srgbClr val="FFFFFF"/>
        </a:lt1>
        <a:dk2>
          <a:srgbClr val="FFFFFF"/>
        </a:dk2>
        <a:lt2>
          <a:srgbClr val="808080"/>
        </a:lt2>
        <a:accent1>
          <a:srgbClr val="440044"/>
        </a:accent1>
        <a:accent2>
          <a:srgbClr val="790571"/>
        </a:accent2>
        <a:accent3>
          <a:srgbClr val="FFFFFF"/>
        </a:accent3>
        <a:accent4>
          <a:srgbClr val="000000"/>
        </a:accent4>
        <a:accent5>
          <a:srgbClr val="B0AAB0"/>
        </a:accent5>
        <a:accent6>
          <a:srgbClr val="6D0466"/>
        </a:accent6>
        <a:hlink>
          <a:srgbClr val="9F839F"/>
        </a:hlink>
        <a:folHlink>
          <a:srgbClr val="B2B2B2"/>
        </a:folHlink>
      </a:clrScheme>
      <a:clrMap bg1="lt1" tx1="dk1" bg2="lt2" tx2="dk2" accent1="accent1" accent2="accent2" accent3="accent3" accent4="accent4" accent5="accent5" accent6="accent6" hlink="hlink" folHlink="folHlink"/>
    </a:extraClrScheme>
    <a:extraClrScheme>
      <a:clrScheme name="Pixel 5">
        <a:dk1>
          <a:srgbClr val="000000"/>
        </a:dk1>
        <a:lt1>
          <a:srgbClr val="FFFFFF"/>
        </a:lt1>
        <a:dk2>
          <a:srgbClr val="FFFFFF"/>
        </a:dk2>
        <a:lt2>
          <a:srgbClr val="666699"/>
        </a:lt2>
        <a:accent1>
          <a:srgbClr val="779F92"/>
        </a:accent1>
        <a:accent2>
          <a:srgbClr val="9DC2D7"/>
        </a:accent2>
        <a:accent3>
          <a:srgbClr val="FFFFFF"/>
        </a:accent3>
        <a:accent4>
          <a:srgbClr val="000000"/>
        </a:accent4>
        <a:accent5>
          <a:srgbClr val="BDCDC7"/>
        </a:accent5>
        <a:accent6>
          <a:srgbClr val="8EB0C3"/>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ixel 6">
        <a:dk1>
          <a:srgbClr val="6A0000"/>
        </a:dk1>
        <a:lt1>
          <a:srgbClr val="FFFFFF"/>
        </a:lt1>
        <a:dk2>
          <a:srgbClr val="FFFFFF"/>
        </a:dk2>
        <a:lt2>
          <a:srgbClr val="666699"/>
        </a:lt2>
        <a:accent1>
          <a:srgbClr val="CC3300"/>
        </a:accent1>
        <a:accent2>
          <a:srgbClr val="CC6600"/>
        </a:accent2>
        <a:accent3>
          <a:srgbClr val="FFFFFF"/>
        </a:accent3>
        <a:accent4>
          <a:srgbClr val="590000"/>
        </a:accent4>
        <a:accent5>
          <a:srgbClr val="E2ADAA"/>
        </a:accent5>
        <a:accent6>
          <a:srgbClr val="B95C00"/>
        </a:accent6>
        <a:hlink>
          <a:srgbClr val="CC9900"/>
        </a:hlink>
        <a:folHlink>
          <a:srgbClr val="B2B2B2"/>
        </a:folHlink>
      </a:clrScheme>
      <a:clrMap bg1="lt1" tx1="dk1" bg2="lt2" tx2="dk2" accent1="accent1" accent2="accent2" accent3="accent3" accent4="accent4" accent5="accent5" accent6="accent6" hlink="hlink" folHlink="folHlink"/>
    </a:extraClrScheme>
    <a:extraClrScheme>
      <a:clrScheme name="Pixel 7">
        <a:dk1>
          <a:srgbClr val="4F4F77"/>
        </a:dk1>
        <a:lt1>
          <a:srgbClr val="FFFFFF"/>
        </a:lt1>
        <a:dk2>
          <a:srgbClr val="4A7911"/>
        </a:dk2>
        <a:lt2>
          <a:srgbClr val="FFFFFF"/>
        </a:lt2>
        <a:accent1>
          <a:srgbClr val="336600"/>
        </a:accent1>
        <a:accent2>
          <a:srgbClr val="669900"/>
        </a:accent2>
        <a:accent3>
          <a:srgbClr val="B1BEAA"/>
        </a:accent3>
        <a:accent4>
          <a:srgbClr val="DADADA"/>
        </a:accent4>
        <a:accent5>
          <a:srgbClr val="ADB8AA"/>
        </a:accent5>
        <a:accent6>
          <a:srgbClr val="5C8A00"/>
        </a:accent6>
        <a:hlink>
          <a:srgbClr val="99CC00"/>
        </a:hlink>
        <a:folHlink>
          <a:srgbClr val="B2B2B2"/>
        </a:folHlink>
      </a:clrScheme>
      <a:clrMap bg1="dk2" tx1="lt1" bg2="dk1" tx2="lt2" accent1="accent1" accent2="accent2" accent3="accent3" accent4="accent4" accent5="accent5" accent6="accent6" hlink="hlink" folHlink="folHlink"/>
    </a:extraClrScheme>
    <a:extraClrScheme>
      <a:clrScheme name="Pixel 8">
        <a:dk1>
          <a:srgbClr val="003300"/>
        </a:dk1>
        <a:lt1>
          <a:srgbClr val="FFFFFF"/>
        </a:lt1>
        <a:dk2>
          <a:srgbClr val="FFFFFF"/>
        </a:dk2>
        <a:lt2>
          <a:srgbClr val="4F4F77"/>
        </a:lt2>
        <a:accent1>
          <a:srgbClr val="336600"/>
        </a:accent1>
        <a:accent2>
          <a:srgbClr val="669900"/>
        </a:accent2>
        <a:accent3>
          <a:srgbClr val="FFFFFF"/>
        </a:accent3>
        <a:accent4>
          <a:srgbClr val="002A00"/>
        </a:accent4>
        <a:accent5>
          <a:srgbClr val="ADB8AA"/>
        </a:accent5>
        <a:accent6>
          <a:srgbClr val="5C8A00"/>
        </a:accent6>
        <a:hlink>
          <a:srgbClr val="99CC00"/>
        </a:hlink>
        <a:folHlink>
          <a:srgbClr val="B2B2B2"/>
        </a:folHlink>
      </a:clrScheme>
      <a:clrMap bg1="lt1" tx1="dk1" bg2="lt2" tx2="dk2" accent1="accent1" accent2="accent2" accent3="accent3" accent4="accent4" accent5="accent5" accent6="accent6" hlink="hlink" folHlink="folHlink"/>
    </a:extraClrScheme>
    <a:extraClrScheme>
      <a:clrScheme name="Pixel 9">
        <a:dk1>
          <a:srgbClr val="808080"/>
        </a:dk1>
        <a:lt1>
          <a:srgbClr val="FFFFFF"/>
        </a:lt1>
        <a:dk2>
          <a:srgbClr val="2F978D"/>
        </a:dk2>
        <a:lt2>
          <a:srgbClr val="FFFFFF"/>
        </a:lt2>
        <a:accent1>
          <a:srgbClr val="008080"/>
        </a:accent1>
        <a:accent2>
          <a:srgbClr val="009999"/>
        </a:accent2>
        <a:accent3>
          <a:srgbClr val="ADC9C5"/>
        </a:accent3>
        <a:accent4>
          <a:srgbClr val="DADADA"/>
        </a:accent4>
        <a:accent5>
          <a:srgbClr val="AAC0C0"/>
        </a:accent5>
        <a:accent6>
          <a:srgbClr val="008A8A"/>
        </a:accent6>
        <a:hlink>
          <a:srgbClr val="70CAC6"/>
        </a:hlink>
        <a:folHlink>
          <a:srgbClr val="B2B2B2"/>
        </a:folHlink>
      </a:clrScheme>
      <a:clrMap bg1="dk2" tx1="lt1" bg2="dk1" tx2="lt2" accent1="accent1" accent2="accent2" accent3="accent3" accent4="accent4" accent5="accent5" accent6="accent6" hlink="hlink" folHlink="folHlink"/>
    </a:extraClrScheme>
    <a:extraClrScheme>
      <a:clrScheme name="Pixel 10">
        <a:dk1>
          <a:srgbClr val="4F4F77"/>
        </a:dk1>
        <a:lt1>
          <a:srgbClr val="FFFFFF"/>
        </a:lt1>
        <a:dk2>
          <a:srgbClr val="330000"/>
        </a:dk2>
        <a:lt2>
          <a:srgbClr val="FFFFFF"/>
        </a:lt2>
        <a:accent1>
          <a:srgbClr val="822504"/>
        </a:accent1>
        <a:accent2>
          <a:srgbClr val="9E2A06"/>
        </a:accent2>
        <a:accent3>
          <a:srgbClr val="ADAAAA"/>
        </a:accent3>
        <a:accent4>
          <a:srgbClr val="DADADA"/>
        </a:accent4>
        <a:accent5>
          <a:srgbClr val="C1ACAA"/>
        </a:accent5>
        <a:accent6>
          <a:srgbClr val="8F2505"/>
        </a:accent6>
        <a:hlink>
          <a:srgbClr val="7C0704"/>
        </a:hlink>
        <a:folHlink>
          <a:srgbClr val="B2B2B2"/>
        </a:folHlink>
      </a:clrScheme>
      <a:clrMap bg1="dk2" tx1="lt1" bg2="dk1" tx2="lt2" accent1="accent1" accent2="accent2" accent3="accent3" accent4="accent4" accent5="accent5" accent6="accent6" hlink="hlink" folHlink="folHlink"/>
    </a:extraClrScheme>
    <a:extraClrScheme>
      <a:clrScheme name="Pixel 11">
        <a:dk1>
          <a:srgbClr val="333333"/>
        </a:dk1>
        <a:lt1>
          <a:srgbClr val="FFFFFF"/>
        </a:lt1>
        <a:dk2>
          <a:srgbClr val="333399"/>
        </a:dk2>
        <a:lt2>
          <a:srgbClr val="FFFFFF"/>
        </a:lt2>
        <a:accent1>
          <a:srgbClr val="006699"/>
        </a:accent1>
        <a:accent2>
          <a:srgbClr val="0386AF"/>
        </a:accent2>
        <a:accent3>
          <a:srgbClr val="ADADCA"/>
        </a:accent3>
        <a:accent4>
          <a:srgbClr val="DADADA"/>
        </a:accent4>
        <a:accent5>
          <a:srgbClr val="AAB8CA"/>
        </a:accent5>
        <a:accent6>
          <a:srgbClr val="02799E"/>
        </a:accent6>
        <a:hlink>
          <a:srgbClr val="6699FF"/>
        </a:hlink>
        <a:folHlink>
          <a:srgbClr val="B2B2B2"/>
        </a:folHlink>
      </a:clrScheme>
      <a:clrMap bg1="dk2" tx1="lt1" bg2="dk1" tx2="lt2" accent1="accent1" accent2="accent2" accent3="accent3" accent4="accent4" accent5="accent5" accent6="accent6" hlink="hlink" folHlink="folHlink"/>
    </a:extraClrScheme>
    <a:extraClrScheme>
      <a:clrScheme name="Pixel 12">
        <a:dk1>
          <a:srgbClr val="000000"/>
        </a:dk1>
        <a:lt1>
          <a:srgbClr val="FFFFFF"/>
        </a:lt1>
        <a:dk2>
          <a:srgbClr val="FFFFFF"/>
        </a:dk2>
        <a:lt2>
          <a:srgbClr val="808080"/>
        </a:lt2>
        <a:accent1>
          <a:srgbClr val="000080"/>
        </a:accent1>
        <a:accent2>
          <a:srgbClr val="9999CC"/>
        </a:accent2>
        <a:accent3>
          <a:srgbClr val="FFFFFF"/>
        </a:accent3>
        <a:accent4>
          <a:srgbClr val="000000"/>
        </a:accent4>
        <a:accent5>
          <a:srgbClr val="AAAAC0"/>
        </a:accent5>
        <a:accent6>
          <a:srgbClr val="8A8AB9"/>
        </a:accent6>
        <a:hlink>
          <a:srgbClr val="CCCCE6"/>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7_Default Design">
  <a:themeElements>
    <a:clrScheme name="Custom 1">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Default Design">
      <a:majorFont>
        <a:latin typeface="Comic Sans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11" charset="0"/>
          </a:defRPr>
        </a:defPPr>
      </a:lstStyle>
    </a:lnDef>
    <a:txDef>
      <a:spPr>
        <a:noFill/>
      </a:spPr>
      <a:bodyPr wrap="none" rtlCol="0">
        <a:spAutoFit/>
      </a:bodyPr>
      <a:lstStyle>
        <a:defPPr>
          <a:defRPr dirty="0" smtClean="0">
            <a:effectLst/>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67.xml><?xml version="1.0" encoding="utf-8"?>
<a:theme xmlns:a="http://schemas.openxmlformats.org/drawingml/2006/main" name="1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68.xml><?xml version="1.0" encoding="utf-8"?>
<a:theme xmlns:a="http://schemas.openxmlformats.org/drawingml/2006/main" name="3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4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0.xml><?xml version="1.0" encoding="utf-8"?>
<a:theme xmlns:a="http://schemas.openxmlformats.org/drawingml/2006/main" name="4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4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4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4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5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1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TC102867199990">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7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ito Comic+Times">
      <a:majorFont>
        <a:latin typeface="Comic Sans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0.xml><?xml version="1.0" encoding="utf-8"?>
<a:theme xmlns:a="http://schemas.openxmlformats.org/drawingml/2006/main" name="4_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2.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4.xml><?xml version="1.0" encoding="utf-8"?>
<a:theme xmlns:a="http://schemas.openxmlformats.org/drawingml/2006/main" name="1_Apex">
  <a:themeElements>
    <a:clrScheme name="Custom 1">
      <a:dk1>
        <a:srgbClr val="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8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6.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8.xml><?xml version="1.0" encoding="utf-8"?>
<a:themeOverride xmlns:a="http://schemas.openxmlformats.org/drawingml/2006/main">
  <a:clrScheme name="">
    <a:dk1>
      <a:srgbClr val="000000"/>
    </a:dk1>
    <a:lt1>
      <a:srgbClr val="FFFFFF"/>
    </a:lt1>
    <a:dk2>
      <a:srgbClr val="000066"/>
    </a:dk2>
    <a:lt2>
      <a:srgbClr val="FFFF00"/>
    </a:lt2>
    <a:accent1>
      <a:srgbClr val="FF9900"/>
    </a:accent1>
    <a:accent2>
      <a:srgbClr val="00FFFF"/>
    </a:accent2>
    <a:accent3>
      <a:srgbClr val="AAAAB8"/>
    </a:accent3>
    <a:accent4>
      <a:srgbClr val="DADADA"/>
    </a:accent4>
    <a:accent5>
      <a:srgbClr val="FFCAAA"/>
    </a:accent5>
    <a:accent6>
      <a:srgbClr val="00E7E7"/>
    </a:accent6>
    <a:hlink>
      <a:srgbClr val="FF0000"/>
    </a:hlink>
    <a:folHlink>
      <a:srgbClr val="969696"/>
    </a:folHlink>
  </a:clrScheme>
</a:themeOverride>
</file>

<file path=ppt/theme/themeOverride19.xml><?xml version="1.0" encoding="utf-8"?>
<a:themeOverride xmlns:a="http://schemas.openxmlformats.org/drawingml/2006/main">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Override>
</file>

<file path=ppt/theme/themeOverride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0.xml><?xml version="1.0" encoding="utf-8"?>
<a:themeOverride xmlns:a="http://schemas.openxmlformats.org/drawingml/2006/main">
  <a:clrScheme name="">
    <a:dk1>
      <a:srgbClr val="000000"/>
    </a:dk1>
    <a:lt1>
      <a:srgbClr val="FFFFFF"/>
    </a:lt1>
    <a:dk2>
      <a:srgbClr val="000066"/>
    </a:dk2>
    <a:lt2>
      <a:srgbClr val="FFFF00"/>
    </a:lt2>
    <a:accent1>
      <a:srgbClr val="FF9900"/>
    </a:accent1>
    <a:accent2>
      <a:srgbClr val="00FFFF"/>
    </a:accent2>
    <a:accent3>
      <a:srgbClr val="AAAAB8"/>
    </a:accent3>
    <a:accent4>
      <a:srgbClr val="DADADA"/>
    </a:accent4>
    <a:accent5>
      <a:srgbClr val="FFCAAA"/>
    </a:accent5>
    <a:accent6>
      <a:srgbClr val="00E7E7"/>
    </a:accent6>
    <a:hlink>
      <a:srgbClr val="FF0000"/>
    </a:hlink>
    <a:folHlink>
      <a:srgbClr val="969696"/>
    </a:folHlink>
  </a:clrScheme>
</a:themeOverride>
</file>

<file path=ppt/theme/themeOverride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docProps/app.xml><?xml version="1.0" encoding="utf-8"?>
<Properties xmlns="http://schemas.openxmlformats.org/officeDocument/2006/extended-properties" xmlns:vt="http://schemas.openxmlformats.org/officeDocument/2006/docPropsVTypes">
  <Template/>
  <TotalTime>74390</TotalTime>
  <Words>13507</Words>
  <Application>Microsoft Macintosh PowerPoint</Application>
  <PresentationFormat>Presentazione su schermo (4:3)</PresentationFormat>
  <Paragraphs>1955</Paragraphs>
  <Slides>158</Slides>
  <Notes>36</Notes>
  <HiddenSlides>0</HiddenSlides>
  <MMClips>0</MMClips>
  <ScaleCrop>false</ScaleCrop>
  <HeadingPairs>
    <vt:vector size="6" baseType="variant">
      <vt:variant>
        <vt:lpstr>Tema</vt:lpstr>
      </vt:variant>
      <vt:variant>
        <vt:i4>88</vt:i4>
      </vt:variant>
      <vt:variant>
        <vt:lpstr>Server OLE incorporati</vt:lpstr>
      </vt:variant>
      <vt:variant>
        <vt:i4>6</vt:i4>
      </vt:variant>
      <vt:variant>
        <vt:lpstr>Titoli diapositive</vt:lpstr>
      </vt:variant>
      <vt:variant>
        <vt:i4>158</vt:i4>
      </vt:variant>
    </vt:vector>
  </HeadingPairs>
  <TitlesOfParts>
    <vt:vector size="252" baseType="lpstr">
      <vt:lpstr>Pixel</vt:lpstr>
      <vt:lpstr>Stream</vt:lpstr>
      <vt:lpstr>2_MS Office 98 </vt:lpstr>
      <vt:lpstr>9_MS Office 98 </vt:lpstr>
      <vt:lpstr>6_Default Design</vt:lpstr>
      <vt:lpstr>Office Theme</vt:lpstr>
      <vt:lpstr>Custom Design</vt:lpstr>
      <vt:lpstr>1_Office Theme</vt:lpstr>
      <vt:lpstr>2_Custom Design</vt:lpstr>
      <vt:lpstr>2_Office Theme</vt:lpstr>
      <vt:lpstr>4_Default Design</vt:lpstr>
      <vt:lpstr>9_IntroducingPowerPoint2007</vt:lpstr>
      <vt:lpstr>Default Design</vt:lpstr>
      <vt:lpstr>1_Default Design</vt:lpstr>
      <vt:lpstr>11_Pixel</vt:lpstr>
      <vt:lpstr>24_Default Design</vt:lpstr>
      <vt:lpstr>25_Default Design</vt:lpstr>
      <vt:lpstr>10_Default Design</vt:lpstr>
      <vt:lpstr>12_Default Design</vt:lpstr>
      <vt:lpstr>13_Default Design</vt:lpstr>
      <vt:lpstr>14_Default Design</vt:lpstr>
      <vt:lpstr>15_Default Design</vt:lpstr>
      <vt:lpstr>17_Default Design</vt:lpstr>
      <vt:lpstr>18_Default Design</vt:lpstr>
      <vt:lpstr>19_Default Design</vt:lpstr>
      <vt:lpstr>20_Default Design</vt:lpstr>
      <vt:lpstr>27_Default Design</vt:lpstr>
      <vt:lpstr>ESstatus</vt:lpstr>
      <vt:lpstr>3_Pixel</vt:lpstr>
      <vt:lpstr>30_Default Design</vt:lpstr>
      <vt:lpstr>32_Default Design</vt:lpstr>
      <vt:lpstr>34_Default Design</vt:lpstr>
      <vt:lpstr>1_ESstatus</vt:lpstr>
      <vt:lpstr>35_Default Design</vt:lpstr>
      <vt:lpstr>36_Default Design</vt:lpstr>
      <vt:lpstr>48_Default Design</vt:lpstr>
      <vt:lpstr>4_MS Office 98 </vt:lpstr>
      <vt:lpstr>49_Default Design</vt:lpstr>
      <vt:lpstr>50_Default Design</vt:lpstr>
      <vt:lpstr>5_IntroducingPowerPoint2007</vt:lpstr>
      <vt:lpstr>6_IntroducingPowerPoint2007</vt:lpstr>
      <vt:lpstr>47_Default Design</vt:lpstr>
      <vt:lpstr>2_ESstatus</vt:lpstr>
      <vt:lpstr>19_Pixel</vt:lpstr>
      <vt:lpstr>53_Default Design</vt:lpstr>
      <vt:lpstr>54_Default Design</vt:lpstr>
      <vt:lpstr>60_Default Design</vt:lpstr>
      <vt:lpstr>7_IntroducingPowerPoint2007</vt:lpstr>
      <vt:lpstr>22_IntroducingPowerPoint2007</vt:lpstr>
      <vt:lpstr>23_Default Design</vt:lpstr>
      <vt:lpstr>45_Default Design</vt:lpstr>
      <vt:lpstr>9_Default Design</vt:lpstr>
      <vt:lpstr>2_Default Design</vt:lpstr>
      <vt:lpstr>Blends</vt:lpstr>
      <vt:lpstr>4_Office Theme</vt:lpstr>
      <vt:lpstr>3_Default Design</vt:lpstr>
      <vt:lpstr>8_Default Design</vt:lpstr>
      <vt:lpstr>11_Default Design</vt:lpstr>
      <vt:lpstr>16_Default Design</vt:lpstr>
      <vt:lpstr>22_Default Design</vt:lpstr>
      <vt:lpstr>29_Default Design</vt:lpstr>
      <vt:lpstr>37_Default Design</vt:lpstr>
      <vt:lpstr>5_Office Theme</vt:lpstr>
      <vt:lpstr>5_Pixel</vt:lpstr>
      <vt:lpstr>7_Default Design</vt:lpstr>
      <vt:lpstr>Equity</vt:lpstr>
      <vt:lpstr>1_Equity</vt:lpstr>
      <vt:lpstr>39_Default Design</vt:lpstr>
      <vt:lpstr>40_Default Design</vt:lpstr>
      <vt:lpstr>41_Default Design</vt:lpstr>
      <vt:lpstr>42_Default Design</vt:lpstr>
      <vt:lpstr>43_Default Design</vt:lpstr>
      <vt:lpstr>46_Default Design</vt:lpstr>
      <vt:lpstr>5_Default Design</vt:lpstr>
      <vt:lpstr>51_Default Design</vt:lpstr>
      <vt:lpstr>21_Default Design</vt:lpstr>
      <vt:lpstr>TC102867199990</vt:lpstr>
      <vt:lpstr>3_Office Theme</vt:lpstr>
      <vt:lpstr>6_Office Theme</vt:lpstr>
      <vt:lpstr>4_Pixel</vt:lpstr>
      <vt:lpstr>7_Office Theme</vt:lpstr>
      <vt:lpstr>Default</vt:lpstr>
      <vt:lpstr>8_Office Theme</vt:lpstr>
      <vt:lpstr>1_Apex</vt:lpstr>
      <vt:lpstr>15_Office Theme</vt:lpstr>
      <vt:lpstr>17_Office Theme</vt:lpstr>
      <vt:lpstr>2_Blank Presentation</vt:lpstr>
      <vt:lpstr>10_Office Theme</vt:lpstr>
      <vt:lpstr>Equation</vt:lpstr>
      <vt:lpstr>Clip</vt:lpstr>
      <vt:lpstr>Photo Editor Photo</vt:lpstr>
      <vt:lpstr>Immagine bitmap</vt:lpstr>
      <vt:lpstr>Acrobat Document</vt:lpstr>
      <vt:lpstr>Image</vt:lpstr>
      <vt:lpstr>Presentazione di PowerPoint</vt:lpstr>
      <vt:lpstr>Presentazione di PowerPoint</vt:lpstr>
      <vt:lpstr>Presentazione di PowerPoint</vt:lpstr>
      <vt:lpstr>Presentazione di PowerPoint</vt:lpstr>
      <vt:lpstr>Presentazione di PowerPoint</vt:lpstr>
      <vt:lpstr>Presentazione di PowerPoint</vt:lpstr>
      <vt:lpstr>Oltre la materia ordinaria... scoperta con i Raggi Cosmici</vt:lpstr>
      <vt:lpstr>Presentazione di PowerPoint</vt:lpstr>
      <vt:lpstr>Presentazione di PowerPoint</vt:lpstr>
      <vt:lpstr>Oltre la materia ordinaria …</vt:lpstr>
      <vt:lpstr>Presentazione di PowerPoint</vt:lpstr>
      <vt:lpstr>Oltre la materia ordinaria …</vt:lpstr>
      <vt:lpstr>Presentazione di PowerPoint</vt:lpstr>
      <vt:lpstr>Presentazione di PowerPoint</vt:lpstr>
      <vt:lpstr>Presentazione di PowerPoint</vt:lpstr>
      <vt:lpstr>Riassumendo: i costituenti fondamentali della materia sono i fermioni</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Il Modello Standard (alla fine del secondo millennio)</vt:lpstr>
      <vt:lpstr>Presentazione di PowerPoint</vt:lpstr>
      <vt:lpstr>Ricerca dell’Higgs al TeVatron </vt:lpstr>
      <vt:lpstr>Presentazione di PowerPoint</vt:lpstr>
      <vt:lpstr>Il Large Hadron Collider del CERN  </vt:lpstr>
      <vt:lpstr>LHC : collisioni protone-protone fino a 14 TeV</vt:lpstr>
      <vt:lpstr>La Storia dell’Universo</vt:lpstr>
      <vt:lpstr>Collisioni protone-protone a LHC</vt:lpstr>
      <vt:lpstr>Struttura dei Rivelatori a LHC  rivelatori di particelle di tipo diverso vengono disposti insieme uno dentro l’altro (come in una matrioska) a formare un grande  sistema di rivelazione intorno al punto di interazione </vt:lpstr>
      <vt:lpstr>Presentazione di PowerPoint</vt:lpstr>
      <vt:lpstr>ATLAS e CMS</vt:lpstr>
      <vt:lpstr>Completion of Services on YB0</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Eventi di Higgs in CMS</vt:lpstr>
      <vt:lpstr>Presentazione di PowerPoint</vt:lpstr>
      <vt:lpstr>Presentazione di PowerPoint</vt:lpstr>
      <vt:lpstr>Presentazione di PowerPoint</vt:lpstr>
      <vt:lpstr>Presentazione di PowerPoint</vt:lpstr>
      <vt:lpstr>Come si misura la massa ?</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 L’atomo</vt:lpstr>
      <vt:lpstr> La struttura dell’atomo</vt:lpstr>
      <vt:lpstr>Presentazione di PowerPoint</vt:lpstr>
      <vt:lpstr>  </vt:lpstr>
      <vt:lpstr>Meccanica quantistica+relatività</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Il Modello Standard</vt:lpstr>
      <vt:lpstr>Presentazione di PowerPoint</vt:lpstr>
      <vt:lpstr>Presentazione di PowerPoint</vt:lpstr>
      <vt:lpstr>Ricerca  H → gg</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Il Modello Standard</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  </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Le interazioni fondamentali tra particelle</vt:lpstr>
      <vt:lpstr>L'Unificazione delle Forze</vt:lpstr>
      <vt:lpstr>Rivelare le particelle</vt:lpstr>
      <vt:lpstr>I Rivelatori di LHC </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Different Strategies…</vt:lpstr>
      <vt:lpstr>Different Strategies....</vt:lpstr>
      <vt:lpstr>CMS</vt:lpstr>
      <vt:lpstr>Presentazione di PowerPoint</vt:lpstr>
      <vt:lpstr>Presentazione di PowerPoint</vt:lpstr>
      <vt:lpstr>Il problema della massa</vt:lpstr>
      <vt:lpstr>Presentazione di PowerPoint</vt:lpstr>
      <vt:lpstr>Presentazione di PowerPoint</vt:lpstr>
      <vt:lpstr>Presentazione di PowerPoint</vt:lpstr>
    </vt:vector>
  </TitlesOfParts>
  <Company>ʫ　ˇ鎠_x0004_怐</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Günther Dissertori</dc:creator>
  <cp:lastModifiedBy>Rino Castaldi</cp:lastModifiedBy>
  <cp:revision>1566</cp:revision>
  <cp:lastPrinted>2002-03-21T09:43:01Z</cp:lastPrinted>
  <dcterms:created xsi:type="dcterms:W3CDTF">2012-08-06T17:18:26Z</dcterms:created>
  <dcterms:modified xsi:type="dcterms:W3CDTF">2014-11-25T13:34:54Z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2</vt:i4>
  </property>
</Properties>
</file>