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jvj9dQ4CG+RUYoE+rbUT0W5PCB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6a29f4c6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gb6a29f4c6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6a29f4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b6a29f4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9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8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" name="Google Shape;19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" name="Google Shape;20;p10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Google Shape;24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" name="Google Shape;25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" name="Google Shape;26;p11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1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1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1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12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14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1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15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" name="Google Shape;50;p16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16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6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1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1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7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7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"/>
          <p:cNvSpPr txBox="1"/>
          <p:nvPr>
            <p:ph type="ctrTitle"/>
          </p:nvPr>
        </p:nvSpPr>
        <p:spPr>
          <a:xfrm>
            <a:off x="386050" y="519150"/>
            <a:ext cx="8520600" cy="28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Hackathon ML_INFN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Dec 13-15th 2021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Use case VIRGO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Report by group # </a:t>
            </a:r>
            <a:endParaRPr/>
          </a:p>
        </p:txBody>
      </p:sp>
      <p:sp>
        <p:nvSpPr>
          <p:cNvPr id="73" name="Google Shape;73;p1"/>
          <p:cNvSpPr txBox="1"/>
          <p:nvPr>
            <p:ph idx="1" type="subTitle"/>
          </p:nvPr>
        </p:nvSpPr>
        <p:spPr>
          <a:xfrm>
            <a:off x="268325" y="34414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Name1, Name2, Name3, Name4, Name5, Name6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General</a:t>
            </a:r>
            <a:endParaRPr/>
          </a:p>
        </p:txBody>
      </p:sp>
      <p:sp>
        <p:nvSpPr>
          <p:cNvPr id="79" name="Google Shape;79;p2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Were you able to technically execute the notebook, and get meaningful results?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… ...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The Input Data</a:t>
            </a:r>
            <a:endParaRPr/>
          </a:p>
        </p:txBody>
      </p:sp>
      <p:sp>
        <p:nvSpPr>
          <p:cNvPr id="85" name="Google Shape;85;p3"/>
          <p:cNvSpPr txBox="1"/>
          <p:nvPr>
            <p:ph idx="1" type="body"/>
          </p:nvPr>
        </p:nvSpPr>
        <p:spPr>
          <a:xfrm>
            <a:off x="2410100" y="1093300"/>
            <a:ext cx="6321600" cy="35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Were you able to inspect the data? Did it make sense to you?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Cut and paste below a plot of  some  data: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Report below the shape of the Train and Test data arrays and of those of their labels for one of the example: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Network design</a:t>
            </a:r>
            <a:endParaRPr/>
          </a:p>
        </p:txBody>
      </p:sp>
      <p:sp>
        <p:nvSpPr>
          <p:cNvPr id="91" name="Google Shape;91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Report here the structure of an autoencoder: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many layers did you use?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kind of layers did you use?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b6a29f4c67_0_2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Optimization of the network design and training</a:t>
            </a:r>
            <a:endParaRPr/>
          </a:p>
        </p:txBody>
      </p:sp>
      <p:sp>
        <p:nvSpPr>
          <p:cNvPr id="97" name="Google Shape;97;gb6a29f4c67_0_2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Which CNN parameters did you change/try to optimize?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you do tests with different activation functions / optimizers?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some cases, you could see that the training loss is higher / lower than the validation loss. Did it happen to you? Do you understand why?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03" name="Google Shape;103;p6"/>
          <p:cNvSpPr txBox="1"/>
          <p:nvPr>
            <p:ph idx="1" type="body"/>
          </p:nvPr>
        </p:nvSpPr>
        <p:spPr>
          <a:xfrm>
            <a:off x="2400262" y="1620551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Were you able to encode the last signal?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you evaluate the size/entropy or other related to encoded signal in last example?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you evaluate the robustness of the results against different random data partitioning  and with different dropout?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Could you get to the last part of the exercise?</a:t>
            </a:r>
            <a:endParaRPr/>
          </a:p>
        </p:txBody>
      </p:sp>
      <p:sp>
        <p:nvSpPr>
          <p:cNvPr id="109" name="Google Shape;109;p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yes, please elaborate your impression: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6a29f4c67_0_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How often did you need the tutor’s input to complete the exercise?</a:t>
            </a:r>
            <a:endParaRPr/>
          </a:p>
        </p:txBody>
      </p:sp>
      <p:sp>
        <p:nvSpPr>
          <p:cNvPr id="115" name="Google Shape;115;gb6a29f4c67_0_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when we got stuck due to technical problems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when we got an error we were unable to fix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Quite often, because ...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Often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Very often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Additional comments, if any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...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