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aleway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2" roundtripDataSignature="AMtx7miRXTUaF/rnxlTeY3E2LO7jvXy1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La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.fntdata"/><Relationship Id="rId14" Type="http://schemas.openxmlformats.org/officeDocument/2006/relationships/font" Target="fonts/Raleway-regular.fntdata"/><Relationship Id="rId17" Type="http://schemas.openxmlformats.org/officeDocument/2006/relationships/font" Target="fonts/Raleway-boldItalic.fntdata"/><Relationship Id="rId16" Type="http://schemas.openxmlformats.org/officeDocument/2006/relationships/font" Target="fonts/Raleway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6a29f4c67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gb6a29f4c67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b6a29f4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gb6a29f4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9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9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8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8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1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" name="Google Shape;19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" name="Google Shape;20;p10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Google Shape;24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" name="Google Shape;25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6" name="Google Shape;26;p11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1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1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12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12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1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14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1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15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0" name="Google Shape;50;p16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16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6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1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1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7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7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"/>
          <p:cNvSpPr txBox="1"/>
          <p:nvPr>
            <p:ph type="ctrTitle"/>
          </p:nvPr>
        </p:nvSpPr>
        <p:spPr>
          <a:xfrm>
            <a:off x="386050" y="519150"/>
            <a:ext cx="8520600" cy="28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Hackathon ML_INFN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Dec 7-9th 2021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Use case MED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Report by group # </a:t>
            </a:r>
            <a:endParaRPr/>
          </a:p>
        </p:txBody>
      </p:sp>
      <p:sp>
        <p:nvSpPr>
          <p:cNvPr id="73" name="Google Shape;73;p1"/>
          <p:cNvSpPr txBox="1"/>
          <p:nvPr>
            <p:ph idx="1" type="subTitle"/>
          </p:nvPr>
        </p:nvSpPr>
        <p:spPr>
          <a:xfrm>
            <a:off x="268325" y="34414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Name1, Name2, Name3, Name4, Name5, Name6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General</a:t>
            </a:r>
            <a:endParaRPr/>
          </a:p>
        </p:txBody>
      </p:sp>
      <p:sp>
        <p:nvSpPr>
          <p:cNvPr id="79" name="Google Shape;79;p2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Were you able to technically execute the notebook, and get meaningful results?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… ...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The Input Data</a:t>
            </a:r>
            <a:endParaRPr/>
          </a:p>
        </p:txBody>
      </p:sp>
      <p:sp>
        <p:nvSpPr>
          <p:cNvPr id="85" name="Google Shape;85;p3"/>
          <p:cNvSpPr txBox="1"/>
          <p:nvPr>
            <p:ph idx="1" type="body"/>
          </p:nvPr>
        </p:nvSpPr>
        <p:spPr>
          <a:xfrm>
            <a:off x="2410100" y="1093300"/>
            <a:ext cx="6321600" cy="35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Where you able to inspect the data, did it make sense to you?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Cut and paste below few examples of images with and without microcalcifications </a:t>
            </a:r>
            <a:endParaRPr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Report below the shape of the Train and Test data arrays and of those of their labels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CNN design</a:t>
            </a:r>
            <a:endParaRPr/>
          </a:p>
        </p:txBody>
      </p:sp>
      <p:sp>
        <p:nvSpPr>
          <p:cNvPr id="91" name="Google Shape;91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Report here the structure of the first and of the final (if you have any) CNN you built 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Why is there just 1 node in the last layer? Is it possible to use another number of nodes for this specific problem?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b6a29f4c67_0_2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Optimization of the CNN design and training</a:t>
            </a:r>
            <a:endParaRPr/>
          </a:p>
        </p:txBody>
      </p:sp>
      <p:sp>
        <p:nvSpPr>
          <p:cNvPr id="97" name="Google Shape;97;gb6a29f4c67_0_2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Which parameters of the CNN did you change/tried to optimize?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Did you do tests with different activation functions / optimizers?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some cases, you could see that the training loss is higher / lower than the validation loss. Did it happen to you? Do you understand why?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103" name="Google Shape;103;p6"/>
          <p:cNvSpPr txBox="1"/>
          <p:nvPr>
            <p:ph idx="1" type="body"/>
          </p:nvPr>
        </p:nvSpPr>
        <p:spPr>
          <a:xfrm>
            <a:off x="2400262" y="1620551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Which is the best results (ROC) you obtained? Is it better than the initial one?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How did you evaluate which is the best? (by eye, at a fixed point, with a quantitative measurement…)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Did you evaluate the variability of the results against different percentages in training-validation splits?  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Did you evaluate the robustness of the results against different random data partitioning into the training and validation sets with fixed percentage (e.g. 90%-10%)?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Could get to the last part of the exercise (data augmentation)?</a:t>
            </a:r>
            <a:endParaRPr/>
          </a:p>
        </p:txBody>
      </p:sp>
      <p:sp>
        <p:nvSpPr>
          <p:cNvPr id="109" name="Google Shape;109;p7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yes, please elaborate / show results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6a29f4c67_0_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How often did you need the tutor’s input to complete the exercise?</a:t>
            </a:r>
            <a:endParaRPr/>
          </a:p>
        </p:txBody>
      </p:sp>
      <p:sp>
        <p:nvSpPr>
          <p:cNvPr id="115" name="Google Shape;115;gb6a29f4c67_0_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Only when we got stuck due to technical problems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Only when we got an error we were unable to fix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Quite often, because ...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Often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Very often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Additional comments, if any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...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