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Raleway"/>
      <p:regular r:id="rId13"/>
      <p:bold r:id="rId14"/>
      <p:italic r:id="rId15"/>
      <p:boldItalic r:id="rId16"/>
    </p:embeddedFont>
    <p:embeddedFont>
      <p:font typeface="Lato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aleway-regular.fnt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aleway-italic.fntdata"/><Relationship Id="rId14" Type="http://schemas.openxmlformats.org/officeDocument/2006/relationships/font" Target="fonts/Raleway-bold.fntdata"/><Relationship Id="rId17" Type="http://schemas.openxmlformats.org/officeDocument/2006/relationships/font" Target="fonts/Lato-regular.fntdata"/><Relationship Id="rId16" Type="http://schemas.openxmlformats.org/officeDocument/2006/relationships/font" Target="fonts/Raleway-bold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italic.fntdata"/><Relationship Id="rId6" Type="http://schemas.openxmlformats.org/officeDocument/2006/relationships/slide" Target="slides/slide1.xml"/><Relationship Id="rId18" Type="http://schemas.openxmlformats.org/officeDocument/2006/relationships/font" Target="fonts/Lato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db73ea25dd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db73ea25dd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db73ea25dd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db73ea25dd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db73ea25dd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db73ea25dd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db73ea25dd_0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db73ea25dd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db73ea25dd_0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db73ea25dd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db73ea25dd_0_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db73ea25dd_0_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" name="Google Shape;12;p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oogle Shape;61;p1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2" name="Google Shape;62;p11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3" name="Google Shape;63;p11"/>
          <p:cNvSpPr txBox="1"/>
          <p:nvPr>
            <p:ph hasCustomPrompt="1" type="title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5" name="Google Shape;65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" name="Google Shape;18;p3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9" name="Google Shape;19;p3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3" name="Google Shape;23;p4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4" name="Google Shape;24;p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5" name="Google Shape;25;p4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29;p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0" name="Google Shape;30;p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1" name="Google Shape;31;p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2" name="Google Shape;32;p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2" type="body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7"/>
          <p:cNvSpPr txBox="1"/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Google Shape;45;p8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6" name="Google Shape;46;p8"/>
          <p:cNvSpPr txBox="1"/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0" name="Google Shape;5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1" name="Google Shape;51;p9"/>
          <p:cNvSpPr txBox="1"/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9"/>
          <p:cNvSpPr txBox="1"/>
          <p:nvPr>
            <p:ph idx="1" type="subTitle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3" name="Google Shape;5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4" name="Google Shape;54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10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7" name="Google Shape;57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8" name="Google Shape;58;p10"/>
          <p:cNvSpPr txBox="1"/>
          <p:nvPr>
            <p:ph idx="1" type="body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9" name="Google Shape;59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wiss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/>
          <p:nvPr>
            <p:ph type="ctrTitle"/>
          </p:nvPr>
        </p:nvSpPr>
        <p:spPr>
          <a:xfrm>
            <a:off x="386050" y="519150"/>
            <a:ext cx="8520600" cy="283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Hackathon ML_INFN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Dec 13-15th 2021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 case HEP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Report by group # </a:t>
            </a:r>
            <a:endParaRPr/>
          </a:p>
        </p:txBody>
      </p:sp>
      <p:sp>
        <p:nvSpPr>
          <p:cNvPr id="73" name="Google Shape;73;p13"/>
          <p:cNvSpPr txBox="1"/>
          <p:nvPr>
            <p:ph idx="1" type="subTitle"/>
          </p:nvPr>
        </p:nvSpPr>
        <p:spPr>
          <a:xfrm>
            <a:off x="268325" y="3441425"/>
            <a:ext cx="8520600" cy="79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Name1, Name2, Name3, Name4, Name5, Name6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4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General</a:t>
            </a:r>
            <a:endParaRPr/>
          </a:p>
        </p:txBody>
      </p:sp>
      <p:sp>
        <p:nvSpPr>
          <p:cNvPr id="79" name="Google Shape;79;p14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Were you able to technically </a:t>
            </a:r>
            <a:r>
              <a:rPr lang="en"/>
              <a:t>execute</a:t>
            </a:r>
            <a:r>
              <a:rPr lang="en"/>
              <a:t> the notebook, and get meaningful results?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Input Data</a:t>
            </a:r>
            <a:endParaRPr/>
          </a:p>
        </p:txBody>
      </p:sp>
      <p:sp>
        <p:nvSpPr>
          <p:cNvPr id="85" name="Google Shape;85;p15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Where you able to inspect the data, did it make sense to you?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Any specific variable you would like to show because it is interesting / you have doubts on that?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 vs C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 vs All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Could you see the “initial ” ROC curve? How does it look like?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6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Variables you decided to use for the training</a:t>
            </a:r>
            <a:endParaRPr/>
          </a:p>
        </p:txBody>
      </p:sp>
      <p:sp>
        <p:nvSpPr>
          <p:cNvPr id="91" name="Google Shape;91;p16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Which ones, why?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Is there any </a:t>
            </a:r>
            <a:r>
              <a:rPr lang="en"/>
              <a:t>variable</a:t>
            </a:r>
            <a:r>
              <a:rPr lang="en"/>
              <a:t> you do NOT </a:t>
            </a:r>
            <a:r>
              <a:rPr lang="en"/>
              <a:t>expect</a:t>
            </a:r>
            <a:r>
              <a:rPr lang="en"/>
              <a:t> to be useful for the discrimination? Why? (plot it here)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Which are the input shape of the data you decided to use for the training?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7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Dense network</a:t>
            </a:r>
            <a:endParaRPr/>
          </a:p>
        </p:txBody>
      </p:sp>
      <p:sp>
        <p:nvSpPr>
          <p:cNvPr id="97" name="Google Shape;97;p17"/>
          <p:cNvSpPr txBox="1"/>
          <p:nvPr>
            <p:ph idx="1" type="body"/>
          </p:nvPr>
        </p:nvSpPr>
        <p:spPr>
          <a:xfrm>
            <a:off x="385612" y="1272051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How did you define?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Did you do tests with different number of layers / neurons per layers / activation functions / …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Do you understand from first principles the # of parameters Keras </a:t>
            </a:r>
            <a:r>
              <a:rPr lang="en"/>
              <a:t>tells</a:t>
            </a:r>
            <a:r>
              <a:rPr lang="en"/>
              <a:t> it is using?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 some cases, you will see that the training loss is higher / lower than the validation loss. Did it happen to you? Do you understand why?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8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Results</a:t>
            </a:r>
            <a:endParaRPr/>
          </a:p>
        </p:txBody>
      </p:sp>
      <p:sp>
        <p:nvSpPr>
          <p:cNvPr id="103" name="Google Shape;103;p18"/>
          <p:cNvSpPr txBox="1"/>
          <p:nvPr>
            <p:ph idx="1" type="body"/>
          </p:nvPr>
        </p:nvSpPr>
        <p:spPr>
          <a:xfrm>
            <a:off x="2400262" y="1620551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Which is the best results (ROC) you obtained? Is it better than the initial one?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400"/>
              <a:buChar char="○"/>
            </a:pPr>
            <a:r>
              <a:rPr lang="en">
                <a:solidFill>
                  <a:srgbClr val="9900FF"/>
                </a:solidFill>
              </a:rPr>
              <a:t>How did you </a:t>
            </a:r>
            <a:r>
              <a:rPr lang="en">
                <a:solidFill>
                  <a:srgbClr val="9900FF"/>
                </a:solidFill>
              </a:rPr>
              <a:t>evaluate</a:t>
            </a:r>
            <a:r>
              <a:rPr lang="en">
                <a:solidFill>
                  <a:srgbClr val="9900FF"/>
                </a:solidFill>
              </a:rPr>
              <a:t> which is the best? (by eye, at a fixed point, by with a </a:t>
            </a:r>
            <a:r>
              <a:rPr lang="en">
                <a:solidFill>
                  <a:srgbClr val="9900FF"/>
                </a:solidFill>
              </a:rPr>
              <a:t>quantitative</a:t>
            </a:r>
            <a:r>
              <a:rPr lang="en">
                <a:solidFill>
                  <a:srgbClr val="9900FF"/>
                </a:solidFill>
              </a:rPr>
              <a:t> measurement…)</a:t>
            </a:r>
            <a:endParaRPr>
              <a:solidFill>
                <a:srgbClr val="9900F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Some physics analyses need high B efficiency, some others very low Background: did you find solutions / ROCs which better in specific parts of the B efficiency </a:t>
            </a:r>
            <a:r>
              <a:rPr lang="en"/>
              <a:t>spectrum</a:t>
            </a:r>
            <a:r>
              <a:rPr lang="en"/>
              <a:t>?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9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Could get to the second and third parts of the exercise?</a:t>
            </a:r>
            <a:endParaRPr/>
          </a:p>
        </p:txBody>
      </p:sp>
      <p:sp>
        <p:nvSpPr>
          <p:cNvPr id="109" name="Google Shape;109;p19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If yes, please elaborate / show results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