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b73ea25d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b73ea25d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b73ea25d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b73ea25d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b73ea25dd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b73ea25dd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b73ea25dd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b73ea25dd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b73ea25dd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b73ea25d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b73ea25dd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db73ea25dd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386050" y="519150"/>
            <a:ext cx="8520600" cy="28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Hackathon ML_INFN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 13-15th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 Higgs Searches HEP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Report by group # 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68325" y="344142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Name1, Name2, Name3, Name4, Name5, Name6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technically </a:t>
            </a:r>
            <a:r>
              <a:rPr lang="en"/>
              <a:t>execute</a:t>
            </a:r>
            <a:r>
              <a:rPr lang="en"/>
              <a:t> the notebook, and get meaningful results?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Input Data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the hackathon session, do the data make more sense to you?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specific variable you would like to show because it is interesting / you have doubts on that?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VBF (4mu or 4e) vs ggF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VBF (4mu or 4e) vs All bkgs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Could you see the “initial ” ROC curve? How does it look like?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you decided to use for the training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ones, why?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there any </a:t>
            </a:r>
            <a:r>
              <a:rPr lang="en"/>
              <a:t>variable</a:t>
            </a:r>
            <a:r>
              <a:rPr lang="en"/>
              <a:t> you do NOT </a:t>
            </a:r>
            <a:r>
              <a:rPr lang="en"/>
              <a:t>expect</a:t>
            </a:r>
            <a:r>
              <a:rPr lang="en"/>
              <a:t> to be useful for the discrimination? Why? (plot it here)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are the input shape of the data you decided to use for the training?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Dense network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385612" y="1272051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see its original structure? Can you comment it?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do tests with different number of layers / neurons per layers / activation functions / 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 you understand from first principles the # of parameters Keras </a:t>
            </a:r>
            <a:r>
              <a:rPr lang="en"/>
              <a:t>tells</a:t>
            </a:r>
            <a:r>
              <a:rPr lang="en"/>
              <a:t> it is using?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some cases, you will see that the training loss is higher / lower than the validation loss. Did it happen to you? Do you understand why?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00262" y="1620551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is the best results (ROC) you obtained? Is it better than the initial one?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○"/>
            </a:pPr>
            <a:r>
              <a:rPr lang="en">
                <a:solidFill>
                  <a:srgbClr val="9900FF"/>
                </a:solidFill>
              </a:rPr>
              <a:t>How did you </a:t>
            </a:r>
            <a:r>
              <a:rPr lang="en">
                <a:solidFill>
                  <a:srgbClr val="9900FF"/>
                </a:solidFill>
              </a:rPr>
              <a:t>evaluate</a:t>
            </a:r>
            <a:r>
              <a:rPr lang="en">
                <a:solidFill>
                  <a:srgbClr val="9900FF"/>
                </a:solidFill>
              </a:rPr>
              <a:t> which is the best? (by eye, at a fixed point, by with a </a:t>
            </a:r>
            <a:r>
              <a:rPr lang="en">
                <a:solidFill>
                  <a:srgbClr val="9900FF"/>
                </a:solidFill>
              </a:rPr>
              <a:t>quantitative</a:t>
            </a:r>
            <a:r>
              <a:rPr lang="en">
                <a:solidFill>
                  <a:srgbClr val="9900FF"/>
                </a:solidFill>
              </a:rPr>
              <a:t> measurement…)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plot s</a:t>
            </a:r>
            <a:r>
              <a:rPr lang="en"/>
              <a:t>ome physics observables with its superimposed true label distribution?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Could get to the optional exercise or the ML challenge?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yes, please elaborate / show results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